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5"/>
    <p:restoredTop sz="94713"/>
  </p:normalViewPr>
  <p:slideViewPr>
    <p:cSldViewPr>
      <p:cViewPr varScale="1">
        <p:scale>
          <a:sx n="162" d="100"/>
          <a:sy n="162" d="100"/>
        </p:scale>
        <p:origin x="1616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A1C3136-1B2A-8B7B-004A-754EB994A6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E578F4-5495-D756-FDA6-306BFD94EA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817CE-AA67-1D44-98C5-3C42B11DC084}" type="datetimeFigureOut">
              <a:rPr lang="es-MX" smtClean="0"/>
              <a:t>03/06/24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7C43EA-3DB6-7230-66CA-3290598400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9E752A-6A58-3472-5AEA-72C5E6465D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208AB-CACA-1942-B216-E64E670C50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070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9F1B6-5CC9-42C6-A991-68C74CE72FE8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0C15A-73B2-41EA-A34F-735C84B1E1A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709407B2-5366-4796-3DE3-76F9073DEC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5720" y="620688"/>
            <a:ext cx="7992888" cy="3456384"/>
          </a:xfrm>
        </p:spPr>
        <p:txBody>
          <a:bodyPr>
            <a:normAutofit/>
          </a:bodyPr>
          <a:lstStyle>
            <a:lvl1pPr algn="l">
              <a:defRPr sz="3200" b="0">
                <a:solidFill>
                  <a:srgbClr val="002060"/>
                </a:solidFill>
              </a:defRPr>
            </a:lvl1pPr>
          </a:lstStyle>
          <a:p>
            <a:r>
              <a:rPr lang="es-MX" dirty="0"/>
              <a:t>Haz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5720" y="4337721"/>
            <a:ext cx="7992888" cy="187220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556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2824B05-AB69-3971-17C3-FF919BDFC6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836614"/>
            <a:ext cx="10972800" cy="1008211"/>
          </a:xfrm>
        </p:spPr>
        <p:txBody>
          <a:bodyPr>
            <a:noAutofit/>
          </a:bodyPr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988841"/>
            <a:ext cx="10972800" cy="413732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EA402EA-F805-14F5-FB2C-439790908B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11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81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27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800546"/>
            <a:ext cx="10972800" cy="1052735"/>
          </a:xfrm>
        </p:spPr>
        <p:txBody>
          <a:bodyPr>
            <a:noAutofit/>
          </a:bodyPr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88841"/>
            <a:ext cx="5384800" cy="413732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8841"/>
            <a:ext cx="5384800" cy="413732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MX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1C937ED-9251-EE95-C146-9A172CAD51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78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CA6870E-F0E9-FC2F-B2C4-001400905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4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19BF3171-E5DD-BFA4-B729-5F074A5E8F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41E46AC-D622-ADE9-2543-86502B4743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7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EFED2FC-C560-9D10-05E8-FF15D77943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68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CC68855C-6460-3877-2623-86E1127F31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95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C1031E7-B430-ACBF-433D-3C88B106A8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4449"/>
            <a:ext cx="12192000" cy="110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4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228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87390-96F7-4595-9973-7554D39C17AD}" type="datetimeFigureOut">
              <a:rPr lang="es-MX" smtClean="0"/>
              <a:pPr/>
              <a:t>03/06/24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0F2BA-0638-4D1F-B224-C999965B36F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44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980728"/>
            <a:ext cx="8291264" cy="436910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-educatic202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-educatic2024" id="{DCAFC549-0269-7141-B7D1-C14E35DCC35F}" vid="{2C582282-C7E5-BC4C-B89D-A23D13EAF2E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plantilla-educatic2024</Template>
  <TotalTime>612</TotalTime>
  <Words>0</Words>
  <Application>Microsoft Macintosh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plantilla-educatic2024</vt:lpstr>
      <vt:lpstr>Presentación de PowerPoint</vt:lpstr>
      <vt:lpstr>Presentación de PowerPoint</vt:lpstr>
      <vt:lpstr>Presentación de PowerPoint</vt:lpstr>
    </vt:vector>
  </TitlesOfParts>
  <Manager>DITE</Manager>
  <Company>DGTIC, UNAM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presentación Educatic2024</dc:title>
  <dc:subject>Encuentro universitario de mejores prácticas de uso de TIC en la educación, #educatic2024</dc:subject>
  <dc:creator>DITE</dc:creator>
  <cp:keywords>DGTIC, UNAM, #educatic2024, DITE, docente, educación</cp:keywords>
  <dc:description/>
  <cp:lastModifiedBy>Esther Labrada</cp:lastModifiedBy>
  <cp:revision>24</cp:revision>
  <dcterms:created xsi:type="dcterms:W3CDTF">2023-04-21T19:06:41Z</dcterms:created>
  <dcterms:modified xsi:type="dcterms:W3CDTF">2024-06-03T20:36:57Z</dcterms:modified>
  <cp:category>Presentación</cp:category>
</cp:coreProperties>
</file>