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BF0B61"/>
    <a:srgbClr val="FF6600"/>
    <a:srgbClr val="082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4450-EAC0-469D-9DCF-9476D1FDC351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DE3E8-63C9-4948-97FC-96764E747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5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31/05/2022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Informática IV – Análisis y Diseño de Sistemas Orientado a </a:t>
            </a:r>
            <a:r>
              <a:rPr lang="es-ES_tradnl" sz="4000" dirty="0" smtClean="0"/>
              <a:t>Objetos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4653136"/>
            <a:ext cx="7086600" cy="648072"/>
          </a:xfrm>
        </p:spPr>
        <p:txBody>
          <a:bodyPr>
            <a:noAutofit/>
          </a:bodyPr>
          <a:lstStyle/>
          <a:p>
            <a:r>
              <a:rPr lang="es-ES_tradnl" sz="1400" dirty="0"/>
              <a:t>Gabriel Guevara Gutiérrez</a:t>
            </a:r>
          </a:p>
          <a:p>
            <a:r>
              <a:rPr lang="es-ES" sz="1400" dirty="0" smtClean="0"/>
              <a:t>Facultad </a:t>
            </a:r>
            <a:r>
              <a:rPr lang="es-ES" sz="1400" dirty="0"/>
              <a:t>de Contaduría y Administración – UNAM</a:t>
            </a:r>
          </a:p>
          <a:p>
            <a:r>
              <a:rPr lang="es-MX" sz="1400" dirty="0"/>
              <a:t>2022</a:t>
            </a:r>
            <a:endParaRPr lang="es-MX" sz="1400" dirty="0"/>
          </a:p>
          <a:p>
            <a:endParaRPr lang="es-MX" sz="1400" b="1" i="1" dirty="0">
              <a:solidFill>
                <a:srgbClr val="0821B8"/>
              </a:solidFill>
            </a:endParaRPr>
          </a:p>
          <a:p>
            <a:endParaRPr lang="es-MX" sz="1400" b="1" i="1" dirty="0">
              <a:solidFill>
                <a:srgbClr val="0821B8"/>
              </a:solidFill>
            </a:endParaRPr>
          </a:p>
          <a:p>
            <a:r>
              <a:rPr lang="es-MX" sz="10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Esta obra está bajo una </a:t>
            </a:r>
            <a:r>
              <a:rPr lang="es-MX" sz="1000" b="0" i="0" u="sng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hlinkClick r:id="rId2"/>
              </a:rPr>
              <a:t>Licencia Creative Commons Atribución 3.0 No portada</a:t>
            </a:r>
            <a:r>
              <a:rPr lang="es-MX" sz="1000" b="0" i="0" dirty="0">
                <a:solidFill>
                  <a:srgbClr val="464646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s-MX" sz="1400" b="1" i="1" dirty="0">
              <a:solidFill>
                <a:srgbClr val="0821B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Plan de trabajo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199E17-D2F2-BEFF-5B23-0F83D2286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4"/>
          <a:stretch/>
        </p:blipFill>
        <p:spPr>
          <a:xfrm>
            <a:off x="0" y="2153120"/>
            <a:ext cx="2946660" cy="27554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1DB1D2-59F4-6A79-E8D1-403FADD9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42" y="2357694"/>
            <a:ext cx="2923716" cy="21426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C47D74-83B9-B2A3-6816-88BE402E0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75" y="1738858"/>
            <a:ext cx="2632076" cy="3584009"/>
          </a:xfrm>
          <a:prstGeom prst="rect">
            <a:avLst/>
          </a:prstGeom>
        </p:spPr>
      </p:pic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183E541C-9E54-0F37-F7D5-AB4AC8B6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76205FF1-E657-D125-5BFA-069920C6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0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Esquema trabajo clase presencial o en línea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C20F52-464D-0475-9FED-7E054DCDA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03" y="2227018"/>
            <a:ext cx="7234595" cy="3082055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61163F-2197-823C-3467-AFAD59BE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46FDA-8B74-FA80-3637-21703675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631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8FB9D8-4796-BC25-C620-D44B35702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4" b="11126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  <p:sp>
        <p:nvSpPr>
          <p:cNvPr id="3" name="Título 7">
            <a:extLst>
              <a:ext uri="{FF2B5EF4-FFF2-40B4-BE49-F238E27FC236}">
                <a16:creationId xmlns:a16="http://schemas.microsoft.com/office/drawing/2014/main" id="{297221C6-848A-433B-3BFB-1F2AFDFA03E4}"/>
              </a:ext>
            </a:extLst>
          </p:cNvPr>
          <p:cNvSpPr txBox="1">
            <a:spLocks/>
          </p:cNvSpPr>
          <p:nvPr/>
        </p:nvSpPr>
        <p:spPr>
          <a:xfrm>
            <a:off x="6016516" y="3281198"/>
            <a:ext cx="2889031" cy="13755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50"/>
              </a:spcAft>
            </a:pPr>
            <a:r>
              <a:rPr lang="en-US" sz="3000" dirty="0" err="1"/>
              <a:t>Clase</a:t>
            </a:r>
            <a:r>
              <a:rPr lang="en-US" sz="3000" dirty="0"/>
              <a:t> </a:t>
            </a:r>
            <a:r>
              <a:rPr lang="en-US" sz="3000" dirty="0" err="1"/>
              <a:t>presencial</a:t>
            </a:r>
            <a:endParaRPr lang="en-US" sz="30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E0B0C-1073-2A20-D996-E650A19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788623-AEEB-D4E3-6CCF-50BBC9E0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112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5810D6-B799-6810-7126-1ED3A846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5" y="1585026"/>
            <a:ext cx="8145050" cy="4255766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Plataforma Moodle para trabajo asíncrono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4E622C7-BEFA-C6F6-65A8-DEDD50FF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73EAFA9-E982-D41A-9708-448D81DB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359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Plantilla de diseño de actividades asíncronas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7161E4-39A9-E386-B632-8CC05211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86" y="1856308"/>
            <a:ext cx="7422028" cy="3529101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3CF0C-5661-6554-9B04-7D54DE7A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48B3AA-DB34-D758-34F9-C97A5741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60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Trabajo colaborativo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2812C2-EA87-19A5-1913-4848A2AB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"/>
          <a:stretch/>
        </p:blipFill>
        <p:spPr>
          <a:xfrm>
            <a:off x="140918" y="1618207"/>
            <a:ext cx="4362189" cy="3875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B43000-4A3F-64DB-5DB2-770B435F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24" y="2433490"/>
            <a:ext cx="4096258" cy="2244674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A4C9B9F-11F0-92D3-4E0B-1C9EF33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4C31CFF8-6153-0044-71C8-00FFDE90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7</a:t>
            </a:fld>
            <a:endParaRPr lang="es-ES_tradn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8BB9D2E-FF1C-83C2-0024-A02C689B1DD0}"/>
              </a:ext>
            </a:extLst>
          </p:cNvPr>
          <p:cNvSpPr/>
          <p:nvPr/>
        </p:nvSpPr>
        <p:spPr>
          <a:xfrm>
            <a:off x="8515350" y="2668071"/>
            <a:ext cx="277403" cy="38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4BABAC-2722-A88A-097F-698E67960FDB}"/>
              </a:ext>
            </a:extLst>
          </p:cNvPr>
          <p:cNvSpPr/>
          <p:nvPr/>
        </p:nvSpPr>
        <p:spPr>
          <a:xfrm>
            <a:off x="8515350" y="2948885"/>
            <a:ext cx="277403" cy="38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9AD0DE-6028-C772-1E00-BF5BF65EEDA7}"/>
              </a:ext>
            </a:extLst>
          </p:cNvPr>
          <p:cNvSpPr/>
          <p:nvPr/>
        </p:nvSpPr>
        <p:spPr>
          <a:xfrm>
            <a:off x="8515350" y="3214288"/>
            <a:ext cx="277403" cy="385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</p:spTree>
    <p:extLst>
      <p:ext uri="{BB962C8B-B14F-4D97-AF65-F5344CB8AC3E}">
        <p14:creationId xmlns:p14="http://schemas.microsoft.com/office/powerpoint/2010/main" val="36472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48EE316-56F1-2BF3-CFAF-6732E329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593332"/>
          </a:xfrm>
        </p:spPr>
        <p:txBody>
          <a:bodyPr>
            <a:normAutofit/>
          </a:bodyPr>
          <a:lstStyle/>
          <a:p>
            <a:r>
              <a:rPr lang="es-ES_tradnl" sz="2700" dirty="0"/>
              <a:t>Modelo de intervención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A4C9B9F-11F0-92D3-4E0B-1C9EF33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Educatic 2022 - Gabriel Guevara Gutiérrez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4C31CFF8-6153-0044-71C8-00FFDE90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E9B9-7EA3-CD47-88A6-33B0FD017C2B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D65B8F-AEA2-0F08-6156-8594F712E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18" y="1309133"/>
            <a:ext cx="6118964" cy="45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49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educatic2022</Template>
  <TotalTime>204</TotalTime>
  <Words>104</Words>
  <Application>Microsoft Office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source sans pro</vt:lpstr>
      <vt:lpstr>Tema de Office</vt:lpstr>
      <vt:lpstr>Informática IV – Análisis y Diseño de Sistemas Orientado a Objetos</vt:lpstr>
      <vt:lpstr>Plan de trabajo</vt:lpstr>
      <vt:lpstr>Esquema trabajo clase presencial o en línea</vt:lpstr>
      <vt:lpstr>Presentación de PowerPoint</vt:lpstr>
      <vt:lpstr>Plataforma Moodle para trabajo asíncrono</vt:lpstr>
      <vt:lpstr>Plantilla de diseño de actividades asíncronas</vt:lpstr>
      <vt:lpstr>Trabajo colaborativo</vt:lpstr>
      <vt:lpstr>Modelo de intervención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Representaciones gráficas  y sus componentes.</dc:title>
  <dc:creator>Concepcion Julieta Hernandez Hidalgo</dc:creator>
  <cp:lastModifiedBy>Angélica Ramírez</cp:lastModifiedBy>
  <cp:revision>4</cp:revision>
  <dcterms:created xsi:type="dcterms:W3CDTF">2022-05-17T03:26:53Z</dcterms:created>
  <dcterms:modified xsi:type="dcterms:W3CDTF">2022-06-01T04:31:13Z</dcterms:modified>
</cp:coreProperties>
</file>