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jCUTH/uxeqnSvvKTiqsV57FTko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348880"/>
            <a:ext cx="77724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933056"/>
            <a:ext cx="6400800" cy="208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15225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740352" y="6356350"/>
            <a:ext cx="9464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1" name="Google Shape;31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9" name="Google Shape;39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view.genial.ly/629b85bc7dcdb50019b9cd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>
            <p:ph type="ctrTitle"/>
          </p:nvPr>
        </p:nvSpPr>
        <p:spPr>
          <a:xfrm>
            <a:off x="685800" y="2348880"/>
            <a:ext cx="7772400" cy="151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u="sng">
                <a:solidFill>
                  <a:schemeClr val="hlink"/>
                </a:solidFill>
                <a:hlinkClick r:id="rId3"/>
              </a:rPr>
              <a:t>https://view.genial.ly/629b85bc7dcdb50019b9cd84</a:t>
            </a:r>
            <a:endParaRPr sz="2400"/>
          </a:p>
        </p:txBody>
      </p:sp>
      <p:sp>
        <p:nvSpPr>
          <p:cNvPr id="84" name="Google Shape;84;p1"/>
          <p:cNvSpPr txBox="1"/>
          <p:nvPr>
            <p:ph idx="1" type="subTitle"/>
          </p:nvPr>
        </p:nvSpPr>
        <p:spPr>
          <a:xfrm>
            <a:off x="1371600" y="3933056"/>
            <a:ext cx="6400800" cy="208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s-MX" sz="2400"/>
              <a:t>Habilitación didáctica digital para la formación de formadores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s-MX" sz="2400"/>
              <a:t>González Araya Fabián Avelino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2022-06-03T03:22:17Z</dcterms:created>
  <dc:creator>Juan Manuel Flores Ayala</dc:creator>
</cp:coreProperties>
</file>