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F1E942-67E2-49D4-9528-DB2ECF32EB5D}" type="doc">
      <dgm:prSet loTypeId="urn:microsoft.com/office/officeart/2005/8/layout/hProcess9" loCatId="process" qsTypeId="urn:microsoft.com/office/officeart/2005/8/quickstyle/simple1" qsCatId="simple" csTypeId="urn:microsoft.com/office/officeart/2005/8/colors/accent1_5" csCatId="accent1" phldr="1"/>
      <dgm:spPr/>
    </dgm:pt>
    <dgm:pt modelId="{ACD8A368-4939-4FC0-A7BB-7000EC4BC61B}">
      <dgm:prSet phldrT="[Texto]"/>
      <dgm:spPr/>
      <dgm:t>
        <a:bodyPr/>
        <a:lstStyle/>
        <a:p>
          <a:pPr>
            <a:buFont typeface="+mj-lt"/>
            <a:buAutoNum type="alphaLcPeriod"/>
          </a:pPr>
          <a:r>
            <a:rPr lang="es-ES_tradnl" dirty="0"/>
            <a:t>Socialización del proyecto</a:t>
          </a:r>
          <a:endParaRPr lang="es-MX" dirty="0"/>
        </a:p>
      </dgm:t>
    </dgm:pt>
    <dgm:pt modelId="{493E79DB-0711-4157-8813-B25478CF068B}" type="parTrans" cxnId="{039BCCE6-B2BE-4D1D-8E69-973C50161745}">
      <dgm:prSet/>
      <dgm:spPr/>
      <dgm:t>
        <a:bodyPr/>
        <a:lstStyle/>
        <a:p>
          <a:endParaRPr lang="es-MX"/>
        </a:p>
      </dgm:t>
    </dgm:pt>
    <dgm:pt modelId="{33E71069-9FA6-444D-AE82-EF9954366DF1}" type="sibTrans" cxnId="{039BCCE6-B2BE-4D1D-8E69-973C50161745}">
      <dgm:prSet/>
      <dgm:spPr/>
      <dgm:t>
        <a:bodyPr/>
        <a:lstStyle/>
        <a:p>
          <a:endParaRPr lang="es-MX"/>
        </a:p>
      </dgm:t>
    </dgm:pt>
    <dgm:pt modelId="{DB0ECFB4-FFBF-42F1-AECF-6E0B6D82978D}">
      <dgm:prSet/>
      <dgm:spPr/>
      <dgm:t>
        <a:bodyPr/>
        <a:lstStyle/>
        <a:p>
          <a:pPr>
            <a:buFont typeface="+mj-lt"/>
            <a:buAutoNum type="alphaLcPeriod"/>
          </a:pPr>
          <a:r>
            <a:rPr lang="es-ES_tradnl" dirty="0"/>
            <a:t>Planeación para la aplicación de los </a:t>
          </a:r>
          <a:r>
            <a:rPr lang="es-ES_tradnl" dirty="0" err="1"/>
            <a:t>ExC</a:t>
          </a:r>
          <a:endParaRPr lang="es-MX" dirty="0"/>
        </a:p>
      </dgm:t>
    </dgm:pt>
    <dgm:pt modelId="{7F943670-C3FC-4239-9FE1-AD93381F3D73}" type="parTrans" cxnId="{237C7A8B-FEB2-48E8-B1A1-8370E7D43534}">
      <dgm:prSet/>
      <dgm:spPr/>
      <dgm:t>
        <a:bodyPr/>
        <a:lstStyle/>
        <a:p>
          <a:endParaRPr lang="es-MX"/>
        </a:p>
      </dgm:t>
    </dgm:pt>
    <dgm:pt modelId="{06265515-4531-4F25-BACA-7028F9A641CD}" type="sibTrans" cxnId="{237C7A8B-FEB2-48E8-B1A1-8370E7D43534}">
      <dgm:prSet/>
      <dgm:spPr/>
      <dgm:t>
        <a:bodyPr/>
        <a:lstStyle/>
        <a:p>
          <a:endParaRPr lang="es-MX"/>
        </a:p>
      </dgm:t>
    </dgm:pt>
    <dgm:pt modelId="{B9228AD9-7515-4615-A5F1-EE962E13E8D0}">
      <dgm:prSet/>
      <dgm:spPr/>
      <dgm:t>
        <a:bodyPr/>
        <a:lstStyle/>
        <a:p>
          <a:pPr>
            <a:buFont typeface="+mj-lt"/>
            <a:buAutoNum type="alphaLcPeriod"/>
          </a:pPr>
          <a:r>
            <a:rPr lang="es-ES_tradnl"/>
            <a:t>Elaboración del perfil de referencia, tabla de especificaciones y reactivos</a:t>
          </a:r>
          <a:endParaRPr lang="es-MX"/>
        </a:p>
      </dgm:t>
    </dgm:pt>
    <dgm:pt modelId="{A9F16665-02C5-4738-BD6C-5518D6B85241}" type="parTrans" cxnId="{87512C39-B164-4173-A102-DF1436651DF1}">
      <dgm:prSet/>
      <dgm:spPr/>
      <dgm:t>
        <a:bodyPr/>
        <a:lstStyle/>
        <a:p>
          <a:endParaRPr lang="es-MX"/>
        </a:p>
      </dgm:t>
    </dgm:pt>
    <dgm:pt modelId="{0F24DF3C-00F1-4673-875A-2E8569A561DF}" type="sibTrans" cxnId="{87512C39-B164-4173-A102-DF1436651DF1}">
      <dgm:prSet/>
      <dgm:spPr/>
      <dgm:t>
        <a:bodyPr/>
        <a:lstStyle/>
        <a:p>
          <a:endParaRPr lang="es-MX"/>
        </a:p>
      </dgm:t>
    </dgm:pt>
    <dgm:pt modelId="{5F7DDFD3-F209-4152-A94A-AEE688C4BF40}">
      <dgm:prSet/>
      <dgm:spPr>
        <a:solidFill>
          <a:schemeClr val="accent4">
            <a:lumMod val="75000"/>
            <a:alpha val="66000"/>
          </a:schemeClr>
        </a:solidFill>
      </dgm:spPr>
      <dgm:t>
        <a:bodyPr/>
        <a:lstStyle/>
        <a:p>
          <a:pPr>
            <a:buFont typeface="+mj-lt"/>
            <a:buAutoNum type="alphaLcPeriod"/>
          </a:pPr>
          <a:r>
            <a:rPr lang="es-MX" dirty="0"/>
            <a:t>Montaje</a:t>
          </a:r>
        </a:p>
      </dgm:t>
    </dgm:pt>
    <dgm:pt modelId="{643E687F-961A-4169-80DD-05BD69898A49}" type="parTrans" cxnId="{34B0F118-D9AA-4791-A770-924586DD5FAD}">
      <dgm:prSet/>
      <dgm:spPr/>
      <dgm:t>
        <a:bodyPr/>
        <a:lstStyle/>
        <a:p>
          <a:endParaRPr lang="es-MX"/>
        </a:p>
      </dgm:t>
    </dgm:pt>
    <dgm:pt modelId="{E5A5F462-E9BC-4137-8AD6-CEEE887FD4CE}" type="sibTrans" cxnId="{34B0F118-D9AA-4791-A770-924586DD5FAD}">
      <dgm:prSet/>
      <dgm:spPr/>
      <dgm:t>
        <a:bodyPr/>
        <a:lstStyle/>
        <a:p>
          <a:endParaRPr lang="es-MX"/>
        </a:p>
      </dgm:t>
    </dgm:pt>
    <dgm:pt modelId="{FF6A2C6B-FE75-40DD-AD3B-EBBF11E0815D}">
      <dgm:prSet/>
      <dgm:spPr>
        <a:solidFill>
          <a:schemeClr val="accent4">
            <a:lumMod val="75000"/>
            <a:alpha val="58000"/>
          </a:schemeClr>
        </a:solidFill>
      </dgm:spPr>
      <dgm:t>
        <a:bodyPr/>
        <a:lstStyle/>
        <a:p>
          <a:pPr>
            <a:buFont typeface="+mj-lt"/>
            <a:buAutoNum type="alphaLcPeriod"/>
          </a:pPr>
          <a:r>
            <a:rPr lang="es-ES_tradnl" dirty="0"/>
            <a:t>Aplicación</a:t>
          </a:r>
          <a:endParaRPr lang="es-MX" dirty="0"/>
        </a:p>
      </dgm:t>
    </dgm:pt>
    <dgm:pt modelId="{7CED0B7A-E641-4B34-B895-D84A26D080BE}" type="parTrans" cxnId="{CC20988E-60D1-48AB-A69F-4337D432A4DB}">
      <dgm:prSet/>
      <dgm:spPr/>
      <dgm:t>
        <a:bodyPr/>
        <a:lstStyle/>
        <a:p>
          <a:endParaRPr lang="es-MX"/>
        </a:p>
      </dgm:t>
    </dgm:pt>
    <dgm:pt modelId="{AA9F4F2E-9324-4DE4-8C7B-C03CB8521AAF}" type="sibTrans" cxnId="{CC20988E-60D1-48AB-A69F-4337D432A4DB}">
      <dgm:prSet/>
      <dgm:spPr/>
      <dgm:t>
        <a:bodyPr/>
        <a:lstStyle/>
        <a:p>
          <a:endParaRPr lang="es-MX"/>
        </a:p>
      </dgm:t>
    </dgm:pt>
    <dgm:pt modelId="{ABF9834E-2CDB-4FF5-9E41-AA4C80283286}">
      <dgm:prSet/>
      <dgm:spPr/>
      <dgm:t>
        <a:bodyPr/>
        <a:lstStyle/>
        <a:p>
          <a:pPr>
            <a:buFont typeface="+mj-lt"/>
            <a:buAutoNum type="alphaLcPeriod"/>
          </a:pPr>
          <a:r>
            <a:rPr lang="es-ES_tradnl" dirty="0"/>
            <a:t>Emisión de calificaciones y calibración</a:t>
          </a:r>
          <a:endParaRPr lang="es-MX" dirty="0"/>
        </a:p>
      </dgm:t>
    </dgm:pt>
    <dgm:pt modelId="{422475CC-A623-4925-8C5D-079D71767FE4}" type="sibTrans" cxnId="{5BDA7EEC-4954-4CF1-815D-E3B3D6585A1B}">
      <dgm:prSet/>
      <dgm:spPr/>
      <dgm:t>
        <a:bodyPr/>
        <a:lstStyle/>
        <a:p>
          <a:endParaRPr lang="es-MX"/>
        </a:p>
      </dgm:t>
    </dgm:pt>
    <dgm:pt modelId="{1206B976-FC3A-4C4A-BC73-0DDF0B022DD7}" type="parTrans" cxnId="{5BDA7EEC-4954-4CF1-815D-E3B3D6585A1B}">
      <dgm:prSet/>
      <dgm:spPr/>
      <dgm:t>
        <a:bodyPr/>
        <a:lstStyle/>
        <a:p>
          <a:endParaRPr lang="es-MX"/>
        </a:p>
      </dgm:t>
    </dgm:pt>
    <dgm:pt modelId="{29A235A2-E2B3-4AF1-B642-28259222DCBA}" type="pres">
      <dgm:prSet presAssocID="{FCF1E942-67E2-49D4-9528-DB2ECF32EB5D}" presName="CompostProcess" presStyleCnt="0">
        <dgm:presLayoutVars>
          <dgm:dir/>
          <dgm:resizeHandles val="exact"/>
        </dgm:presLayoutVars>
      </dgm:prSet>
      <dgm:spPr/>
    </dgm:pt>
    <dgm:pt modelId="{3E4A0EC2-BE0B-4F7C-98A0-0AB4578F2B39}" type="pres">
      <dgm:prSet presAssocID="{FCF1E942-67E2-49D4-9528-DB2ECF32EB5D}" presName="arrow" presStyleLbl="bgShp" presStyleIdx="0" presStyleCnt="1"/>
      <dgm:spPr/>
    </dgm:pt>
    <dgm:pt modelId="{332D2A9E-1E06-49E1-AED3-428035FAB855}" type="pres">
      <dgm:prSet presAssocID="{FCF1E942-67E2-49D4-9528-DB2ECF32EB5D}" presName="linearProcess" presStyleCnt="0"/>
      <dgm:spPr/>
    </dgm:pt>
    <dgm:pt modelId="{5A94B8FA-7CB0-4BED-8B03-E9F2B446B63C}" type="pres">
      <dgm:prSet presAssocID="{ACD8A368-4939-4FC0-A7BB-7000EC4BC61B}" presName="textNode" presStyleLbl="node1" presStyleIdx="0" presStyleCnt="6">
        <dgm:presLayoutVars>
          <dgm:bulletEnabled val="1"/>
        </dgm:presLayoutVars>
      </dgm:prSet>
      <dgm:spPr/>
    </dgm:pt>
    <dgm:pt modelId="{9FB2B44D-0784-42D3-9A58-42783A5955D3}" type="pres">
      <dgm:prSet presAssocID="{33E71069-9FA6-444D-AE82-EF9954366DF1}" presName="sibTrans" presStyleCnt="0"/>
      <dgm:spPr/>
    </dgm:pt>
    <dgm:pt modelId="{0462F8FE-2883-4491-916B-9E1837633AEF}" type="pres">
      <dgm:prSet presAssocID="{DB0ECFB4-FFBF-42F1-AECF-6E0B6D82978D}" presName="textNode" presStyleLbl="node1" presStyleIdx="1" presStyleCnt="6">
        <dgm:presLayoutVars>
          <dgm:bulletEnabled val="1"/>
        </dgm:presLayoutVars>
      </dgm:prSet>
      <dgm:spPr/>
    </dgm:pt>
    <dgm:pt modelId="{43C22499-7BF9-4E81-BFA8-C801B7C43ECA}" type="pres">
      <dgm:prSet presAssocID="{06265515-4531-4F25-BACA-7028F9A641CD}" presName="sibTrans" presStyleCnt="0"/>
      <dgm:spPr/>
    </dgm:pt>
    <dgm:pt modelId="{A2A9C3CB-2268-4F2C-AF3A-97938152E417}" type="pres">
      <dgm:prSet presAssocID="{B9228AD9-7515-4615-A5F1-EE962E13E8D0}" presName="textNode" presStyleLbl="node1" presStyleIdx="2" presStyleCnt="6">
        <dgm:presLayoutVars>
          <dgm:bulletEnabled val="1"/>
        </dgm:presLayoutVars>
      </dgm:prSet>
      <dgm:spPr/>
    </dgm:pt>
    <dgm:pt modelId="{86E9A171-1C5F-4717-B5AD-CA36653DC675}" type="pres">
      <dgm:prSet presAssocID="{0F24DF3C-00F1-4673-875A-2E8569A561DF}" presName="sibTrans" presStyleCnt="0"/>
      <dgm:spPr/>
    </dgm:pt>
    <dgm:pt modelId="{B66E9B1B-CEDB-4F8E-A1AE-DAF3B7AAA3C9}" type="pres">
      <dgm:prSet presAssocID="{5F7DDFD3-F209-4152-A94A-AEE688C4BF40}" presName="textNode" presStyleLbl="node1" presStyleIdx="3" presStyleCnt="6">
        <dgm:presLayoutVars>
          <dgm:bulletEnabled val="1"/>
        </dgm:presLayoutVars>
      </dgm:prSet>
      <dgm:spPr/>
    </dgm:pt>
    <dgm:pt modelId="{AB592BB9-7306-4793-B8F0-8CB2DD54AC6F}" type="pres">
      <dgm:prSet presAssocID="{E5A5F462-E9BC-4137-8AD6-CEEE887FD4CE}" presName="sibTrans" presStyleCnt="0"/>
      <dgm:spPr/>
    </dgm:pt>
    <dgm:pt modelId="{DE65C459-1A78-439C-91BF-7023CA3DEDE8}" type="pres">
      <dgm:prSet presAssocID="{FF6A2C6B-FE75-40DD-AD3B-EBBF11E0815D}" presName="textNode" presStyleLbl="node1" presStyleIdx="4" presStyleCnt="6">
        <dgm:presLayoutVars>
          <dgm:bulletEnabled val="1"/>
        </dgm:presLayoutVars>
      </dgm:prSet>
      <dgm:spPr/>
    </dgm:pt>
    <dgm:pt modelId="{2452FB5B-B619-4780-B9EA-9297C1AE5FF4}" type="pres">
      <dgm:prSet presAssocID="{AA9F4F2E-9324-4DE4-8C7B-C03CB8521AAF}" presName="sibTrans" presStyleCnt="0"/>
      <dgm:spPr/>
    </dgm:pt>
    <dgm:pt modelId="{C6442DC4-58A7-4190-AB67-92B48B130E87}" type="pres">
      <dgm:prSet presAssocID="{ABF9834E-2CDB-4FF5-9E41-AA4C80283286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34B0F118-D9AA-4791-A770-924586DD5FAD}" srcId="{FCF1E942-67E2-49D4-9528-DB2ECF32EB5D}" destId="{5F7DDFD3-F209-4152-A94A-AEE688C4BF40}" srcOrd="3" destOrd="0" parTransId="{643E687F-961A-4169-80DD-05BD69898A49}" sibTransId="{E5A5F462-E9BC-4137-8AD6-CEEE887FD4CE}"/>
    <dgm:cxn modelId="{D90A6B21-8693-4F27-80FE-265B777B33E3}" type="presOf" srcId="{FCF1E942-67E2-49D4-9528-DB2ECF32EB5D}" destId="{29A235A2-E2B3-4AF1-B642-28259222DCBA}" srcOrd="0" destOrd="0" presId="urn:microsoft.com/office/officeart/2005/8/layout/hProcess9"/>
    <dgm:cxn modelId="{87512C39-B164-4173-A102-DF1436651DF1}" srcId="{FCF1E942-67E2-49D4-9528-DB2ECF32EB5D}" destId="{B9228AD9-7515-4615-A5F1-EE962E13E8D0}" srcOrd="2" destOrd="0" parTransId="{A9F16665-02C5-4738-BD6C-5518D6B85241}" sibTransId="{0F24DF3C-00F1-4673-875A-2E8569A561DF}"/>
    <dgm:cxn modelId="{6C5C6165-C768-4904-B706-7A58E0FEDFF3}" type="presOf" srcId="{ACD8A368-4939-4FC0-A7BB-7000EC4BC61B}" destId="{5A94B8FA-7CB0-4BED-8B03-E9F2B446B63C}" srcOrd="0" destOrd="0" presId="urn:microsoft.com/office/officeart/2005/8/layout/hProcess9"/>
    <dgm:cxn modelId="{F7C2A848-C0E3-421F-80A9-DD126FE688A5}" type="presOf" srcId="{ABF9834E-2CDB-4FF5-9E41-AA4C80283286}" destId="{C6442DC4-58A7-4190-AB67-92B48B130E87}" srcOrd="0" destOrd="0" presId="urn:microsoft.com/office/officeart/2005/8/layout/hProcess9"/>
    <dgm:cxn modelId="{237C7A8B-FEB2-48E8-B1A1-8370E7D43534}" srcId="{FCF1E942-67E2-49D4-9528-DB2ECF32EB5D}" destId="{DB0ECFB4-FFBF-42F1-AECF-6E0B6D82978D}" srcOrd="1" destOrd="0" parTransId="{7F943670-C3FC-4239-9FE1-AD93381F3D73}" sibTransId="{06265515-4531-4F25-BACA-7028F9A641CD}"/>
    <dgm:cxn modelId="{7A92448E-BE97-45C7-8CE8-B1A757998680}" type="presOf" srcId="{FF6A2C6B-FE75-40DD-AD3B-EBBF11E0815D}" destId="{DE65C459-1A78-439C-91BF-7023CA3DEDE8}" srcOrd="0" destOrd="0" presId="urn:microsoft.com/office/officeart/2005/8/layout/hProcess9"/>
    <dgm:cxn modelId="{CC20988E-60D1-48AB-A69F-4337D432A4DB}" srcId="{FCF1E942-67E2-49D4-9528-DB2ECF32EB5D}" destId="{FF6A2C6B-FE75-40DD-AD3B-EBBF11E0815D}" srcOrd="4" destOrd="0" parTransId="{7CED0B7A-E641-4B34-B895-D84A26D080BE}" sibTransId="{AA9F4F2E-9324-4DE4-8C7B-C03CB8521AAF}"/>
    <dgm:cxn modelId="{628211BA-E984-4289-A2D5-F606F720B509}" type="presOf" srcId="{DB0ECFB4-FFBF-42F1-AECF-6E0B6D82978D}" destId="{0462F8FE-2883-4491-916B-9E1837633AEF}" srcOrd="0" destOrd="0" presId="urn:microsoft.com/office/officeart/2005/8/layout/hProcess9"/>
    <dgm:cxn modelId="{EF75E1BB-74B7-4EDA-996A-40BDC3D873D5}" type="presOf" srcId="{B9228AD9-7515-4615-A5F1-EE962E13E8D0}" destId="{A2A9C3CB-2268-4F2C-AF3A-97938152E417}" srcOrd="0" destOrd="0" presId="urn:microsoft.com/office/officeart/2005/8/layout/hProcess9"/>
    <dgm:cxn modelId="{039BCCE6-B2BE-4D1D-8E69-973C50161745}" srcId="{FCF1E942-67E2-49D4-9528-DB2ECF32EB5D}" destId="{ACD8A368-4939-4FC0-A7BB-7000EC4BC61B}" srcOrd="0" destOrd="0" parTransId="{493E79DB-0711-4157-8813-B25478CF068B}" sibTransId="{33E71069-9FA6-444D-AE82-EF9954366DF1}"/>
    <dgm:cxn modelId="{5BDA7EEC-4954-4CF1-815D-E3B3D6585A1B}" srcId="{FCF1E942-67E2-49D4-9528-DB2ECF32EB5D}" destId="{ABF9834E-2CDB-4FF5-9E41-AA4C80283286}" srcOrd="5" destOrd="0" parTransId="{1206B976-FC3A-4C4A-BC73-0DDF0B022DD7}" sibTransId="{422475CC-A623-4925-8C5D-079D71767FE4}"/>
    <dgm:cxn modelId="{EB854EF5-AAF3-4D99-BB47-4613A637C38E}" type="presOf" srcId="{5F7DDFD3-F209-4152-A94A-AEE688C4BF40}" destId="{B66E9B1B-CEDB-4F8E-A1AE-DAF3B7AAA3C9}" srcOrd="0" destOrd="0" presId="urn:microsoft.com/office/officeart/2005/8/layout/hProcess9"/>
    <dgm:cxn modelId="{D3122AF2-0CD6-4466-8A82-A947611302DD}" type="presParOf" srcId="{29A235A2-E2B3-4AF1-B642-28259222DCBA}" destId="{3E4A0EC2-BE0B-4F7C-98A0-0AB4578F2B39}" srcOrd="0" destOrd="0" presId="urn:microsoft.com/office/officeart/2005/8/layout/hProcess9"/>
    <dgm:cxn modelId="{8137E587-47ED-4696-B833-6E5BD5EB5E15}" type="presParOf" srcId="{29A235A2-E2B3-4AF1-B642-28259222DCBA}" destId="{332D2A9E-1E06-49E1-AED3-428035FAB855}" srcOrd="1" destOrd="0" presId="urn:microsoft.com/office/officeart/2005/8/layout/hProcess9"/>
    <dgm:cxn modelId="{4D16C5B1-9C23-4FDD-84F1-A14AFE4575FF}" type="presParOf" srcId="{332D2A9E-1E06-49E1-AED3-428035FAB855}" destId="{5A94B8FA-7CB0-4BED-8B03-E9F2B446B63C}" srcOrd="0" destOrd="0" presId="urn:microsoft.com/office/officeart/2005/8/layout/hProcess9"/>
    <dgm:cxn modelId="{8736A315-C5D3-47AC-8BC7-77B8D491F5EE}" type="presParOf" srcId="{332D2A9E-1E06-49E1-AED3-428035FAB855}" destId="{9FB2B44D-0784-42D3-9A58-42783A5955D3}" srcOrd="1" destOrd="0" presId="urn:microsoft.com/office/officeart/2005/8/layout/hProcess9"/>
    <dgm:cxn modelId="{40994DA4-23F5-46C8-B317-BFF96C02B349}" type="presParOf" srcId="{332D2A9E-1E06-49E1-AED3-428035FAB855}" destId="{0462F8FE-2883-4491-916B-9E1837633AEF}" srcOrd="2" destOrd="0" presId="urn:microsoft.com/office/officeart/2005/8/layout/hProcess9"/>
    <dgm:cxn modelId="{38944678-0032-4212-84F4-0CEC8986F579}" type="presParOf" srcId="{332D2A9E-1E06-49E1-AED3-428035FAB855}" destId="{43C22499-7BF9-4E81-BFA8-C801B7C43ECA}" srcOrd="3" destOrd="0" presId="urn:microsoft.com/office/officeart/2005/8/layout/hProcess9"/>
    <dgm:cxn modelId="{90AFA98E-556C-4DE8-A9F9-762B4CA72C69}" type="presParOf" srcId="{332D2A9E-1E06-49E1-AED3-428035FAB855}" destId="{A2A9C3CB-2268-4F2C-AF3A-97938152E417}" srcOrd="4" destOrd="0" presId="urn:microsoft.com/office/officeart/2005/8/layout/hProcess9"/>
    <dgm:cxn modelId="{9293B2D7-044D-462C-8AE1-9814827B60FB}" type="presParOf" srcId="{332D2A9E-1E06-49E1-AED3-428035FAB855}" destId="{86E9A171-1C5F-4717-B5AD-CA36653DC675}" srcOrd="5" destOrd="0" presId="urn:microsoft.com/office/officeart/2005/8/layout/hProcess9"/>
    <dgm:cxn modelId="{73ED27CF-63AE-4A6C-B4B6-FCA1805DCBC6}" type="presParOf" srcId="{332D2A9E-1E06-49E1-AED3-428035FAB855}" destId="{B66E9B1B-CEDB-4F8E-A1AE-DAF3B7AAA3C9}" srcOrd="6" destOrd="0" presId="urn:microsoft.com/office/officeart/2005/8/layout/hProcess9"/>
    <dgm:cxn modelId="{7A831C73-B178-4E7B-A45A-C90E307E6C33}" type="presParOf" srcId="{332D2A9E-1E06-49E1-AED3-428035FAB855}" destId="{AB592BB9-7306-4793-B8F0-8CB2DD54AC6F}" srcOrd="7" destOrd="0" presId="urn:microsoft.com/office/officeart/2005/8/layout/hProcess9"/>
    <dgm:cxn modelId="{F66197F7-CE2B-4D59-898B-1D2BC87F1780}" type="presParOf" srcId="{332D2A9E-1E06-49E1-AED3-428035FAB855}" destId="{DE65C459-1A78-439C-91BF-7023CA3DEDE8}" srcOrd="8" destOrd="0" presId="urn:microsoft.com/office/officeart/2005/8/layout/hProcess9"/>
    <dgm:cxn modelId="{4DF69E8D-63C6-4176-8B18-122257CF4597}" type="presParOf" srcId="{332D2A9E-1E06-49E1-AED3-428035FAB855}" destId="{2452FB5B-B619-4780-B9EA-9297C1AE5FF4}" srcOrd="9" destOrd="0" presId="urn:microsoft.com/office/officeart/2005/8/layout/hProcess9"/>
    <dgm:cxn modelId="{00BA287B-C9E9-4FB4-9A29-508174BCE489}" type="presParOf" srcId="{332D2A9E-1E06-49E1-AED3-428035FAB855}" destId="{C6442DC4-58A7-4190-AB67-92B48B130E87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4A0EC2-BE0B-4F7C-98A0-0AB4578F2B39}">
      <dsp:nvSpPr>
        <dsp:cNvPr id="0" name=""/>
        <dsp:cNvSpPr/>
      </dsp:nvSpPr>
      <dsp:spPr>
        <a:xfrm>
          <a:off x="605642" y="0"/>
          <a:ext cx="6863954" cy="324036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94B8FA-7CB0-4BED-8B03-E9F2B446B63C}">
      <dsp:nvSpPr>
        <dsp:cNvPr id="0" name=""/>
        <dsp:cNvSpPr/>
      </dsp:nvSpPr>
      <dsp:spPr>
        <a:xfrm>
          <a:off x="2217" y="972108"/>
          <a:ext cx="1291328" cy="1296144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ES_tradnl" sz="1200" kern="1200" dirty="0"/>
            <a:t>Socialización del proyecto</a:t>
          </a:r>
          <a:endParaRPr lang="es-MX" sz="1200" kern="1200" dirty="0"/>
        </a:p>
      </dsp:txBody>
      <dsp:txXfrm>
        <a:off x="65254" y="1035145"/>
        <a:ext cx="1165254" cy="1170070"/>
      </dsp:txXfrm>
    </dsp:sp>
    <dsp:sp modelId="{0462F8FE-2883-4491-916B-9E1837633AEF}">
      <dsp:nvSpPr>
        <dsp:cNvPr id="0" name=""/>
        <dsp:cNvSpPr/>
      </dsp:nvSpPr>
      <dsp:spPr>
        <a:xfrm>
          <a:off x="1358113" y="972108"/>
          <a:ext cx="1291328" cy="1296144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8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ES_tradnl" sz="1200" kern="1200" dirty="0"/>
            <a:t>Planeación para la aplicación de los </a:t>
          </a:r>
          <a:r>
            <a:rPr lang="es-ES_tradnl" sz="1200" kern="1200" dirty="0" err="1"/>
            <a:t>ExC</a:t>
          </a:r>
          <a:endParaRPr lang="es-MX" sz="1200" kern="1200" dirty="0"/>
        </a:p>
      </dsp:txBody>
      <dsp:txXfrm>
        <a:off x="1421150" y="1035145"/>
        <a:ext cx="1165254" cy="1170070"/>
      </dsp:txXfrm>
    </dsp:sp>
    <dsp:sp modelId="{A2A9C3CB-2268-4F2C-AF3A-97938152E417}">
      <dsp:nvSpPr>
        <dsp:cNvPr id="0" name=""/>
        <dsp:cNvSpPr/>
      </dsp:nvSpPr>
      <dsp:spPr>
        <a:xfrm>
          <a:off x="2714008" y="972108"/>
          <a:ext cx="1291328" cy="1296144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6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ES_tradnl" sz="1200" kern="1200"/>
            <a:t>Elaboración del perfil de referencia, tabla de especificaciones y reactivos</a:t>
          </a:r>
          <a:endParaRPr lang="es-MX" sz="1200" kern="1200"/>
        </a:p>
      </dsp:txBody>
      <dsp:txXfrm>
        <a:off x="2777045" y="1035145"/>
        <a:ext cx="1165254" cy="1170070"/>
      </dsp:txXfrm>
    </dsp:sp>
    <dsp:sp modelId="{B66E9B1B-CEDB-4F8E-A1AE-DAF3B7AAA3C9}">
      <dsp:nvSpPr>
        <dsp:cNvPr id="0" name=""/>
        <dsp:cNvSpPr/>
      </dsp:nvSpPr>
      <dsp:spPr>
        <a:xfrm>
          <a:off x="4069903" y="972108"/>
          <a:ext cx="1291328" cy="1296144"/>
        </a:xfrm>
        <a:prstGeom prst="roundRect">
          <a:avLst/>
        </a:prstGeom>
        <a:solidFill>
          <a:schemeClr val="accent4">
            <a:lumMod val="75000"/>
            <a:alpha val="66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MX" sz="1200" kern="1200" dirty="0"/>
            <a:t>Montaje</a:t>
          </a:r>
        </a:p>
      </dsp:txBody>
      <dsp:txXfrm>
        <a:off x="4132940" y="1035145"/>
        <a:ext cx="1165254" cy="1170070"/>
      </dsp:txXfrm>
    </dsp:sp>
    <dsp:sp modelId="{DE65C459-1A78-439C-91BF-7023CA3DEDE8}">
      <dsp:nvSpPr>
        <dsp:cNvPr id="0" name=""/>
        <dsp:cNvSpPr/>
      </dsp:nvSpPr>
      <dsp:spPr>
        <a:xfrm>
          <a:off x="5425798" y="972108"/>
          <a:ext cx="1291328" cy="1296144"/>
        </a:xfrm>
        <a:prstGeom prst="roundRect">
          <a:avLst/>
        </a:prstGeom>
        <a:solidFill>
          <a:schemeClr val="accent4">
            <a:lumMod val="75000"/>
            <a:alpha val="58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ES_tradnl" sz="1200" kern="1200" dirty="0"/>
            <a:t>Aplicación</a:t>
          </a:r>
          <a:endParaRPr lang="es-MX" sz="1200" kern="1200" dirty="0"/>
        </a:p>
      </dsp:txBody>
      <dsp:txXfrm>
        <a:off x="5488835" y="1035145"/>
        <a:ext cx="1165254" cy="1170070"/>
      </dsp:txXfrm>
    </dsp:sp>
    <dsp:sp modelId="{C6442DC4-58A7-4190-AB67-92B48B130E87}">
      <dsp:nvSpPr>
        <dsp:cNvPr id="0" name=""/>
        <dsp:cNvSpPr/>
      </dsp:nvSpPr>
      <dsp:spPr>
        <a:xfrm>
          <a:off x="6781693" y="972108"/>
          <a:ext cx="1291328" cy="1296144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s-ES_tradnl" sz="1200" kern="1200" dirty="0"/>
            <a:t>Emisión de calificaciones y calibración</a:t>
          </a:r>
          <a:endParaRPr lang="es-MX" sz="1200" kern="1200" dirty="0"/>
        </a:p>
      </dsp:txBody>
      <dsp:txXfrm>
        <a:off x="6844730" y="1035145"/>
        <a:ext cx="1165254" cy="11700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51216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2088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52251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6CC87390-96F7-4595-9973-7554D39C17AD}" type="datetimeFigureOut">
              <a:rPr lang="es-MX" smtClean="0"/>
              <a:pPr/>
              <a:t>27/06/2022</a:t>
            </a:fld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C3C0F2BA-0638-4D1F-B224-C999965B36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27/06/2022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27/06/2022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27/06/2022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87390-96F7-4595-9973-7554D39C17AD}" type="datetimeFigureOut">
              <a:rPr lang="es-MX" smtClean="0"/>
              <a:t>27/06/2022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2880320"/>
          </a:xfrm>
        </p:spPr>
        <p:txBody>
          <a:bodyPr>
            <a:normAutofit/>
          </a:bodyPr>
          <a:lstStyle/>
          <a:p>
            <a:r>
              <a:rPr lang="es-MX" dirty="0"/>
              <a:t>Exámenes Colegiados de Inglés en el semestre 2022-2, aplicación en línea bajo ambientes controlados.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03454B9-BE9A-F45A-1902-3837DD4C6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" y="325369"/>
            <a:ext cx="3276451" cy="1956841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s-MX" sz="4300"/>
              <a:t>¿Qué son los Exámenes Colegiados?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60" y="2586994"/>
            <a:ext cx="2606040" cy="18288"/>
          </a:xfrm>
          <a:custGeom>
            <a:avLst/>
            <a:gdLst>
              <a:gd name="connsiteX0" fmla="*/ 0 w 2606040"/>
              <a:gd name="connsiteY0" fmla="*/ 0 h 18288"/>
              <a:gd name="connsiteX1" fmla="*/ 625450 w 2606040"/>
              <a:gd name="connsiteY1" fmla="*/ 0 h 18288"/>
              <a:gd name="connsiteX2" fmla="*/ 1224839 w 2606040"/>
              <a:gd name="connsiteY2" fmla="*/ 0 h 18288"/>
              <a:gd name="connsiteX3" fmla="*/ 1824228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02409 w 2606040"/>
              <a:gd name="connsiteY6" fmla="*/ 18288 h 18288"/>
              <a:gd name="connsiteX7" fmla="*/ 1276960 w 2606040"/>
              <a:gd name="connsiteY7" fmla="*/ 18288 h 18288"/>
              <a:gd name="connsiteX8" fmla="*/ 67757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  <a:gd name="connsiteX0" fmla="*/ 0 w 2606040"/>
              <a:gd name="connsiteY0" fmla="*/ 0 h 18288"/>
              <a:gd name="connsiteX1" fmla="*/ 599389 w 2606040"/>
              <a:gd name="connsiteY1" fmla="*/ 0 h 18288"/>
              <a:gd name="connsiteX2" fmla="*/ 1303020 w 2606040"/>
              <a:gd name="connsiteY2" fmla="*/ 0 h 18288"/>
              <a:gd name="connsiteX3" fmla="*/ 1876349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80590 w 2606040"/>
              <a:gd name="connsiteY6" fmla="*/ 18288 h 18288"/>
              <a:gd name="connsiteX7" fmla="*/ 1276960 w 2606040"/>
              <a:gd name="connsiteY7" fmla="*/ 18288 h 18288"/>
              <a:gd name="connsiteX8" fmla="*/ 65151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6040" h="18288" fill="none" extrusionOk="0">
                <a:moveTo>
                  <a:pt x="0" y="0"/>
                </a:moveTo>
                <a:cubicBezTo>
                  <a:pt x="211079" y="-22080"/>
                  <a:pt x="479378" y="-26537"/>
                  <a:pt x="625450" y="0"/>
                </a:cubicBezTo>
                <a:cubicBezTo>
                  <a:pt x="925937" y="-4758"/>
                  <a:pt x="973176" y="15739"/>
                  <a:pt x="1224839" y="0"/>
                </a:cubicBezTo>
                <a:cubicBezTo>
                  <a:pt x="1479663" y="-11328"/>
                  <a:pt x="1566636" y="18697"/>
                  <a:pt x="1824228" y="0"/>
                </a:cubicBezTo>
                <a:cubicBezTo>
                  <a:pt x="2086799" y="-72665"/>
                  <a:pt x="2306223" y="-891"/>
                  <a:pt x="2606040" y="0"/>
                </a:cubicBezTo>
                <a:cubicBezTo>
                  <a:pt x="2606645" y="4461"/>
                  <a:pt x="2607031" y="13181"/>
                  <a:pt x="2606040" y="18288"/>
                </a:cubicBezTo>
                <a:cubicBezTo>
                  <a:pt x="2260204" y="29342"/>
                  <a:pt x="2175708" y="5614"/>
                  <a:pt x="1902409" y="18288"/>
                </a:cubicBezTo>
                <a:cubicBezTo>
                  <a:pt x="1638502" y="41064"/>
                  <a:pt x="1460923" y="-16269"/>
                  <a:pt x="1276960" y="18288"/>
                </a:cubicBezTo>
                <a:cubicBezTo>
                  <a:pt x="1057717" y="14361"/>
                  <a:pt x="867956" y="2320"/>
                  <a:pt x="677570" y="18288"/>
                </a:cubicBezTo>
                <a:cubicBezTo>
                  <a:pt x="457951" y="33373"/>
                  <a:pt x="189752" y="55388"/>
                  <a:pt x="0" y="18288"/>
                </a:cubicBezTo>
                <a:cubicBezTo>
                  <a:pt x="1586" y="13022"/>
                  <a:pt x="-95" y="4569"/>
                  <a:pt x="0" y="0"/>
                </a:cubicBezTo>
                <a:close/>
              </a:path>
              <a:path w="2606040" h="18288" stroke="0" extrusionOk="0">
                <a:moveTo>
                  <a:pt x="0" y="0"/>
                </a:moveTo>
                <a:cubicBezTo>
                  <a:pt x="172759" y="3236"/>
                  <a:pt x="361166" y="-13413"/>
                  <a:pt x="599389" y="0"/>
                </a:cubicBezTo>
                <a:cubicBezTo>
                  <a:pt x="841226" y="37042"/>
                  <a:pt x="968991" y="14587"/>
                  <a:pt x="1303020" y="0"/>
                </a:cubicBezTo>
                <a:cubicBezTo>
                  <a:pt x="1643101" y="-7120"/>
                  <a:pt x="1717813" y="7213"/>
                  <a:pt x="1876349" y="0"/>
                </a:cubicBezTo>
                <a:cubicBezTo>
                  <a:pt x="2036762" y="-14138"/>
                  <a:pt x="2426397" y="-4451"/>
                  <a:pt x="2606040" y="0"/>
                </a:cubicBezTo>
                <a:cubicBezTo>
                  <a:pt x="2606314" y="8448"/>
                  <a:pt x="2606550" y="14527"/>
                  <a:pt x="2606040" y="18288"/>
                </a:cubicBezTo>
                <a:cubicBezTo>
                  <a:pt x="2344840" y="2643"/>
                  <a:pt x="2192043" y="7399"/>
                  <a:pt x="1980590" y="18288"/>
                </a:cubicBezTo>
                <a:cubicBezTo>
                  <a:pt x="1783984" y="-9745"/>
                  <a:pt x="1487673" y="45908"/>
                  <a:pt x="1276960" y="18288"/>
                </a:cubicBezTo>
                <a:cubicBezTo>
                  <a:pt x="1088134" y="-41257"/>
                  <a:pt x="877974" y="49968"/>
                  <a:pt x="651510" y="18288"/>
                </a:cubicBezTo>
                <a:cubicBezTo>
                  <a:pt x="430798" y="-27764"/>
                  <a:pt x="132889" y="-33467"/>
                  <a:pt x="0" y="18288"/>
                </a:cubicBezTo>
                <a:cubicBezTo>
                  <a:pt x="212" y="10845"/>
                  <a:pt x="-833" y="6193"/>
                  <a:pt x="0" y="0"/>
                </a:cubicBezTo>
                <a:close/>
              </a:path>
              <a:path w="2606040" h="18288" fill="none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27712" y="6878"/>
                  <a:pt x="971143" y="7084"/>
                  <a:pt x="1224839" y="0"/>
                </a:cubicBezTo>
                <a:cubicBezTo>
                  <a:pt x="1477775" y="-16815"/>
                  <a:pt x="1569904" y="19146"/>
                  <a:pt x="1824228" y="0"/>
                </a:cubicBezTo>
                <a:cubicBezTo>
                  <a:pt x="2055206" y="24867"/>
                  <a:pt x="2317192" y="-62872"/>
                  <a:pt x="2606040" y="0"/>
                </a:cubicBezTo>
                <a:cubicBezTo>
                  <a:pt x="2606166" y="3680"/>
                  <a:pt x="2606905" y="11461"/>
                  <a:pt x="2606040" y="18288"/>
                </a:cubicBezTo>
                <a:cubicBezTo>
                  <a:pt x="2234648" y="26976"/>
                  <a:pt x="2180202" y="-10361"/>
                  <a:pt x="1902409" y="18288"/>
                </a:cubicBezTo>
                <a:cubicBezTo>
                  <a:pt x="1635562" y="47194"/>
                  <a:pt x="1477339" y="4794"/>
                  <a:pt x="1276960" y="18288"/>
                </a:cubicBezTo>
                <a:cubicBezTo>
                  <a:pt x="1058094" y="66922"/>
                  <a:pt x="904206" y="-20636"/>
                  <a:pt x="677570" y="18288"/>
                </a:cubicBezTo>
                <a:cubicBezTo>
                  <a:pt x="485746" y="14713"/>
                  <a:pt x="195925" y="33005"/>
                  <a:pt x="0" y="18288"/>
                </a:cubicBezTo>
                <a:cubicBezTo>
                  <a:pt x="1168" y="12774"/>
                  <a:pt x="-229" y="374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custGeom>
                    <a:avLst/>
                    <a:gdLst>
                      <a:gd name="connsiteX0" fmla="*/ 0 w 2606040"/>
                      <a:gd name="connsiteY0" fmla="*/ 0 h 18288"/>
                      <a:gd name="connsiteX1" fmla="*/ 625450 w 2606040"/>
                      <a:gd name="connsiteY1" fmla="*/ 0 h 18288"/>
                      <a:gd name="connsiteX2" fmla="*/ 1224839 w 2606040"/>
                      <a:gd name="connsiteY2" fmla="*/ 0 h 18288"/>
                      <a:gd name="connsiteX3" fmla="*/ 1824228 w 2606040"/>
                      <a:gd name="connsiteY3" fmla="*/ 0 h 18288"/>
                      <a:gd name="connsiteX4" fmla="*/ 2606040 w 2606040"/>
                      <a:gd name="connsiteY4" fmla="*/ 0 h 18288"/>
                      <a:gd name="connsiteX5" fmla="*/ 2606040 w 2606040"/>
                      <a:gd name="connsiteY5" fmla="*/ 18288 h 18288"/>
                      <a:gd name="connsiteX6" fmla="*/ 1902409 w 2606040"/>
                      <a:gd name="connsiteY6" fmla="*/ 18288 h 18288"/>
                      <a:gd name="connsiteX7" fmla="*/ 1276960 w 2606040"/>
                      <a:gd name="connsiteY7" fmla="*/ 18288 h 18288"/>
                      <a:gd name="connsiteX8" fmla="*/ 677570 w 2606040"/>
                      <a:gd name="connsiteY8" fmla="*/ 18288 h 18288"/>
                      <a:gd name="connsiteX9" fmla="*/ 0 w 2606040"/>
                      <a:gd name="connsiteY9" fmla="*/ 18288 h 18288"/>
                      <a:gd name="connsiteX10" fmla="*/ 0 w 2606040"/>
                      <a:gd name="connsiteY10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606040" h="18288" fill="none" extrusionOk="0">
                        <a:moveTo>
                          <a:pt x="0" y="0"/>
                        </a:moveTo>
                        <a:cubicBezTo>
                          <a:pt x="266776" y="-600"/>
                          <a:pt x="322756" y="3201"/>
                          <a:pt x="625450" y="0"/>
                        </a:cubicBezTo>
                        <a:cubicBezTo>
                          <a:pt x="928144" y="-3201"/>
                          <a:pt x="968141" y="9269"/>
                          <a:pt x="1224839" y="0"/>
                        </a:cubicBezTo>
                        <a:cubicBezTo>
                          <a:pt x="1481537" y="-9269"/>
                          <a:pt x="1569059" y="21947"/>
                          <a:pt x="1824228" y="0"/>
                        </a:cubicBezTo>
                        <a:cubicBezTo>
                          <a:pt x="2079397" y="-21947"/>
                          <a:pt x="2326053" y="-10194"/>
                          <a:pt x="2606040" y="0"/>
                        </a:cubicBezTo>
                        <a:cubicBezTo>
                          <a:pt x="2605462" y="4771"/>
                          <a:pt x="2606793" y="12323"/>
                          <a:pt x="2606040" y="18288"/>
                        </a:cubicBezTo>
                        <a:cubicBezTo>
                          <a:pt x="2256758" y="31410"/>
                          <a:pt x="2173673" y="-12878"/>
                          <a:pt x="1902409" y="18288"/>
                        </a:cubicBezTo>
                        <a:cubicBezTo>
                          <a:pt x="1631145" y="49454"/>
                          <a:pt x="1461378" y="5466"/>
                          <a:pt x="1276960" y="18288"/>
                        </a:cubicBezTo>
                        <a:cubicBezTo>
                          <a:pt x="1092542" y="31110"/>
                          <a:pt x="890442" y="13213"/>
                          <a:pt x="677570" y="18288"/>
                        </a:cubicBezTo>
                        <a:cubicBezTo>
                          <a:pt x="464698" y="23364"/>
                          <a:pt x="187648" y="35837"/>
                          <a:pt x="0" y="18288"/>
                        </a:cubicBezTo>
                        <a:cubicBezTo>
                          <a:pt x="841" y="12879"/>
                          <a:pt x="-726" y="3977"/>
                          <a:pt x="0" y="0"/>
                        </a:cubicBezTo>
                        <a:close/>
                      </a:path>
                      <a:path w="2606040" h="18288" stroke="0" extrusionOk="0">
                        <a:moveTo>
                          <a:pt x="0" y="0"/>
                        </a:moveTo>
                        <a:cubicBezTo>
                          <a:pt x="197231" y="3803"/>
                          <a:pt x="358914" y="-9291"/>
                          <a:pt x="599389" y="0"/>
                        </a:cubicBezTo>
                        <a:cubicBezTo>
                          <a:pt x="839864" y="9291"/>
                          <a:pt x="979371" y="8509"/>
                          <a:pt x="1303020" y="0"/>
                        </a:cubicBezTo>
                        <a:cubicBezTo>
                          <a:pt x="1626669" y="-8509"/>
                          <a:pt x="1726300" y="7440"/>
                          <a:pt x="1876349" y="0"/>
                        </a:cubicBezTo>
                        <a:cubicBezTo>
                          <a:pt x="2026398" y="-7440"/>
                          <a:pt x="2430712" y="17957"/>
                          <a:pt x="2606040" y="0"/>
                        </a:cubicBezTo>
                        <a:cubicBezTo>
                          <a:pt x="2605426" y="8857"/>
                          <a:pt x="2606544" y="13619"/>
                          <a:pt x="2606040" y="18288"/>
                        </a:cubicBezTo>
                        <a:cubicBezTo>
                          <a:pt x="2393024" y="2241"/>
                          <a:pt x="2191161" y="39259"/>
                          <a:pt x="1980590" y="18288"/>
                        </a:cubicBezTo>
                        <a:cubicBezTo>
                          <a:pt x="1770019" y="-2683"/>
                          <a:pt x="1476440" y="36114"/>
                          <a:pt x="1276960" y="18288"/>
                        </a:cubicBezTo>
                        <a:cubicBezTo>
                          <a:pt x="1077480" y="463"/>
                          <a:pt x="880988" y="42125"/>
                          <a:pt x="651510" y="18288"/>
                        </a:cubicBezTo>
                        <a:cubicBezTo>
                          <a:pt x="422032" y="-5549"/>
                          <a:pt x="130744" y="-1947"/>
                          <a:pt x="0" y="18288"/>
                        </a:cubicBezTo>
                        <a:cubicBezTo>
                          <a:pt x="-487" y="10816"/>
                          <a:pt x="-839" y="605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A8F526-94C5-4FFA-60D6-797226547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" y="2872899"/>
            <a:ext cx="3182691" cy="3320668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s-ES_tradnl" sz="16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Los Exámenes Colegiados (</a:t>
            </a:r>
            <a:r>
              <a:rPr lang="es-ES_tradnl" sz="1600" dirty="0" err="1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ExC</a:t>
            </a:r>
            <a:r>
              <a:rPr lang="es-ES_tradnl" sz="16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) en la Escuela Nacional de Enfermería y Obstetricia se constituyen como pruebas de evaluación formativa que permiten explorar los conocimientos fundamentales de las diversas asignaturas contenidas en los planes de estudio de la Licenciatura en Enfermería y en Enfermería y Obstetricia. </a:t>
            </a:r>
            <a:endParaRPr lang="es-MX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s-MX" sz="1600" dirty="0"/>
          </a:p>
        </p:txBody>
      </p:sp>
      <p:pic>
        <p:nvPicPr>
          <p:cNvPr id="4" name="Imagen 3" descr="Calendario&#10;&#10;Descripción generada automáticamente">
            <a:extLst>
              <a:ext uri="{FF2B5EF4-FFF2-40B4-BE49-F238E27FC236}">
                <a16:creationId xmlns:a16="http://schemas.microsoft.com/office/drawing/2014/main" id="{A3C2EAF8-05B9-8E59-122D-FE19C126E1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69" r="5916" b="-1"/>
          <a:stretch/>
        </p:blipFill>
        <p:spPr>
          <a:xfrm>
            <a:off x="3983776" y="10"/>
            <a:ext cx="5159081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17062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4A397D-12CD-97BF-BB4D-65F1D404F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Metodología para el Diseño y Aplicación de los Exámenes Colegiados</a:t>
            </a:r>
            <a:endParaRPr lang="es-MX" sz="2400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C00715B7-4DAB-CA46-DBA8-E8A93FE7B0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7836615"/>
              </p:ext>
            </p:extLst>
          </p:nvPr>
        </p:nvGraphicFramePr>
        <p:xfrm>
          <a:off x="457200" y="2276872"/>
          <a:ext cx="807524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9334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32AEEBC8-9D30-42EF-95F2-386C2653F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F5A07FB-0FBA-89AB-4358-825865D3E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02" y="502920"/>
            <a:ext cx="2564892" cy="146304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_tradnl" sz="3300" b="1">
                <a:latin typeface="Arial" panose="020B0604020202020204" pitchFamily="34" charset="0"/>
                <a:cs typeface="Arial" panose="020B0604020202020204" pitchFamily="34" charset="0"/>
              </a:rPr>
              <a:t>Montaje de las pruebas</a:t>
            </a:r>
            <a:br>
              <a:rPr lang="es-MX" sz="3300"/>
            </a:br>
            <a:endParaRPr lang="es-MX" sz="3300"/>
          </a:p>
        </p:txBody>
      </p:sp>
      <p:sp>
        <p:nvSpPr>
          <p:cNvPr id="63" name="sketch line">
            <a:extLst>
              <a:ext uri="{FF2B5EF4-FFF2-40B4-BE49-F238E27FC236}">
                <a16:creationId xmlns:a16="http://schemas.microsoft.com/office/drawing/2014/main" id="{2E92FA66-67D7-4CB4-94D3-E643A9AD4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480309" y="1227582"/>
            <a:ext cx="1554480" cy="13716"/>
          </a:xfrm>
          <a:custGeom>
            <a:avLst/>
            <a:gdLst>
              <a:gd name="connsiteX0" fmla="*/ 0 w 1554480"/>
              <a:gd name="connsiteY0" fmla="*/ 0 h 13716"/>
              <a:gd name="connsiteX1" fmla="*/ 549250 w 1554480"/>
              <a:gd name="connsiteY1" fmla="*/ 0 h 13716"/>
              <a:gd name="connsiteX2" fmla="*/ 1082954 w 1554480"/>
              <a:gd name="connsiteY2" fmla="*/ 0 h 13716"/>
              <a:gd name="connsiteX3" fmla="*/ 1554480 w 1554480"/>
              <a:gd name="connsiteY3" fmla="*/ 0 h 13716"/>
              <a:gd name="connsiteX4" fmla="*/ 1554480 w 1554480"/>
              <a:gd name="connsiteY4" fmla="*/ 13716 h 13716"/>
              <a:gd name="connsiteX5" fmla="*/ 1067410 w 1554480"/>
              <a:gd name="connsiteY5" fmla="*/ 13716 h 13716"/>
              <a:gd name="connsiteX6" fmla="*/ 549250 w 1554480"/>
              <a:gd name="connsiteY6" fmla="*/ 13716 h 13716"/>
              <a:gd name="connsiteX7" fmla="*/ 0 w 1554480"/>
              <a:gd name="connsiteY7" fmla="*/ 13716 h 13716"/>
              <a:gd name="connsiteX8" fmla="*/ 0 w 1554480"/>
              <a:gd name="connsiteY8" fmla="*/ 0 h 13716"/>
              <a:gd name="connsiteX0" fmla="*/ 0 w 1554480"/>
              <a:gd name="connsiteY0" fmla="*/ 0 h 13716"/>
              <a:gd name="connsiteX1" fmla="*/ 502615 w 1554480"/>
              <a:gd name="connsiteY1" fmla="*/ 0 h 13716"/>
              <a:gd name="connsiteX2" fmla="*/ 974141 w 1554480"/>
              <a:gd name="connsiteY2" fmla="*/ 0 h 13716"/>
              <a:gd name="connsiteX3" fmla="*/ 1554480 w 1554480"/>
              <a:gd name="connsiteY3" fmla="*/ 0 h 13716"/>
              <a:gd name="connsiteX4" fmla="*/ 1554480 w 1554480"/>
              <a:gd name="connsiteY4" fmla="*/ 13716 h 13716"/>
              <a:gd name="connsiteX5" fmla="*/ 1067410 w 1554480"/>
              <a:gd name="connsiteY5" fmla="*/ 13716 h 13716"/>
              <a:gd name="connsiteX6" fmla="*/ 518160 w 1554480"/>
              <a:gd name="connsiteY6" fmla="*/ 13716 h 13716"/>
              <a:gd name="connsiteX7" fmla="*/ 0 w 1554480"/>
              <a:gd name="connsiteY7" fmla="*/ 13716 h 13716"/>
              <a:gd name="connsiteX8" fmla="*/ 0 w 1554480"/>
              <a:gd name="connsiteY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3716" fill="none" extrusionOk="0">
                <a:moveTo>
                  <a:pt x="0" y="0"/>
                </a:moveTo>
                <a:cubicBezTo>
                  <a:pt x="69558" y="-27075"/>
                  <a:pt x="365297" y="14897"/>
                  <a:pt x="549250" y="0"/>
                </a:cubicBezTo>
                <a:cubicBezTo>
                  <a:pt x="762323" y="14872"/>
                  <a:pt x="864871" y="21041"/>
                  <a:pt x="1082954" y="0"/>
                </a:cubicBezTo>
                <a:cubicBezTo>
                  <a:pt x="1306037" y="9403"/>
                  <a:pt x="1371926" y="14821"/>
                  <a:pt x="1554480" y="0"/>
                </a:cubicBezTo>
                <a:cubicBezTo>
                  <a:pt x="1554010" y="4793"/>
                  <a:pt x="1554680" y="10394"/>
                  <a:pt x="1554480" y="13716"/>
                </a:cubicBezTo>
                <a:cubicBezTo>
                  <a:pt x="1328957" y="3179"/>
                  <a:pt x="1207025" y="27731"/>
                  <a:pt x="1067410" y="13716"/>
                </a:cubicBezTo>
                <a:cubicBezTo>
                  <a:pt x="897316" y="-7440"/>
                  <a:pt x="788951" y="-24962"/>
                  <a:pt x="549250" y="13716"/>
                </a:cubicBezTo>
                <a:cubicBezTo>
                  <a:pt x="300394" y="-2982"/>
                  <a:pt x="129576" y="35301"/>
                  <a:pt x="0" y="13716"/>
                </a:cubicBezTo>
                <a:cubicBezTo>
                  <a:pt x="354" y="8869"/>
                  <a:pt x="649" y="6738"/>
                  <a:pt x="0" y="0"/>
                </a:cubicBezTo>
                <a:close/>
              </a:path>
              <a:path w="1554480" h="13716" stroke="0" extrusionOk="0">
                <a:moveTo>
                  <a:pt x="0" y="0"/>
                </a:moveTo>
                <a:cubicBezTo>
                  <a:pt x="249513" y="10124"/>
                  <a:pt x="389298" y="10419"/>
                  <a:pt x="502615" y="0"/>
                </a:cubicBezTo>
                <a:cubicBezTo>
                  <a:pt x="616735" y="10147"/>
                  <a:pt x="791037" y="-19212"/>
                  <a:pt x="974141" y="0"/>
                </a:cubicBezTo>
                <a:cubicBezTo>
                  <a:pt x="1141919" y="34853"/>
                  <a:pt x="1248514" y="16971"/>
                  <a:pt x="1554480" y="0"/>
                </a:cubicBezTo>
                <a:cubicBezTo>
                  <a:pt x="1554288" y="3835"/>
                  <a:pt x="1554171" y="7531"/>
                  <a:pt x="1554480" y="13716"/>
                </a:cubicBezTo>
                <a:cubicBezTo>
                  <a:pt x="1337806" y="9080"/>
                  <a:pt x="1308467" y="19887"/>
                  <a:pt x="1067410" y="13716"/>
                </a:cubicBezTo>
                <a:cubicBezTo>
                  <a:pt x="824349" y="13143"/>
                  <a:pt x="783437" y="24151"/>
                  <a:pt x="518160" y="13716"/>
                </a:cubicBezTo>
                <a:cubicBezTo>
                  <a:pt x="271530" y="4598"/>
                  <a:pt x="132568" y="-7659"/>
                  <a:pt x="0" y="13716"/>
                </a:cubicBezTo>
                <a:cubicBezTo>
                  <a:pt x="768" y="9617"/>
                  <a:pt x="-274" y="4847"/>
                  <a:pt x="0" y="0"/>
                </a:cubicBezTo>
                <a:close/>
              </a:path>
              <a:path w="1554480" h="13716" fill="none" stroke="0" extrusionOk="0">
                <a:moveTo>
                  <a:pt x="0" y="0"/>
                </a:moveTo>
                <a:cubicBezTo>
                  <a:pt x="95687" y="-31247"/>
                  <a:pt x="331569" y="3404"/>
                  <a:pt x="549250" y="0"/>
                </a:cubicBezTo>
                <a:cubicBezTo>
                  <a:pt x="776590" y="6530"/>
                  <a:pt x="844530" y="-5109"/>
                  <a:pt x="1082954" y="0"/>
                </a:cubicBezTo>
                <a:cubicBezTo>
                  <a:pt x="1293569" y="15486"/>
                  <a:pt x="1361850" y="13824"/>
                  <a:pt x="1554480" y="0"/>
                </a:cubicBezTo>
                <a:cubicBezTo>
                  <a:pt x="1553504" y="4786"/>
                  <a:pt x="1554832" y="10912"/>
                  <a:pt x="1554480" y="13716"/>
                </a:cubicBezTo>
                <a:cubicBezTo>
                  <a:pt x="1366718" y="4861"/>
                  <a:pt x="1218290" y="26644"/>
                  <a:pt x="1067410" y="13716"/>
                </a:cubicBezTo>
                <a:cubicBezTo>
                  <a:pt x="900327" y="-8822"/>
                  <a:pt x="792178" y="6310"/>
                  <a:pt x="549250" y="13716"/>
                </a:cubicBezTo>
                <a:cubicBezTo>
                  <a:pt x="295300" y="2843"/>
                  <a:pt x="142619" y="40779"/>
                  <a:pt x="0" y="13716"/>
                </a:cubicBezTo>
                <a:cubicBezTo>
                  <a:pt x="813" y="8812"/>
                  <a:pt x="948" y="672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554480"/>
                      <a:gd name="connsiteY0" fmla="*/ 0 h 13716"/>
                      <a:gd name="connsiteX1" fmla="*/ 549250 w 1554480"/>
                      <a:gd name="connsiteY1" fmla="*/ 0 h 13716"/>
                      <a:gd name="connsiteX2" fmla="*/ 1082954 w 1554480"/>
                      <a:gd name="connsiteY2" fmla="*/ 0 h 13716"/>
                      <a:gd name="connsiteX3" fmla="*/ 1554480 w 1554480"/>
                      <a:gd name="connsiteY3" fmla="*/ 0 h 13716"/>
                      <a:gd name="connsiteX4" fmla="*/ 1554480 w 1554480"/>
                      <a:gd name="connsiteY4" fmla="*/ 13716 h 13716"/>
                      <a:gd name="connsiteX5" fmla="*/ 1067410 w 1554480"/>
                      <a:gd name="connsiteY5" fmla="*/ 13716 h 13716"/>
                      <a:gd name="connsiteX6" fmla="*/ 549250 w 1554480"/>
                      <a:gd name="connsiteY6" fmla="*/ 13716 h 13716"/>
                      <a:gd name="connsiteX7" fmla="*/ 0 w 1554480"/>
                      <a:gd name="connsiteY7" fmla="*/ 13716 h 13716"/>
                      <a:gd name="connsiteX8" fmla="*/ 0 w 1554480"/>
                      <a:gd name="connsiteY8" fmla="*/ 0 h 13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54480" h="13716" fill="none" extrusionOk="0">
                        <a:moveTo>
                          <a:pt x="0" y="0"/>
                        </a:moveTo>
                        <a:cubicBezTo>
                          <a:pt x="114141" y="-19864"/>
                          <a:pt x="345055" y="-1657"/>
                          <a:pt x="549250" y="0"/>
                        </a:cubicBezTo>
                        <a:cubicBezTo>
                          <a:pt x="753445" y="1657"/>
                          <a:pt x="862292" y="-5674"/>
                          <a:pt x="1082954" y="0"/>
                        </a:cubicBezTo>
                        <a:cubicBezTo>
                          <a:pt x="1303616" y="5674"/>
                          <a:pt x="1363530" y="4537"/>
                          <a:pt x="1554480" y="0"/>
                        </a:cubicBezTo>
                        <a:cubicBezTo>
                          <a:pt x="1553820" y="4959"/>
                          <a:pt x="1554594" y="10798"/>
                          <a:pt x="1554480" y="13716"/>
                        </a:cubicBezTo>
                        <a:cubicBezTo>
                          <a:pt x="1338847" y="1555"/>
                          <a:pt x="1215066" y="33279"/>
                          <a:pt x="1067410" y="13716"/>
                        </a:cubicBezTo>
                        <a:cubicBezTo>
                          <a:pt x="919754" y="-5847"/>
                          <a:pt x="800465" y="-1492"/>
                          <a:pt x="549250" y="13716"/>
                        </a:cubicBezTo>
                        <a:cubicBezTo>
                          <a:pt x="298035" y="28924"/>
                          <a:pt x="158868" y="18197"/>
                          <a:pt x="0" y="13716"/>
                        </a:cubicBezTo>
                        <a:cubicBezTo>
                          <a:pt x="488" y="8630"/>
                          <a:pt x="480" y="6612"/>
                          <a:pt x="0" y="0"/>
                        </a:cubicBezTo>
                        <a:close/>
                      </a:path>
                      <a:path w="1554480" h="13716" stroke="0" extrusionOk="0">
                        <a:moveTo>
                          <a:pt x="0" y="0"/>
                        </a:moveTo>
                        <a:cubicBezTo>
                          <a:pt x="249941" y="-58"/>
                          <a:pt x="367334" y="23448"/>
                          <a:pt x="502615" y="0"/>
                        </a:cubicBezTo>
                        <a:cubicBezTo>
                          <a:pt x="637897" y="-23448"/>
                          <a:pt x="813653" y="-20418"/>
                          <a:pt x="974141" y="0"/>
                        </a:cubicBezTo>
                        <a:cubicBezTo>
                          <a:pt x="1134629" y="20418"/>
                          <a:pt x="1268772" y="6288"/>
                          <a:pt x="1554480" y="0"/>
                        </a:cubicBezTo>
                        <a:cubicBezTo>
                          <a:pt x="1554232" y="4157"/>
                          <a:pt x="1554673" y="7559"/>
                          <a:pt x="1554480" y="13716"/>
                        </a:cubicBezTo>
                        <a:cubicBezTo>
                          <a:pt x="1336087" y="7600"/>
                          <a:pt x="1310024" y="15187"/>
                          <a:pt x="1067410" y="13716"/>
                        </a:cubicBezTo>
                        <a:cubicBezTo>
                          <a:pt x="824796" y="12246"/>
                          <a:pt x="787902" y="30075"/>
                          <a:pt x="518160" y="13716"/>
                        </a:cubicBezTo>
                        <a:cubicBezTo>
                          <a:pt x="248418" y="-2643"/>
                          <a:pt x="133160" y="4633"/>
                          <a:pt x="0" y="13716"/>
                        </a:cubicBezTo>
                        <a:cubicBezTo>
                          <a:pt x="43" y="9160"/>
                          <a:pt x="-111" y="481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28CC96-E3CC-3812-36CB-445FC1260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0721" y="502920"/>
            <a:ext cx="5170932" cy="1917968"/>
          </a:xfrm>
        </p:spPr>
        <p:txBody>
          <a:bodyPr anchor="ctr"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s-MX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s-MX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montaron 3 instrumentos en Google </a:t>
            </a:r>
            <a:r>
              <a:rPr lang="es-MX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Forms</a:t>
            </a:r>
            <a:r>
              <a:rPr lang="es-MX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para la aplicación de los </a:t>
            </a:r>
            <a:r>
              <a:rPr lang="es-MX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</a:t>
            </a:r>
            <a:r>
              <a:rPr lang="es-MX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correspondientes a las asignaturas de Inglés II, IV y VI de la Licenciatura en Enfermería y Obstetricia</a:t>
            </a:r>
            <a:r>
              <a:rPr lang="es-MX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90000"/>
              </a:lnSpc>
            </a:pPr>
            <a:endParaRPr lang="es-MX" sz="19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75CE7391-0C59-2687-86E6-E97344659F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02" y="2888811"/>
            <a:ext cx="8188452" cy="276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483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BC3B2F1-E42F-90DA-BE66-9DA99A031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21734"/>
            <a:ext cx="3852312" cy="1135737"/>
          </a:xfrm>
        </p:spPr>
        <p:txBody>
          <a:bodyPr>
            <a:normAutofit/>
          </a:bodyPr>
          <a:lstStyle/>
          <a:p>
            <a:r>
              <a:rPr lang="es-MX" sz="2900"/>
              <a:t>Aplicación en línea bajo ambientes controlados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FE74F1-EC00-42A0-F37B-CC37553B7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1" y="1782981"/>
            <a:ext cx="3852312" cy="4393982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realizar una aplicación que permitiera resguardar los reactivos</a:t>
            </a: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las ligas de acceso se compartieron hasta el momento del examen y se asignaron contraseñas de acceso a cada instrumento. </a:t>
            </a:r>
          </a:p>
          <a:p>
            <a:pPr algn="just">
              <a:lnSpc>
                <a:spcPct val="90000"/>
              </a:lnSpc>
            </a:pPr>
            <a:endParaRPr lang="es-MX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contó con 50 equipos de cómputo y 30 </a:t>
            </a:r>
            <a:r>
              <a:rPr lang="es-MX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ipads</a:t>
            </a: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así como con la supervisión de aproximadamente 50 académicos(as).</a:t>
            </a:r>
          </a:p>
          <a:p>
            <a:pPr algn="just">
              <a:lnSpc>
                <a:spcPct val="90000"/>
              </a:lnSpc>
            </a:pPr>
            <a:endParaRPr lang="es-MX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incidentes presentados fueron: la desconexión de 3 equipos de cómputo de la corriente eléctrica y un corte breve de la energía eléctrica en la institución. </a:t>
            </a:r>
          </a:p>
          <a:p>
            <a:pPr algn="just">
              <a:lnSpc>
                <a:spcPct val="90000"/>
              </a:lnSpc>
            </a:pPr>
            <a:endParaRPr lang="es-MX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MX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suma se aplicaron 857 exámenes. </a:t>
            </a:r>
          </a:p>
          <a:p>
            <a:pPr>
              <a:lnSpc>
                <a:spcPct val="90000"/>
              </a:lnSpc>
            </a:pPr>
            <a:endParaRPr lang="es-MX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s-MX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s-MX" sz="1400" dirty="0"/>
          </a:p>
        </p:txBody>
      </p:sp>
      <p:pic>
        <p:nvPicPr>
          <p:cNvPr id="7" name="Imagen 6" descr="Un grupo de personas en un salón de clases&#10;&#10;Descripción generada automáticamente con confianza media">
            <a:extLst>
              <a:ext uri="{FF2B5EF4-FFF2-40B4-BE49-F238E27FC236}">
                <a16:creationId xmlns:a16="http://schemas.microsoft.com/office/drawing/2014/main" id="{6D415985-535D-8C45-8F28-CCE60B2B031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1" r="465"/>
          <a:stretch/>
        </p:blipFill>
        <p:spPr>
          <a:xfrm>
            <a:off x="4809087" y="-2"/>
            <a:ext cx="4334913" cy="3429000"/>
          </a:xfrm>
          <a:prstGeom prst="rect">
            <a:avLst/>
          </a:prstGeom>
        </p:spPr>
      </p:pic>
      <p:grpSp>
        <p:nvGrpSpPr>
          <p:cNvPr id="19" name="Group 13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342340" y="713128"/>
            <a:ext cx="801649" cy="2126625"/>
            <a:chOff x="10918968" y="713127"/>
            <a:chExt cx="1273032" cy="253283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628518" y="5230015"/>
            <a:ext cx="2017580" cy="760545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60240" y="5789405"/>
            <a:ext cx="485578" cy="36418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Un grupo de personas en una cocina&#10;&#10;Descripción generada automáticamente">
            <a:extLst>
              <a:ext uri="{FF2B5EF4-FFF2-40B4-BE49-F238E27FC236}">
                <a16:creationId xmlns:a16="http://schemas.microsoft.com/office/drawing/2014/main" id="{623A2254-C38C-CF5E-CE7A-FA00EC73CF2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6"/>
          <a:stretch/>
        </p:blipFill>
        <p:spPr>
          <a:xfrm>
            <a:off x="4809087" y="3429002"/>
            <a:ext cx="4334913" cy="342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513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324627-5BF9-D8DB-32AE-41D7C9F0A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b="1" dirty="0"/>
              <a:t>Créditos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62AB18-3C4B-B6C8-D640-DFF701DC9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sz="2400" dirty="0">
                <a:solidFill>
                  <a:srgbClr val="2A3353"/>
                </a:solidFill>
                <a:latin typeface="Roboto" panose="02000000000000000000" pitchFamily="2" charset="0"/>
              </a:rPr>
              <a:t>N</a:t>
            </a:r>
            <a:r>
              <a:rPr lang="es-MX" sz="2400" b="0" i="0" dirty="0">
                <a:solidFill>
                  <a:srgbClr val="2A3353"/>
                </a:solidFill>
                <a:effectLst/>
                <a:latin typeface="Roboto" panose="02000000000000000000" pitchFamily="2" charset="0"/>
              </a:rPr>
              <a:t>ombre del o los docentes:</a:t>
            </a:r>
          </a:p>
          <a:p>
            <a:pPr lvl="1">
              <a:lnSpc>
                <a:spcPct val="150000"/>
              </a:lnSpc>
            </a:pPr>
            <a:r>
              <a:rPr lang="es-MX" sz="2400" dirty="0">
                <a:solidFill>
                  <a:srgbClr val="2A3353"/>
                </a:solidFill>
                <a:latin typeface="Roboto" panose="02000000000000000000" pitchFamily="2" charset="0"/>
              </a:rPr>
              <a:t>Alma Guadalupe García Aljama</a:t>
            </a:r>
          </a:p>
          <a:p>
            <a:pPr lvl="1">
              <a:lnSpc>
                <a:spcPct val="150000"/>
              </a:lnSpc>
            </a:pPr>
            <a:r>
              <a:rPr lang="es-MX" sz="2400" dirty="0">
                <a:solidFill>
                  <a:srgbClr val="2A3353"/>
                </a:solidFill>
                <a:latin typeface="Roboto" panose="02000000000000000000" pitchFamily="2" charset="0"/>
              </a:rPr>
              <a:t>Adriana Díaz Manrique</a:t>
            </a:r>
          </a:p>
          <a:p>
            <a:pPr>
              <a:lnSpc>
                <a:spcPct val="150000"/>
              </a:lnSpc>
            </a:pPr>
            <a:r>
              <a:rPr lang="es-MX" sz="2400" dirty="0">
                <a:solidFill>
                  <a:srgbClr val="2A3353"/>
                </a:solidFill>
                <a:latin typeface="Roboto" panose="02000000000000000000" pitchFamily="2" charset="0"/>
              </a:rPr>
              <a:t>P</a:t>
            </a:r>
            <a:r>
              <a:rPr lang="es-MX" sz="2400" b="0" i="0" dirty="0">
                <a:solidFill>
                  <a:srgbClr val="2A3353"/>
                </a:solidFill>
                <a:effectLst/>
                <a:latin typeface="Roboto" panose="02000000000000000000" pitchFamily="2" charset="0"/>
              </a:rPr>
              <a:t>lantel:</a:t>
            </a:r>
          </a:p>
          <a:p>
            <a:pPr lvl="1">
              <a:lnSpc>
                <a:spcPct val="150000"/>
              </a:lnSpc>
            </a:pPr>
            <a:r>
              <a:rPr lang="es-MX" sz="2400" dirty="0">
                <a:solidFill>
                  <a:srgbClr val="2A3353"/>
                </a:solidFill>
                <a:latin typeface="Roboto" panose="02000000000000000000" pitchFamily="2" charset="0"/>
              </a:rPr>
              <a:t>Escuela Nacional de Enfermería y Obstetricia</a:t>
            </a:r>
          </a:p>
          <a:p>
            <a:pPr>
              <a:lnSpc>
                <a:spcPct val="150000"/>
              </a:lnSpc>
            </a:pPr>
            <a:r>
              <a:rPr lang="es-MX" sz="2400" dirty="0">
                <a:solidFill>
                  <a:srgbClr val="2A3353"/>
                </a:solidFill>
                <a:latin typeface="Roboto" panose="02000000000000000000" pitchFamily="2" charset="0"/>
              </a:rPr>
              <a:t>A</a:t>
            </a:r>
            <a:r>
              <a:rPr lang="es-MX" sz="2400" b="0" i="0" dirty="0">
                <a:solidFill>
                  <a:srgbClr val="2A3353"/>
                </a:solidFill>
                <a:effectLst/>
                <a:latin typeface="Roboto" panose="02000000000000000000" pitchFamily="2" charset="0"/>
              </a:rPr>
              <a:t>ño</a:t>
            </a:r>
            <a:r>
              <a:rPr lang="es-MX" sz="2400" dirty="0">
                <a:solidFill>
                  <a:srgbClr val="2A3353"/>
                </a:solidFill>
                <a:latin typeface="Roboto" panose="02000000000000000000" pitchFamily="2" charset="0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es-MX" sz="2400" b="0" i="0" dirty="0">
                <a:solidFill>
                  <a:srgbClr val="2A3353"/>
                </a:solidFill>
                <a:effectLst/>
                <a:latin typeface="Roboto" panose="02000000000000000000" pitchFamily="2" charset="0"/>
              </a:rPr>
              <a:t>2022 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8865428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PowerPoint educatic2022</Template>
  <TotalTime>147</TotalTime>
  <Words>267</Words>
  <Application>Microsoft Office PowerPoint</Application>
  <PresentationFormat>Presentación en pantalla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</vt:lpstr>
      <vt:lpstr>Roboto</vt:lpstr>
      <vt:lpstr>Tema de Office</vt:lpstr>
      <vt:lpstr>Exámenes Colegiados de Inglés en el semestre 2022-2, aplicación en línea bajo ambientes controlados.</vt:lpstr>
      <vt:lpstr>¿Qué son los Exámenes Colegiados?</vt:lpstr>
      <vt:lpstr>Metodología para el Diseño y Aplicación de los Exámenes Colegiados</vt:lpstr>
      <vt:lpstr>Montaje de las pruebas </vt:lpstr>
      <vt:lpstr>Aplicación en línea bajo ambientes controlados</vt:lpstr>
      <vt:lpstr>Créditos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Aplicación de Exámenes Colegiados 2022-1 en DAEX</dc:title>
  <dc:creator>ALMA GUADALUPE GARCIA ALJAMA</dc:creator>
  <cp:lastModifiedBy>Tamara</cp:lastModifiedBy>
  <cp:revision>3</cp:revision>
  <dcterms:created xsi:type="dcterms:W3CDTF">2022-05-26T17:02:47Z</dcterms:created>
  <dcterms:modified xsi:type="dcterms:W3CDTF">2022-06-27T18:15:30Z</dcterms:modified>
</cp:coreProperties>
</file>