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3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>
      <p:cViewPr varScale="1">
        <p:scale>
          <a:sx n="47" d="100"/>
          <a:sy n="47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aren\Desktop\educatic-2022\inae-educatic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C59-4B36-BCD4-8B7CC8EF39D4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C59-4B36-BCD4-8B7CC8EF39D4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C59-4B36-BCD4-8B7CC8EF39D4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C59-4B36-BCD4-8B7CC8EF39D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Puede aclarar dudas</c:v>
                </c:pt>
                <c:pt idx="1">
                  <c:v>Tengo contacto con mi asesor y compañeros</c:v>
                </c:pt>
                <c:pt idx="2">
                  <c:v>Puedo profundizar en los conceptos</c:v>
                </c:pt>
                <c:pt idx="3">
                  <c:v>Puedo asistir a clases sin trasladarme a la Facultad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11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59-4B36-BCD4-8B7CC8EF39D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5673665791776"/>
          <c:y val="9.5832752194462592E-2"/>
          <c:w val="0.3178653883542335"/>
          <c:h val="0.8579827402876557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7455447999008399E-2"/>
          <c:y val="3.0866359269839369E-2"/>
          <c:w val="0.60084588326316168"/>
          <c:h val="0.8344440730072253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C57-4BA2-9CFE-0A600F84625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C57-4BA2-9CFE-0A600F84625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C57-4BA2-9CFE-0A600F84625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C57-4BA2-9CFE-0A600F84625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AC57-4BA2-9CFE-0A600F846253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Hoja1!$A$15:$A$19</c:f>
              <c:strCache>
                <c:ptCount val="5"/>
                <c:pt idx="0">
                  <c:v>Es complicado acceder a ellas</c:v>
                </c:pt>
                <c:pt idx="1">
                  <c:v>El horario no se ajusta a mis necesidades</c:v>
                </c:pt>
                <c:pt idx="2">
                  <c:v>No me siento cómodo prendiendo cámara y micrófono</c:v>
                </c:pt>
                <c:pt idx="3">
                  <c:v>No tengo internet</c:v>
                </c:pt>
                <c:pt idx="4">
                  <c:v>Internet falla constantemente</c:v>
                </c:pt>
              </c:strCache>
            </c:strRef>
          </c:cat>
          <c:val>
            <c:numRef>
              <c:f>Hoja1!$B$15:$B$19</c:f>
              <c:numCache>
                <c:formatCode>General</c:formatCode>
                <c:ptCount val="5"/>
                <c:pt idx="1">
                  <c:v>4</c:v>
                </c:pt>
                <c:pt idx="2">
                  <c:v>3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57-4BA2-9CFE-0A600F84625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-9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</c:legendEntry>
      <c:layout>
        <c:manualLayout>
          <c:xMode val="edge"/>
          <c:yMode val="edge"/>
          <c:x val="0.60731333162621748"/>
          <c:y val="6.5618704178406803E-2"/>
          <c:w val="0.38316558549330904"/>
          <c:h val="0.879310450122334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DA84A7-0044-410C-8ED7-F62C60D59CF1}" type="doc">
      <dgm:prSet loTypeId="urn:microsoft.com/office/officeart/2008/layout/RadialCluster" loCatId="relationship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s-MX"/>
        </a:p>
      </dgm:t>
    </dgm:pt>
    <dgm:pt modelId="{C6481477-5019-4CF9-AFF0-273779D13B6C}">
      <dgm:prSet phldrT="[Texto]"/>
      <dgm:spPr/>
      <dgm:t>
        <a:bodyPr/>
        <a:lstStyle/>
        <a:p>
          <a:r>
            <a:rPr lang="es-MX" dirty="0"/>
            <a:t>Modalidad a distancia</a:t>
          </a:r>
        </a:p>
      </dgm:t>
    </dgm:pt>
    <dgm:pt modelId="{267705A9-B236-40C1-B0BD-A0A3DA8E5756}" type="parTrans" cxnId="{A3A0B74F-2BFC-4040-BE81-744B0F159538}">
      <dgm:prSet/>
      <dgm:spPr/>
      <dgm:t>
        <a:bodyPr/>
        <a:lstStyle/>
        <a:p>
          <a:endParaRPr lang="es-MX"/>
        </a:p>
      </dgm:t>
    </dgm:pt>
    <dgm:pt modelId="{700E4557-E115-4B1E-88BF-8BF57636BA72}" type="sibTrans" cxnId="{A3A0B74F-2BFC-4040-BE81-744B0F159538}">
      <dgm:prSet/>
      <dgm:spPr/>
      <dgm:t>
        <a:bodyPr/>
        <a:lstStyle/>
        <a:p>
          <a:endParaRPr lang="es-MX"/>
        </a:p>
      </dgm:t>
    </dgm:pt>
    <dgm:pt modelId="{A8B32DF3-13B7-4EB5-94C7-0B20D680C131}">
      <dgm:prSet phldrT="[Texto]"/>
      <dgm:spPr/>
      <dgm:t>
        <a:bodyPr/>
        <a:lstStyle/>
        <a:p>
          <a:r>
            <a:rPr lang="es-MX" dirty="0"/>
            <a:t>Asesorías </a:t>
          </a:r>
          <a:br>
            <a:rPr lang="es-MX" dirty="0"/>
          </a:br>
          <a:r>
            <a:rPr lang="es-MX" dirty="0"/>
            <a:t>e-learning en Moodle</a:t>
          </a:r>
        </a:p>
      </dgm:t>
    </dgm:pt>
    <dgm:pt modelId="{8C8D5A27-462C-4EEF-B435-656ACE8C26B8}" type="parTrans" cxnId="{C5BD71F3-22E7-4DCD-B804-33FA6E6D153A}">
      <dgm:prSet/>
      <dgm:spPr/>
      <dgm:t>
        <a:bodyPr/>
        <a:lstStyle/>
        <a:p>
          <a:endParaRPr lang="es-MX"/>
        </a:p>
      </dgm:t>
    </dgm:pt>
    <dgm:pt modelId="{900DBFD2-C933-4EF2-BC81-0B5C736AD16C}" type="sibTrans" cxnId="{C5BD71F3-22E7-4DCD-B804-33FA6E6D153A}">
      <dgm:prSet/>
      <dgm:spPr/>
      <dgm:t>
        <a:bodyPr/>
        <a:lstStyle/>
        <a:p>
          <a:endParaRPr lang="es-MX"/>
        </a:p>
      </dgm:t>
    </dgm:pt>
    <dgm:pt modelId="{6D59248D-5F0A-4926-9022-CF3F6A9FF0A3}">
      <dgm:prSet phldrT="[Texto]"/>
      <dgm:spPr/>
      <dgm:t>
        <a:bodyPr/>
        <a:lstStyle/>
        <a:p>
          <a:r>
            <a:rPr lang="es-MX" dirty="0"/>
            <a:t>Clases virtuales</a:t>
          </a:r>
        </a:p>
      </dgm:t>
    </dgm:pt>
    <dgm:pt modelId="{F981B16C-4C8D-4BFC-848D-3EA20DBEEB85}" type="parTrans" cxnId="{06FBD465-EBE7-40B1-9681-8E6017F88259}">
      <dgm:prSet/>
      <dgm:spPr/>
      <dgm:t>
        <a:bodyPr/>
        <a:lstStyle/>
        <a:p>
          <a:endParaRPr lang="es-MX"/>
        </a:p>
      </dgm:t>
    </dgm:pt>
    <dgm:pt modelId="{63916740-7377-48D9-88AA-B2DFF18A086E}" type="sibTrans" cxnId="{06FBD465-EBE7-40B1-9681-8E6017F88259}">
      <dgm:prSet/>
      <dgm:spPr/>
      <dgm:t>
        <a:bodyPr/>
        <a:lstStyle/>
        <a:p>
          <a:endParaRPr lang="es-MX"/>
        </a:p>
      </dgm:t>
    </dgm:pt>
    <dgm:pt modelId="{F2F434C8-F2D8-4A2F-9939-9E6A1F65B2C7}">
      <dgm:prSet phldrT="[Texto]" phldr="1"/>
      <dgm:spPr/>
      <dgm:t>
        <a:bodyPr/>
        <a:lstStyle/>
        <a:p>
          <a:endParaRPr lang="es-MX" dirty="0"/>
        </a:p>
      </dgm:t>
    </dgm:pt>
    <dgm:pt modelId="{9639554E-2AAF-445D-8414-EB58746F3D16}" type="parTrans" cxnId="{35EE57FE-591B-4064-A77A-5739D51891D4}">
      <dgm:prSet/>
      <dgm:spPr/>
      <dgm:t>
        <a:bodyPr/>
        <a:lstStyle/>
        <a:p>
          <a:endParaRPr lang="es-MX"/>
        </a:p>
      </dgm:t>
    </dgm:pt>
    <dgm:pt modelId="{FE3CF190-B2F4-481D-BC7A-76DF495D0AAC}" type="sibTrans" cxnId="{35EE57FE-591B-4064-A77A-5739D51891D4}">
      <dgm:prSet/>
      <dgm:spPr/>
      <dgm:t>
        <a:bodyPr/>
        <a:lstStyle/>
        <a:p>
          <a:endParaRPr lang="es-MX"/>
        </a:p>
      </dgm:t>
    </dgm:pt>
    <dgm:pt modelId="{CAB42739-92D1-4C0A-946E-91634CF3EF30}">
      <dgm:prSet phldrT="[Texto]" phldr="1"/>
      <dgm:spPr/>
      <dgm:t>
        <a:bodyPr/>
        <a:lstStyle/>
        <a:p>
          <a:endParaRPr lang="es-MX"/>
        </a:p>
      </dgm:t>
    </dgm:pt>
    <dgm:pt modelId="{31047436-E8D5-4DA6-A84F-B52F840C711F}" type="parTrans" cxnId="{87099467-00A1-48D2-8574-AC9BC6F903FD}">
      <dgm:prSet/>
      <dgm:spPr/>
      <dgm:t>
        <a:bodyPr/>
        <a:lstStyle/>
        <a:p>
          <a:endParaRPr lang="es-MX"/>
        </a:p>
      </dgm:t>
    </dgm:pt>
    <dgm:pt modelId="{E7542AA9-CD25-49E8-B475-3C9BDDFCC7FC}" type="sibTrans" cxnId="{87099467-00A1-48D2-8574-AC9BC6F903FD}">
      <dgm:prSet/>
      <dgm:spPr/>
      <dgm:t>
        <a:bodyPr/>
        <a:lstStyle/>
        <a:p>
          <a:endParaRPr lang="es-MX"/>
        </a:p>
      </dgm:t>
    </dgm:pt>
    <dgm:pt modelId="{65C1A016-68C8-4B89-B7BA-808DF8A644D7}">
      <dgm:prSet phldrT="[Texto]" phldr="1"/>
      <dgm:spPr/>
      <dgm:t>
        <a:bodyPr/>
        <a:lstStyle/>
        <a:p>
          <a:endParaRPr lang="es-MX"/>
        </a:p>
      </dgm:t>
    </dgm:pt>
    <dgm:pt modelId="{70D9C0A5-A346-4D7A-AD2F-E423FBF10D85}" type="parTrans" cxnId="{570C4A6E-C16D-4BCF-A51C-04E7B6A40561}">
      <dgm:prSet/>
      <dgm:spPr/>
      <dgm:t>
        <a:bodyPr/>
        <a:lstStyle/>
        <a:p>
          <a:endParaRPr lang="es-MX"/>
        </a:p>
      </dgm:t>
    </dgm:pt>
    <dgm:pt modelId="{31A9BABC-AD87-4F4A-8B3E-EAEFD184EF50}" type="sibTrans" cxnId="{570C4A6E-C16D-4BCF-A51C-04E7B6A40561}">
      <dgm:prSet/>
      <dgm:spPr/>
      <dgm:t>
        <a:bodyPr/>
        <a:lstStyle/>
        <a:p>
          <a:endParaRPr lang="es-MX"/>
        </a:p>
      </dgm:t>
    </dgm:pt>
    <dgm:pt modelId="{534A88CB-7C60-4442-AB01-4A5539F04978}">
      <dgm:prSet phldrT="[Texto]" phldr="1"/>
      <dgm:spPr/>
      <dgm:t>
        <a:bodyPr/>
        <a:lstStyle/>
        <a:p>
          <a:endParaRPr lang="es-MX"/>
        </a:p>
      </dgm:t>
    </dgm:pt>
    <dgm:pt modelId="{7DE9D51A-C14D-4B1F-8537-172A95E4D351}" type="parTrans" cxnId="{2F22D491-168A-436B-90E2-566CD1727213}">
      <dgm:prSet/>
      <dgm:spPr/>
      <dgm:t>
        <a:bodyPr/>
        <a:lstStyle/>
        <a:p>
          <a:endParaRPr lang="es-MX"/>
        </a:p>
      </dgm:t>
    </dgm:pt>
    <dgm:pt modelId="{02C21C73-F1F9-46BF-B1ED-59B1864B4F27}" type="sibTrans" cxnId="{2F22D491-168A-436B-90E2-566CD1727213}">
      <dgm:prSet/>
      <dgm:spPr/>
      <dgm:t>
        <a:bodyPr/>
        <a:lstStyle/>
        <a:p>
          <a:endParaRPr lang="es-MX"/>
        </a:p>
      </dgm:t>
    </dgm:pt>
    <dgm:pt modelId="{3D1288B9-9120-49E7-A60A-A2505AA3BB36}">
      <dgm:prSet phldrT="[Texto]" phldr="1"/>
      <dgm:spPr/>
      <dgm:t>
        <a:bodyPr/>
        <a:lstStyle/>
        <a:p>
          <a:endParaRPr lang="es-MX"/>
        </a:p>
      </dgm:t>
    </dgm:pt>
    <dgm:pt modelId="{69454EF4-4E66-476A-BA22-6F15473DB6B3}" type="parTrans" cxnId="{A7571924-D8AE-4B5D-924F-5CBDA608AE97}">
      <dgm:prSet/>
      <dgm:spPr/>
      <dgm:t>
        <a:bodyPr/>
        <a:lstStyle/>
        <a:p>
          <a:endParaRPr lang="es-MX"/>
        </a:p>
      </dgm:t>
    </dgm:pt>
    <dgm:pt modelId="{A74E408C-0FD6-45EB-BEBB-E1C4D955A440}" type="sibTrans" cxnId="{A7571924-D8AE-4B5D-924F-5CBDA608AE97}">
      <dgm:prSet/>
      <dgm:spPr/>
      <dgm:t>
        <a:bodyPr/>
        <a:lstStyle/>
        <a:p>
          <a:endParaRPr lang="es-MX"/>
        </a:p>
      </dgm:t>
    </dgm:pt>
    <dgm:pt modelId="{841E1B84-E69F-42D3-B018-0D2362927296}">
      <dgm:prSet phldrT="[Texto]" phldr="1"/>
      <dgm:spPr/>
      <dgm:t>
        <a:bodyPr/>
        <a:lstStyle/>
        <a:p>
          <a:endParaRPr lang="es-MX"/>
        </a:p>
      </dgm:t>
    </dgm:pt>
    <dgm:pt modelId="{5608C857-439E-4DDF-85F5-0C422389C472}" type="parTrans" cxnId="{408B30D4-E1D0-4E06-8013-9071DB7ECED4}">
      <dgm:prSet/>
      <dgm:spPr/>
      <dgm:t>
        <a:bodyPr/>
        <a:lstStyle/>
        <a:p>
          <a:endParaRPr lang="es-MX"/>
        </a:p>
      </dgm:t>
    </dgm:pt>
    <dgm:pt modelId="{F5109FA3-D75C-4E9F-9DC2-0CE7B7FD2983}" type="sibTrans" cxnId="{408B30D4-E1D0-4E06-8013-9071DB7ECED4}">
      <dgm:prSet/>
      <dgm:spPr/>
      <dgm:t>
        <a:bodyPr/>
        <a:lstStyle/>
        <a:p>
          <a:endParaRPr lang="es-MX"/>
        </a:p>
      </dgm:t>
    </dgm:pt>
    <dgm:pt modelId="{ACD2F2EF-E1F9-4BEB-8BAB-0D58F5E7FA37}">
      <dgm:prSet phldrT="[Texto]"/>
      <dgm:spPr/>
      <dgm:t>
        <a:bodyPr/>
        <a:lstStyle/>
        <a:p>
          <a:r>
            <a:rPr lang="es-MX" dirty="0"/>
            <a:t>Material de apoyo</a:t>
          </a:r>
        </a:p>
      </dgm:t>
    </dgm:pt>
    <dgm:pt modelId="{ECC73C4F-DD02-4CB6-8252-B62F07D1D95E}" type="parTrans" cxnId="{40991455-14EF-4B1A-8F6C-9BFE92AD41F0}">
      <dgm:prSet/>
      <dgm:spPr/>
      <dgm:t>
        <a:bodyPr/>
        <a:lstStyle/>
        <a:p>
          <a:endParaRPr lang="es-MX"/>
        </a:p>
      </dgm:t>
    </dgm:pt>
    <dgm:pt modelId="{421D4447-7006-443F-BF21-ECAEA183D857}" type="sibTrans" cxnId="{40991455-14EF-4B1A-8F6C-9BFE92AD41F0}">
      <dgm:prSet/>
      <dgm:spPr/>
      <dgm:t>
        <a:bodyPr/>
        <a:lstStyle/>
        <a:p>
          <a:endParaRPr lang="es-MX"/>
        </a:p>
      </dgm:t>
    </dgm:pt>
    <dgm:pt modelId="{564B2C92-8C86-4465-A921-69AD661710A7}">
      <dgm:prSet phldrT="[Texto]"/>
      <dgm:spPr/>
      <dgm:t>
        <a:bodyPr/>
        <a:lstStyle/>
        <a:p>
          <a:r>
            <a:rPr lang="es-MX" dirty="0"/>
            <a:t>Actividades</a:t>
          </a:r>
        </a:p>
      </dgm:t>
    </dgm:pt>
    <dgm:pt modelId="{29C61E4D-752E-4B1A-AABC-DCDFCA3A4C93}" type="parTrans" cxnId="{EF8F1A20-92D9-4483-80AB-3E56620B6854}">
      <dgm:prSet/>
      <dgm:spPr/>
      <dgm:t>
        <a:bodyPr/>
        <a:lstStyle/>
        <a:p>
          <a:endParaRPr lang="es-MX"/>
        </a:p>
      </dgm:t>
    </dgm:pt>
    <dgm:pt modelId="{BC4AEF4B-49CB-495C-BC30-A10E4FF4DBEF}" type="sibTrans" cxnId="{EF8F1A20-92D9-4483-80AB-3E56620B6854}">
      <dgm:prSet/>
      <dgm:spPr/>
      <dgm:t>
        <a:bodyPr/>
        <a:lstStyle/>
        <a:p>
          <a:endParaRPr lang="es-MX"/>
        </a:p>
      </dgm:t>
    </dgm:pt>
    <dgm:pt modelId="{6841B82C-B633-409C-A7D3-191F44385912}">
      <dgm:prSet phldrT="[Texto]"/>
      <dgm:spPr/>
      <dgm:t>
        <a:bodyPr/>
        <a:lstStyle/>
        <a:p>
          <a:r>
            <a:rPr lang="es-MX" dirty="0"/>
            <a:t>Comunicación asincrónica</a:t>
          </a:r>
          <a:br>
            <a:rPr lang="es-MX" dirty="0"/>
          </a:br>
          <a:r>
            <a:rPr lang="es-MX" dirty="0"/>
            <a:t>(foro)</a:t>
          </a:r>
        </a:p>
        <a:p>
          <a:r>
            <a:rPr lang="es-MX" dirty="0"/>
            <a:t>Sincrónica</a:t>
          </a:r>
          <a:br>
            <a:rPr lang="es-MX" dirty="0"/>
          </a:br>
          <a:r>
            <a:rPr lang="es-MX" dirty="0"/>
            <a:t>(chat)</a:t>
          </a:r>
        </a:p>
      </dgm:t>
    </dgm:pt>
    <dgm:pt modelId="{FD0E5274-1DEA-4099-A1C1-A5CCA2517D0D}" type="parTrans" cxnId="{6F374406-7386-444B-BA1F-D3C45C9B2754}">
      <dgm:prSet/>
      <dgm:spPr/>
      <dgm:t>
        <a:bodyPr/>
        <a:lstStyle/>
        <a:p>
          <a:endParaRPr lang="es-MX"/>
        </a:p>
      </dgm:t>
    </dgm:pt>
    <dgm:pt modelId="{94270C75-D6AC-4557-BAB6-76967A0B7E82}" type="sibTrans" cxnId="{6F374406-7386-444B-BA1F-D3C45C9B2754}">
      <dgm:prSet/>
      <dgm:spPr/>
      <dgm:t>
        <a:bodyPr/>
        <a:lstStyle/>
        <a:p>
          <a:endParaRPr lang="es-MX"/>
        </a:p>
      </dgm:t>
    </dgm:pt>
    <dgm:pt modelId="{C7B43A76-5D88-4211-803E-29B9E94B11C1}" type="pres">
      <dgm:prSet presAssocID="{E0DA84A7-0044-410C-8ED7-F62C60D59CF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878F66F-04C1-4F1B-A52E-9586AB379978}" type="pres">
      <dgm:prSet presAssocID="{C6481477-5019-4CF9-AFF0-273779D13B6C}" presName="singleCycle" presStyleCnt="0"/>
      <dgm:spPr/>
    </dgm:pt>
    <dgm:pt modelId="{E8E796D8-5B23-4201-9075-4509E0A5BDAD}" type="pres">
      <dgm:prSet presAssocID="{C6481477-5019-4CF9-AFF0-273779D13B6C}" presName="singleCenter" presStyleLbl="node1" presStyleIdx="0" presStyleCnt="6">
        <dgm:presLayoutVars>
          <dgm:chMax val="7"/>
          <dgm:chPref val="7"/>
        </dgm:presLayoutVars>
      </dgm:prSet>
      <dgm:spPr/>
    </dgm:pt>
    <dgm:pt modelId="{2EC98FA6-4552-4B1E-9EE2-485DC103A90C}" type="pres">
      <dgm:prSet presAssocID="{8C8D5A27-462C-4EEF-B435-656ACE8C26B8}" presName="Name56" presStyleLbl="parChTrans1D2" presStyleIdx="0" presStyleCnt="5"/>
      <dgm:spPr/>
    </dgm:pt>
    <dgm:pt modelId="{8D108457-07CF-4054-9B42-5B03D0DAEE43}" type="pres">
      <dgm:prSet presAssocID="{A8B32DF3-13B7-4EB5-94C7-0B20D680C131}" presName="text0" presStyleLbl="node1" presStyleIdx="1" presStyleCnt="6">
        <dgm:presLayoutVars>
          <dgm:bulletEnabled val="1"/>
        </dgm:presLayoutVars>
      </dgm:prSet>
      <dgm:spPr/>
    </dgm:pt>
    <dgm:pt modelId="{16735AD9-3FE8-4C5C-A473-7E063411CF81}" type="pres">
      <dgm:prSet presAssocID="{F981B16C-4C8D-4BFC-848D-3EA20DBEEB85}" presName="Name56" presStyleLbl="parChTrans1D2" presStyleIdx="1" presStyleCnt="5"/>
      <dgm:spPr/>
    </dgm:pt>
    <dgm:pt modelId="{4B62B649-6FF8-4E2F-8FC7-22715C7FA3EA}" type="pres">
      <dgm:prSet presAssocID="{6D59248D-5F0A-4926-9022-CF3F6A9FF0A3}" presName="text0" presStyleLbl="node1" presStyleIdx="2" presStyleCnt="6">
        <dgm:presLayoutVars>
          <dgm:bulletEnabled val="1"/>
        </dgm:presLayoutVars>
      </dgm:prSet>
      <dgm:spPr/>
    </dgm:pt>
    <dgm:pt modelId="{D1FD5438-6262-4FF2-BE02-5D3CA09CFFF4}" type="pres">
      <dgm:prSet presAssocID="{ECC73C4F-DD02-4CB6-8252-B62F07D1D95E}" presName="Name56" presStyleLbl="parChTrans1D2" presStyleIdx="2" presStyleCnt="5"/>
      <dgm:spPr/>
    </dgm:pt>
    <dgm:pt modelId="{0AF752B4-B721-4E52-8D3F-911A3BAF698E}" type="pres">
      <dgm:prSet presAssocID="{ACD2F2EF-E1F9-4BEB-8BAB-0D58F5E7FA37}" presName="text0" presStyleLbl="node1" presStyleIdx="3" presStyleCnt="6">
        <dgm:presLayoutVars>
          <dgm:bulletEnabled val="1"/>
        </dgm:presLayoutVars>
      </dgm:prSet>
      <dgm:spPr/>
    </dgm:pt>
    <dgm:pt modelId="{227C1EBE-F7F5-41A7-AE71-5F533791038F}" type="pres">
      <dgm:prSet presAssocID="{29C61E4D-752E-4B1A-AABC-DCDFCA3A4C93}" presName="Name56" presStyleLbl="parChTrans1D2" presStyleIdx="3" presStyleCnt="5"/>
      <dgm:spPr/>
    </dgm:pt>
    <dgm:pt modelId="{FB0C8E51-FD6D-4498-AA38-695103FFD23F}" type="pres">
      <dgm:prSet presAssocID="{564B2C92-8C86-4465-A921-69AD661710A7}" presName="text0" presStyleLbl="node1" presStyleIdx="4" presStyleCnt="6">
        <dgm:presLayoutVars>
          <dgm:bulletEnabled val="1"/>
        </dgm:presLayoutVars>
      </dgm:prSet>
      <dgm:spPr/>
    </dgm:pt>
    <dgm:pt modelId="{87B4C500-3D0F-48A7-BF2B-FDE746DC3ED0}" type="pres">
      <dgm:prSet presAssocID="{FD0E5274-1DEA-4099-A1C1-A5CCA2517D0D}" presName="Name56" presStyleLbl="parChTrans1D2" presStyleIdx="4" presStyleCnt="5"/>
      <dgm:spPr/>
    </dgm:pt>
    <dgm:pt modelId="{6E008E03-27CA-4293-8B2C-7568D90B0EDE}" type="pres">
      <dgm:prSet presAssocID="{6841B82C-B633-409C-A7D3-191F44385912}" presName="text0" presStyleLbl="node1" presStyleIdx="5" presStyleCnt="6">
        <dgm:presLayoutVars>
          <dgm:bulletEnabled val="1"/>
        </dgm:presLayoutVars>
      </dgm:prSet>
      <dgm:spPr/>
    </dgm:pt>
  </dgm:ptLst>
  <dgm:cxnLst>
    <dgm:cxn modelId="{6F374406-7386-444B-BA1F-D3C45C9B2754}" srcId="{C6481477-5019-4CF9-AFF0-273779D13B6C}" destId="{6841B82C-B633-409C-A7D3-191F44385912}" srcOrd="4" destOrd="0" parTransId="{FD0E5274-1DEA-4099-A1C1-A5CCA2517D0D}" sibTransId="{94270C75-D6AC-4557-BAB6-76967A0B7E82}"/>
    <dgm:cxn modelId="{9A5EDD08-1BDA-4DF7-8084-C3A87C125F02}" type="presOf" srcId="{C6481477-5019-4CF9-AFF0-273779D13B6C}" destId="{E8E796D8-5B23-4201-9075-4509E0A5BDAD}" srcOrd="0" destOrd="0" presId="urn:microsoft.com/office/officeart/2008/layout/RadialCluster"/>
    <dgm:cxn modelId="{EF8F1A20-92D9-4483-80AB-3E56620B6854}" srcId="{C6481477-5019-4CF9-AFF0-273779D13B6C}" destId="{564B2C92-8C86-4465-A921-69AD661710A7}" srcOrd="3" destOrd="0" parTransId="{29C61E4D-752E-4B1A-AABC-DCDFCA3A4C93}" sibTransId="{BC4AEF4B-49CB-495C-BC30-A10E4FF4DBEF}"/>
    <dgm:cxn modelId="{A7571924-D8AE-4B5D-924F-5CBDA608AE97}" srcId="{534A88CB-7C60-4442-AB01-4A5539F04978}" destId="{3D1288B9-9120-49E7-A60A-A2505AA3BB36}" srcOrd="0" destOrd="0" parTransId="{69454EF4-4E66-476A-BA22-6F15473DB6B3}" sibTransId="{A74E408C-0FD6-45EB-BEBB-E1C4D955A440}"/>
    <dgm:cxn modelId="{0C21C224-636F-4E6A-B57A-50496F2EA7C1}" type="presOf" srcId="{564B2C92-8C86-4465-A921-69AD661710A7}" destId="{FB0C8E51-FD6D-4498-AA38-695103FFD23F}" srcOrd="0" destOrd="0" presId="urn:microsoft.com/office/officeart/2008/layout/RadialCluster"/>
    <dgm:cxn modelId="{685B5D32-713D-4C56-AEAE-00D3C43398E4}" type="presOf" srcId="{ECC73C4F-DD02-4CB6-8252-B62F07D1D95E}" destId="{D1FD5438-6262-4FF2-BE02-5D3CA09CFFF4}" srcOrd="0" destOrd="0" presId="urn:microsoft.com/office/officeart/2008/layout/RadialCluster"/>
    <dgm:cxn modelId="{B3FC615B-FC47-4A33-94EC-CD72CEEEE2B8}" type="presOf" srcId="{ACD2F2EF-E1F9-4BEB-8BAB-0D58F5E7FA37}" destId="{0AF752B4-B721-4E52-8D3F-911A3BAF698E}" srcOrd="0" destOrd="0" presId="urn:microsoft.com/office/officeart/2008/layout/RadialCluster"/>
    <dgm:cxn modelId="{06FBD465-EBE7-40B1-9681-8E6017F88259}" srcId="{C6481477-5019-4CF9-AFF0-273779D13B6C}" destId="{6D59248D-5F0A-4926-9022-CF3F6A9FF0A3}" srcOrd="1" destOrd="0" parTransId="{F981B16C-4C8D-4BFC-848D-3EA20DBEEB85}" sibTransId="{63916740-7377-48D9-88AA-B2DFF18A086E}"/>
    <dgm:cxn modelId="{87099467-00A1-48D2-8574-AC9BC6F903FD}" srcId="{F2F434C8-F2D8-4A2F-9939-9E6A1F65B2C7}" destId="{CAB42739-92D1-4C0A-946E-91634CF3EF30}" srcOrd="0" destOrd="0" parTransId="{31047436-E8D5-4DA6-A84F-B52F840C711F}" sibTransId="{E7542AA9-CD25-49E8-B475-3C9BDDFCC7FC}"/>
    <dgm:cxn modelId="{570C4A6E-C16D-4BCF-A51C-04E7B6A40561}" srcId="{F2F434C8-F2D8-4A2F-9939-9E6A1F65B2C7}" destId="{65C1A016-68C8-4B89-B7BA-808DF8A644D7}" srcOrd="1" destOrd="0" parTransId="{70D9C0A5-A346-4D7A-AD2F-E423FBF10D85}" sibTransId="{31A9BABC-AD87-4F4A-8B3E-EAEFD184EF50}"/>
    <dgm:cxn modelId="{A3A0B74F-2BFC-4040-BE81-744B0F159538}" srcId="{E0DA84A7-0044-410C-8ED7-F62C60D59CF1}" destId="{C6481477-5019-4CF9-AFF0-273779D13B6C}" srcOrd="0" destOrd="0" parTransId="{267705A9-B236-40C1-B0BD-A0A3DA8E5756}" sibTransId="{700E4557-E115-4B1E-88BF-8BF57636BA72}"/>
    <dgm:cxn modelId="{3EAB5B53-417D-4E85-855E-096624BDA4D5}" type="presOf" srcId="{F981B16C-4C8D-4BFC-848D-3EA20DBEEB85}" destId="{16735AD9-3FE8-4C5C-A473-7E063411CF81}" srcOrd="0" destOrd="0" presId="urn:microsoft.com/office/officeart/2008/layout/RadialCluster"/>
    <dgm:cxn modelId="{40991455-14EF-4B1A-8F6C-9BFE92AD41F0}" srcId="{C6481477-5019-4CF9-AFF0-273779D13B6C}" destId="{ACD2F2EF-E1F9-4BEB-8BAB-0D58F5E7FA37}" srcOrd="2" destOrd="0" parTransId="{ECC73C4F-DD02-4CB6-8252-B62F07D1D95E}" sibTransId="{421D4447-7006-443F-BF21-ECAEA183D857}"/>
    <dgm:cxn modelId="{41F18384-2FB8-4FBB-9F1B-E64CF1AB153B}" type="presOf" srcId="{FD0E5274-1DEA-4099-A1C1-A5CCA2517D0D}" destId="{87B4C500-3D0F-48A7-BF2B-FDE746DC3ED0}" srcOrd="0" destOrd="0" presId="urn:microsoft.com/office/officeart/2008/layout/RadialCluster"/>
    <dgm:cxn modelId="{FB74D28A-DAD0-4164-9D9B-0D1926F75C82}" type="presOf" srcId="{A8B32DF3-13B7-4EB5-94C7-0B20D680C131}" destId="{8D108457-07CF-4054-9B42-5B03D0DAEE43}" srcOrd="0" destOrd="0" presId="urn:microsoft.com/office/officeart/2008/layout/RadialCluster"/>
    <dgm:cxn modelId="{CEA4CA91-AA40-4C30-A0C2-748D867F2E0F}" type="presOf" srcId="{29C61E4D-752E-4B1A-AABC-DCDFCA3A4C93}" destId="{227C1EBE-F7F5-41A7-AE71-5F533791038F}" srcOrd="0" destOrd="0" presId="urn:microsoft.com/office/officeart/2008/layout/RadialCluster"/>
    <dgm:cxn modelId="{2F22D491-168A-436B-90E2-566CD1727213}" srcId="{E0DA84A7-0044-410C-8ED7-F62C60D59CF1}" destId="{534A88CB-7C60-4442-AB01-4A5539F04978}" srcOrd="2" destOrd="0" parTransId="{7DE9D51A-C14D-4B1F-8537-172A95E4D351}" sibTransId="{02C21C73-F1F9-46BF-B1ED-59B1864B4F27}"/>
    <dgm:cxn modelId="{D1BE94C7-7787-4832-A11C-27A035A22792}" type="presOf" srcId="{E0DA84A7-0044-410C-8ED7-F62C60D59CF1}" destId="{C7B43A76-5D88-4211-803E-29B9E94B11C1}" srcOrd="0" destOrd="0" presId="urn:microsoft.com/office/officeart/2008/layout/RadialCluster"/>
    <dgm:cxn modelId="{408B30D4-E1D0-4E06-8013-9071DB7ECED4}" srcId="{534A88CB-7C60-4442-AB01-4A5539F04978}" destId="{841E1B84-E69F-42D3-B018-0D2362927296}" srcOrd="1" destOrd="0" parTransId="{5608C857-439E-4DDF-85F5-0C422389C472}" sibTransId="{F5109FA3-D75C-4E9F-9DC2-0CE7B7FD2983}"/>
    <dgm:cxn modelId="{16D8B4E0-069C-47D6-A8EB-CFC555BCF52F}" type="presOf" srcId="{6D59248D-5F0A-4926-9022-CF3F6A9FF0A3}" destId="{4B62B649-6FF8-4E2F-8FC7-22715C7FA3EA}" srcOrd="0" destOrd="0" presId="urn:microsoft.com/office/officeart/2008/layout/RadialCluster"/>
    <dgm:cxn modelId="{8E9F03E4-DED7-4CFD-BFDA-88804F08D257}" type="presOf" srcId="{8C8D5A27-462C-4EEF-B435-656ACE8C26B8}" destId="{2EC98FA6-4552-4B1E-9EE2-485DC103A90C}" srcOrd="0" destOrd="0" presId="urn:microsoft.com/office/officeart/2008/layout/RadialCluster"/>
    <dgm:cxn modelId="{C5BD71F3-22E7-4DCD-B804-33FA6E6D153A}" srcId="{C6481477-5019-4CF9-AFF0-273779D13B6C}" destId="{A8B32DF3-13B7-4EB5-94C7-0B20D680C131}" srcOrd="0" destOrd="0" parTransId="{8C8D5A27-462C-4EEF-B435-656ACE8C26B8}" sibTransId="{900DBFD2-C933-4EF2-BC81-0B5C736AD16C}"/>
    <dgm:cxn modelId="{98BCAAF7-780A-4D51-BF38-4ED3C666223E}" type="presOf" srcId="{6841B82C-B633-409C-A7D3-191F44385912}" destId="{6E008E03-27CA-4293-8B2C-7568D90B0EDE}" srcOrd="0" destOrd="0" presId="urn:microsoft.com/office/officeart/2008/layout/RadialCluster"/>
    <dgm:cxn modelId="{35EE57FE-591B-4064-A77A-5739D51891D4}" srcId="{E0DA84A7-0044-410C-8ED7-F62C60D59CF1}" destId="{F2F434C8-F2D8-4A2F-9939-9E6A1F65B2C7}" srcOrd="1" destOrd="0" parTransId="{9639554E-2AAF-445D-8414-EB58746F3D16}" sibTransId="{FE3CF190-B2F4-481D-BC7A-76DF495D0AAC}"/>
    <dgm:cxn modelId="{F28EECD5-77D3-477F-9F41-BC062FF7E1D1}" type="presParOf" srcId="{C7B43A76-5D88-4211-803E-29B9E94B11C1}" destId="{8878F66F-04C1-4F1B-A52E-9586AB379978}" srcOrd="0" destOrd="0" presId="urn:microsoft.com/office/officeart/2008/layout/RadialCluster"/>
    <dgm:cxn modelId="{CA86AAED-B6F4-4171-906B-80B276E553F2}" type="presParOf" srcId="{8878F66F-04C1-4F1B-A52E-9586AB379978}" destId="{E8E796D8-5B23-4201-9075-4509E0A5BDAD}" srcOrd="0" destOrd="0" presId="urn:microsoft.com/office/officeart/2008/layout/RadialCluster"/>
    <dgm:cxn modelId="{0F276782-110C-4D28-898A-5A8F93D3D53A}" type="presParOf" srcId="{8878F66F-04C1-4F1B-A52E-9586AB379978}" destId="{2EC98FA6-4552-4B1E-9EE2-485DC103A90C}" srcOrd="1" destOrd="0" presId="urn:microsoft.com/office/officeart/2008/layout/RadialCluster"/>
    <dgm:cxn modelId="{9FEBDCCA-61C3-4290-96DA-9A36AAD34D0E}" type="presParOf" srcId="{8878F66F-04C1-4F1B-A52E-9586AB379978}" destId="{8D108457-07CF-4054-9B42-5B03D0DAEE43}" srcOrd="2" destOrd="0" presId="urn:microsoft.com/office/officeart/2008/layout/RadialCluster"/>
    <dgm:cxn modelId="{0B83E45A-9425-4B8C-B0B7-860049466404}" type="presParOf" srcId="{8878F66F-04C1-4F1B-A52E-9586AB379978}" destId="{16735AD9-3FE8-4C5C-A473-7E063411CF81}" srcOrd="3" destOrd="0" presId="urn:microsoft.com/office/officeart/2008/layout/RadialCluster"/>
    <dgm:cxn modelId="{5C83EE1D-E61E-4905-9CC1-F979798F43EA}" type="presParOf" srcId="{8878F66F-04C1-4F1B-A52E-9586AB379978}" destId="{4B62B649-6FF8-4E2F-8FC7-22715C7FA3EA}" srcOrd="4" destOrd="0" presId="urn:microsoft.com/office/officeart/2008/layout/RadialCluster"/>
    <dgm:cxn modelId="{DA1FDA2B-ED95-4260-B2AE-0C06EB9681EE}" type="presParOf" srcId="{8878F66F-04C1-4F1B-A52E-9586AB379978}" destId="{D1FD5438-6262-4FF2-BE02-5D3CA09CFFF4}" srcOrd="5" destOrd="0" presId="urn:microsoft.com/office/officeart/2008/layout/RadialCluster"/>
    <dgm:cxn modelId="{A05C861C-74E4-4034-9757-12E11696E069}" type="presParOf" srcId="{8878F66F-04C1-4F1B-A52E-9586AB379978}" destId="{0AF752B4-B721-4E52-8D3F-911A3BAF698E}" srcOrd="6" destOrd="0" presId="urn:microsoft.com/office/officeart/2008/layout/RadialCluster"/>
    <dgm:cxn modelId="{95C0FF2B-4A9A-45AE-9EAE-F35700E6A599}" type="presParOf" srcId="{8878F66F-04C1-4F1B-A52E-9586AB379978}" destId="{227C1EBE-F7F5-41A7-AE71-5F533791038F}" srcOrd="7" destOrd="0" presId="urn:microsoft.com/office/officeart/2008/layout/RadialCluster"/>
    <dgm:cxn modelId="{9810FB13-BE4B-49BD-96B3-88A0BF2796BD}" type="presParOf" srcId="{8878F66F-04C1-4F1B-A52E-9586AB379978}" destId="{FB0C8E51-FD6D-4498-AA38-695103FFD23F}" srcOrd="8" destOrd="0" presId="urn:microsoft.com/office/officeart/2008/layout/RadialCluster"/>
    <dgm:cxn modelId="{96E9F6FE-458A-4A8A-AE4A-ED9B13EEA058}" type="presParOf" srcId="{8878F66F-04C1-4F1B-A52E-9586AB379978}" destId="{87B4C500-3D0F-48A7-BF2B-FDE746DC3ED0}" srcOrd="9" destOrd="0" presId="urn:microsoft.com/office/officeart/2008/layout/RadialCluster"/>
    <dgm:cxn modelId="{C69ADFA5-E37C-4652-86DB-F7172F79A5C1}" type="presParOf" srcId="{8878F66F-04C1-4F1B-A52E-9586AB379978}" destId="{6E008E03-27CA-4293-8B2C-7568D90B0EDE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E796D8-5B23-4201-9075-4509E0A5BDAD}">
      <dsp:nvSpPr>
        <dsp:cNvPr id="0" name=""/>
        <dsp:cNvSpPr/>
      </dsp:nvSpPr>
      <dsp:spPr>
        <a:xfrm>
          <a:off x="1580501" y="2112792"/>
          <a:ext cx="1354715" cy="1354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Modalidad a distancia</a:t>
          </a:r>
        </a:p>
      </dsp:txBody>
      <dsp:txXfrm>
        <a:off x="1646633" y="2178924"/>
        <a:ext cx="1222451" cy="1222451"/>
      </dsp:txXfrm>
    </dsp:sp>
    <dsp:sp modelId="{2EC98FA6-4552-4B1E-9EE2-485DC103A90C}">
      <dsp:nvSpPr>
        <dsp:cNvPr id="0" name=""/>
        <dsp:cNvSpPr/>
      </dsp:nvSpPr>
      <dsp:spPr>
        <a:xfrm rot="16200000">
          <a:off x="1875328" y="1730262"/>
          <a:ext cx="7650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5061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108457-07CF-4054-9B42-5B03D0DAEE43}">
      <dsp:nvSpPr>
        <dsp:cNvPr id="0" name=""/>
        <dsp:cNvSpPr/>
      </dsp:nvSpPr>
      <dsp:spPr>
        <a:xfrm>
          <a:off x="1804029" y="440071"/>
          <a:ext cx="907659" cy="90765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300" kern="1200" dirty="0"/>
            <a:t>Asesorías </a:t>
          </a:r>
          <a:br>
            <a:rPr lang="es-MX" sz="1300" kern="1200" dirty="0"/>
          </a:br>
          <a:r>
            <a:rPr lang="es-MX" sz="1300" kern="1200" dirty="0"/>
            <a:t>e-learning en Moodle</a:t>
          </a:r>
        </a:p>
      </dsp:txBody>
      <dsp:txXfrm>
        <a:off x="1848337" y="484379"/>
        <a:ext cx="819043" cy="819043"/>
      </dsp:txXfrm>
    </dsp:sp>
    <dsp:sp modelId="{16735AD9-3FE8-4C5C-A473-7E063411CF81}">
      <dsp:nvSpPr>
        <dsp:cNvPr id="0" name=""/>
        <dsp:cNvSpPr/>
      </dsp:nvSpPr>
      <dsp:spPr>
        <a:xfrm rot="20520000">
          <a:off x="2917919" y="2460849"/>
          <a:ext cx="7068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684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2B649-6FF8-4E2F-8FC7-22715C7FA3EA}">
      <dsp:nvSpPr>
        <dsp:cNvPr id="0" name=""/>
        <dsp:cNvSpPr/>
      </dsp:nvSpPr>
      <dsp:spPr>
        <a:xfrm>
          <a:off x="3607469" y="1750347"/>
          <a:ext cx="907659" cy="90765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Clases virtuales</a:t>
          </a:r>
        </a:p>
      </dsp:txBody>
      <dsp:txXfrm>
        <a:off x="3651777" y="1794655"/>
        <a:ext cx="819043" cy="819043"/>
      </dsp:txXfrm>
    </dsp:sp>
    <dsp:sp modelId="{D1FD5438-6262-4FF2-BE02-5D3CA09CFFF4}">
      <dsp:nvSpPr>
        <dsp:cNvPr id="0" name=""/>
        <dsp:cNvSpPr/>
      </dsp:nvSpPr>
      <dsp:spPr>
        <a:xfrm rot="3240000">
          <a:off x="2647342" y="3668963"/>
          <a:ext cx="4980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802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F752B4-B721-4E52-8D3F-911A3BAF698E}">
      <dsp:nvSpPr>
        <dsp:cNvPr id="0" name=""/>
        <dsp:cNvSpPr/>
      </dsp:nvSpPr>
      <dsp:spPr>
        <a:xfrm>
          <a:off x="2918617" y="3870418"/>
          <a:ext cx="907659" cy="90765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/>
            <a:t>Material de apoyo</a:t>
          </a:r>
        </a:p>
      </dsp:txBody>
      <dsp:txXfrm>
        <a:off x="2962925" y="3914726"/>
        <a:ext cx="819043" cy="819043"/>
      </dsp:txXfrm>
    </dsp:sp>
    <dsp:sp modelId="{227C1EBE-F7F5-41A7-AE71-5F533791038F}">
      <dsp:nvSpPr>
        <dsp:cNvPr id="0" name=""/>
        <dsp:cNvSpPr/>
      </dsp:nvSpPr>
      <dsp:spPr>
        <a:xfrm rot="7560000">
          <a:off x="1370352" y="3668963"/>
          <a:ext cx="4980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98024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0C8E51-FD6D-4498-AA38-695103FFD23F}">
      <dsp:nvSpPr>
        <dsp:cNvPr id="0" name=""/>
        <dsp:cNvSpPr/>
      </dsp:nvSpPr>
      <dsp:spPr>
        <a:xfrm>
          <a:off x="689442" y="3870418"/>
          <a:ext cx="907659" cy="90765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Actividades</a:t>
          </a:r>
        </a:p>
      </dsp:txBody>
      <dsp:txXfrm>
        <a:off x="733750" y="3914726"/>
        <a:ext cx="819043" cy="819043"/>
      </dsp:txXfrm>
    </dsp:sp>
    <dsp:sp modelId="{87B4C500-3D0F-48A7-BF2B-FDE746DC3ED0}">
      <dsp:nvSpPr>
        <dsp:cNvPr id="0" name=""/>
        <dsp:cNvSpPr/>
      </dsp:nvSpPr>
      <dsp:spPr>
        <a:xfrm rot="11880000">
          <a:off x="890951" y="2460849"/>
          <a:ext cx="70684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684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008E03-27CA-4293-8B2C-7568D90B0EDE}">
      <dsp:nvSpPr>
        <dsp:cNvPr id="0" name=""/>
        <dsp:cNvSpPr/>
      </dsp:nvSpPr>
      <dsp:spPr>
        <a:xfrm>
          <a:off x="589" y="1750347"/>
          <a:ext cx="907659" cy="90765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Comunicación asincrónica</a:t>
          </a:r>
          <a:br>
            <a:rPr lang="es-MX" sz="1000" kern="1200" dirty="0"/>
          </a:br>
          <a:r>
            <a:rPr lang="es-MX" sz="1000" kern="1200" dirty="0"/>
            <a:t>(foro)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000" kern="1200" dirty="0"/>
            <a:t>Sincrónica</a:t>
          </a:r>
          <a:br>
            <a:rPr lang="es-MX" sz="1000" kern="1200" dirty="0"/>
          </a:br>
          <a:r>
            <a:rPr lang="es-MX" sz="1000" kern="1200" dirty="0"/>
            <a:t>(chat)</a:t>
          </a:r>
        </a:p>
      </dsp:txBody>
      <dsp:txXfrm>
        <a:off x="44897" y="1794655"/>
        <a:ext cx="819043" cy="819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348880"/>
            <a:ext cx="7772400" cy="151216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933056"/>
            <a:ext cx="6400800" cy="208823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2512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6CC87390-96F7-4595-9973-7554D39C17AD}" type="datetimeFigureOut">
              <a:rPr lang="es-MX" smtClean="0"/>
              <a:pPr/>
              <a:t>02/06/2022</a:t>
            </a:fld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740352" y="6356350"/>
            <a:ext cx="946448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C3C0F2BA-0638-4D1F-B224-C999965B36F0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7390-96F7-4595-9973-7554D39C17AD}" type="datetimeFigureOut">
              <a:rPr lang="es-MX" smtClean="0"/>
              <a:t>02/06/2022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0F2BA-0638-4D1F-B224-C999965B36F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vecommons.org/licenses/by-nc-nd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Uso de Zoom para la modalidad a distancia </a:t>
            </a:r>
            <a:r>
              <a:rPr lang="es-MX"/>
              <a:t>del SUAyED FE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Karen Fernanda Amezcua Kosterlitz	Ignacio Cruz López</a:t>
            </a:r>
          </a:p>
          <a:p>
            <a:r>
              <a:rPr lang="es-MX" dirty="0"/>
              <a:t>Claudia Jacqueline Bribiesca Silva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FC0E7-DF5A-D686-DEDB-AA1279B72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SUAyED Economía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0377AF3-0BB1-BD92-EE69-05EFFD4FA1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428567"/>
              </p:ext>
            </p:extLst>
          </p:nvPr>
        </p:nvGraphicFramePr>
        <p:xfrm>
          <a:off x="200296" y="1417638"/>
          <a:ext cx="4515719" cy="5218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8389A637-E5FE-9D7A-C3B0-A7A7B9424933}"/>
              </a:ext>
            </a:extLst>
          </p:cNvPr>
          <p:cNvSpPr txBox="1">
            <a:spLocks/>
          </p:cNvSpPr>
          <p:nvPr/>
        </p:nvSpPr>
        <p:spPr>
          <a:xfrm>
            <a:off x="4860032" y="1869268"/>
            <a:ext cx="4042792" cy="471409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100" dirty="0"/>
              <a:t>De la experiencia con la modalidad híbrida se decidió programar 3 sesiones en Zoom para resolver dudas en asignaturas a distancia.</a:t>
            </a:r>
          </a:p>
          <a:p>
            <a:endParaRPr lang="es-ES" sz="3100" dirty="0"/>
          </a:p>
          <a:p>
            <a:r>
              <a:rPr lang="es-ES" sz="3100" dirty="0"/>
              <a:t>De los estudiantes que participaron de forma regular, 60% respondió al cuestionario para valorar las sesiones en Zoom.</a:t>
            </a:r>
          </a:p>
          <a:p>
            <a:endParaRPr lang="es-ES" sz="3100" dirty="0"/>
          </a:p>
          <a:p>
            <a:r>
              <a:rPr lang="es-ES" sz="3100" dirty="0"/>
              <a:t>A continuación se presentan los resultados más relevantes.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0934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E308D-DA04-1A9C-AAF5-D01A1588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>
            <a:noAutofit/>
          </a:bodyPr>
          <a:lstStyle/>
          <a:p>
            <a:r>
              <a:rPr lang="es-MX" sz="2800" dirty="0"/>
              <a:t>Las asesorías en Zoom me gustan porque…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699102-54F4-71B9-D8D1-E6118A343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528" y="6021288"/>
            <a:ext cx="8568951" cy="674440"/>
          </a:xfrm>
        </p:spPr>
        <p:txBody>
          <a:bodyPr>
            <a:normAutofit/>
          </a:bodyPr>
          <a:lstStyle/>
          <a:p>
            <a:r>
              <a:rPr lang="es-MX" sz="2300" dirty="0"/>
              <a:t>Se conectan desde su celular (56%) y computadora personal (44%)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D4CA5958-CE0E-372D-7E58-22E7DB502B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241500"/>
              </p:ext>
            </p:extLst>
          </p:nvPr>
        </p:nvGraphicFramePr>
        <p:xfrm>
          <a:off x="457200" y="1268760"/>
          <a:ext cx="8229600" cy="4459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191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E308D-DA04-1A9C-AAF5-D01A1588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36151"/>
          </a:xfrm>
        </p:spPr>
        <p:txBody>
          <a:bodyPr>
            <a:noAutofit/>
          </a:bodyPr>
          <a:lstStyle/>
          <a:p>
            <a:r>
              <a:rPr lang="es-MX" sz="2800" dirty="0"/>
              <a:t>Las asesorías en Zoom no me gustan porque…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699102-54F4-71B9-D8D1-E6118A343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5684066"/>
            <a:ext cx="8291264" cy="841278"/>
          </a:xfrm>
        </p:spPr>
        <p:txBody>
          <a:bodyPr>
            <a:noAutofit/>
          </a:bodyPr>
          <a:lstStyle/>
          <a:p>
            <a:r>
              <a:rPr lang="es-MX" sz="2300" dirty="0"/>
              <a:t>El 90% de los que no se conecta es porque el horario no se ajusta a sus actividades, el 10% por no tener conexión a internet.</a:t>
            </a:r>
          </a:p>
        </p:txBody>
      </p:sp>
      <p:graphicFrame>
        <p:nvGraphicFramePr>
          <p:cNvPr id="7" name="Marcador de contenido 6">
            <a:extLst>
              <a:ext uri="{FF2B5EF4-FFF2-40B4-BE49-F238E27FC236}">
                <a16:creationId xmlns:a16="http://schemas.microsoft.com/office/drawing/2014/main" id="{A80EF7AD-EDC6-2662-C7EC-44DA9C5CD85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190428631"/>
              </p:ext>
            </p:extLst>
          </p:nvPr>
        </p:nvGraphicFramePr>
        <p:xfrm>
          <a:off x="450182" y="1262980"/>
          <a:ext cx="8435280" cy="4421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9978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C704E-EBD2-7A7E-DEE8-9E8BD1EE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Beneficios y sugerencias para trabajar en esta modalidad: </a:t>
            </a:r>
            <a:endParaRPr lang="es-MX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4D8817-518F-B59F-557D-7FB45AE8F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endParaRPr lang="es-ES" dirty="0"/>
          </a:p>
          <a:p>
            <a:r>
              <a:rPr lang="es-MX" dirty="0"/>
              <a:t>Usar Zoom como herramienta de apoyo al desarrollo del estudiantado, por lo que se debió aprender su manejo óptimo.</a:t>
            </a:r>
          </a:p>
          <a:p>
            <a:r>
              <a:rPr lang="es-MX" dirty="0"/>
              <a:t>Realizar un diagnostico de los recursos tecnológicos con los que cuentan el estudiantado.</a:t>
            </a:r>
          </a:p>
          <a:p>
            <a:r>
              <a:rPr lang="es-MX" dirty="0"/>
              <a:t>Establecer una encuesta para determinar los horarios de las sesiones Zoom.</a:t>
            </a:r>
          </a:p>
        </p:txBody>
      </p:sp>
    </p:spTree>
    <p:extLst>
      <p:ext uri="{BB962C8B-B14F-4D97-AF65-F5344CB8AC3E}">
        <p14:creationId xmlns:p14="http://schemas.microsoft.com/office/powerpoint/2010/main" val="185841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86690F-1A1C-7B98-C280-30C367868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Créditos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AAD04-48AD-24B7-D72E-8FF2672D1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/>
              <a:t>Docentes participantes</a:t>
            </a:r>
          </a:p>
          <a:p>
            <a:pPr marL="0" indent="0" algn="ctr">
              <a:buNone/>
            </a:pPr>
            <a:r>
              <a:rPr lang="es-MX" dirty="0"/>
              <a:t>Karen Fernanda Amezcua Kosterlitz	</a:t>
            </a:r>
          </a:p>
          <a:p>
            <a:pPr marL="0" indent="0" algn="ctr">
              <a:buNone/>
            </a:pPr>
            <a:r>
              <a:rPr lang="es-MX" dirty="0"/>
              <a:t>Ignacio Cruz López</a:t>
            </a:r>
          </a:p>
          <a:p>
            <a:pPr marL="0" indent="0" algn="ctr">
              <a:buNone/>
            </a:pPr>
            <a:r>
              <a:rPr lang="es-MX" dirty="0"/>
              <a:t>Claudia Jacqueline Bribiesca Silva</a:t>
            </a:r>
          </a:p>
          <a:p>
            <a:pPr marL="0" indent="0" algn="ctr">
              <a:buNone/>
            </a:pPr>
            <a:endParaRPr lang="es-MX" dirty="0"/>
          </a:p>
          <a:p>
            <a:r>
              <a:rPr lang="es-MX" dirty="0"/>
              <a:t>SUAyED Economía, UNAM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/>
              <a:t>Semestre 2022-2</a:t>
            </a:r>
          </a:p>
          <a:p>
            <a:endParaRPr lang="es-MX" dirty="0"/>
          </a:p>
          <a:p>
            <a:endParaRPr lang="es-MX" dirty="0"/>
          </a:p>
        </p:txBody>
      </p:sp>
      <p:pic>
        <p:nvPicPr>
          <p:cNvPr id="4" name="Imagen 3" descr="Licencia Creative Commons">
            <a:hlinkClick r:id="rId2"/>
            <a:extLst>
              <a:ext uri="{FF2B5EF4-FFF2-40B4-BE49-F238E27FC236}">
                <a16:creationId xmlns:a16="http://schemas.microsoft.com/office/drawing/2014/main" id="{79EF8E86-B17B-CFB8-6BD9-77409C999A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324" y="5761906"/>
            <a:ext cx="1171575" cy="4121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A8F6706A-CFB7-1F7E-E678-24172A1019DA}"/>
              </a:ext>
            </a:extLst>
          </p:cNvPr>
          <p:cNvSpPr txBox="1"/>
          <p:nvPr/>
        </p:nvSpPr>
        <p:spPr>
          <a:xfrm>
            <a:off x="6732240" y="6126163"/>
            <a:ext cx="2267744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9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Esta obra está bajo una </a:t>
            </a:r>
            <a:r>
              <a:rPr lang="es-ES" sz="900" dirty="0">
                <a:cs typeface="Arial" panose="020B0604020202020204" pitchFamily="34" charset="0"/>
              </a:rPr>
              <a:t>Licencia </a:t>
            </a:r>
            <a:br>
              <a:rPr lang="es-ES" sz="900" dirty="0">
                <a:cs typeface="Arial" panose="020B0604020202020204" pitchFamily="34" charset="0"/>
              </a:rPr>
            </a:br>
            <a:r>
              <a:rPr lang="es-ES" sz="900" dirty="0">
                <a:cs typeface="Arial" panose="020B0604020202020204" pitchFamily="34" charset="0"/>
              </a:rPr>
              <a:t>Creative </a:t>
            </a:r>
            <a:r>
              <a:rPr lang="es-ES" sz="900" dirty="0" err="1">
                <a:cs typeface="Arial" panose="020B0604020202020204" pitchFamily="34" charset="0"/>
              </a:rPr>
              <a:t>Commons</a:t>
            </a:r>
            <a:r>
              <a:rPr lang="es-ES" sz="900" dirty="0">
                <a:cs typeface="Arial" panose="020B0604020202020204" pitchFamily="34" charset="0"/>
              </a:rPr>
              <a:t> Atribución-</a:t>
            </a:r>
            <a:r>
              <a:rPr lang="es-ES" sz="900" dirty="0" err="1">
                <a:cs typeface="Arial" panose="020B0604020202020204" pitchFamily="34" charset="0"/>
              </a:rPr>
              <a:t>NoComercial</a:t>
            </a:r>
            <a:r>
              <a:rPr lang="es-ES" sz="900" dirty="0">
                <a:cs typeface="Arial" panose="020B0604020202020204" pitchFamily="34" charset="0"/>
              </a:rPr>
              <a:t>-</a:t>
            </a:r>
            <a:r>
              <a:rPr lang="es-ES" sz="900" dirty="0" err="1">
                <a:cs typeface="Arial" panose="020B0604020202020204" pitchFamily="34" charset="0"/>
              </a:rPr>
              <a:t>SinDerivadas</a:t>
            </a:r>
            <a:r>
              <a:rPr lang="es-ES" sz="900" dirty="0">
                <a:cs typeface="Arial" panose="020B0604020202020204" pitchFamily="34" charset="0"/>
              </a:rPr>
              <a:t> 4.0 Internacional.</a:t>
            </a:r>
            <a:endParaRPr lang="es-MX" sz="9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2165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PowerPoint educatic2022</Template>
  <TotalTime>139</TotalTime>
  <Words>253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Uso de Zoom para la modalidad a distancia del SUAyED FE</vt:lpstr>
      <vt:lpstr>SUAyED Economía</vt:lpstr>
      <vt:lpstr>Las asesorías en Zoom me gustan porque…</vt:lpstr>
      <vt:lpstr>Las asesorías en Zoom no me gustan porque…</vt:lpstr>
      <vt:lpstr>Beneficios y sugerencias para trabajar en esta modalidad: </vt:lpstr>
      <vt:lpstr>Créditos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 Zoom para la modalidad a distancia del SUAyED FE</dc:title>
  <dc:creator>KAREN FERNANDA</dc:creator>
  <cp:lastModifiedBy>gavic</cp:lastModifiedBy>
  <cp:revision>10</cp:revision>
  <dcterms:created xsi:type="dcterms:W3CDTF">2022-05-24T17:39:34Z</dcterms:created>
  <dcterms:modified xsi:type="dcterms:W3CDTF">2022-06-02T17:51:01Z</dcterms:modified>
</cp:coreProperties>
</file>