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70" r:id="rId6"/>
    <p:sldId id="294" r:id="rId7"/>
    <p:sldId id="286" r:id="rId8"/>
    <p:sldId id="287" r:id="rId9"/>
    <p:sldId id="288" r:id="rId10"/>
    <p:sldId id="289" r:id="rId11"/>
    <p:sldId id="291" r:id="rId12"/>
    <p:sldId id="292" r:id="rId13"/>
    <p:sldId id="293" r:id="rId14"/>
    <p:sldId id="268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28F48-1B43-4177-886B-DAF9C7C9B7F6}" v="2" dt="2022-05-27T04:23:57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>
      <p:cViewPr varScale="1">
        <p:scale>
          <a:sx n="55" d="100"/>
          <a:sy n="55" d="100"/>
        </p:scale>
        <p:origin x="15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" userId="f62c9c7becb19948" providerId="LiveId" clId="{DD666EAF-46E2-48A5-B01E-C3BAF900EF60}"/>
    <pc:docChg chg="modSld">
      <pc:chgData name="Patricia" userId="f62c9c7becb19948" providerId="LiveId" clId="{DD666EAF-46E2-48A5-B01E-C3BAF900EF60}" dt="2022-05-27T04:05:24.757" v="24" actId="20577"/>
      <pc:docMkLst>
        <pc:docMk/>
      </pc:docMkLst>
      <pc:sldChg chg="modSp mod">
        <pc:chgData name="Patricia" userId="f62c9c7becb19948" providerId="LiveId" clId="{DD666EAF-46E2-48A5-B01E-C3BAF900EF60}" dt="2022-05-27T04:05:24.757" v="24" actId="20577"/>
        <pc:sldMkLst>
          <pc:docMk/>
          <pc:sldMk cId="0" sldId="256"/>
        </pc:sldMkLst>
        <pc:spChg chg="mod">
          <ac:chgData name="Patricia" userId="f62c9c7becb19948" providerId="LiveId" clId="{DD666EAF-46E2-48A5-B01E-C3BAF900EF60}" dt="2022-05-27T04:05:24.757" v="24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  <pc:docChgLst>
    <pc:chgData name="Patricia" userId="f62c9c7becb19948" providerId="LiveId" clId="{FF428F48-1B43-4177-886B-DAF9C7C9B7F6}"/>
    <pc:docChg chg="undo custSel modSld">
      <pc:chgData name="Patricia" userId="f62c9c7becb19948" providerId="LiveId" clId="{FF428F48-1B43-4177-886B-DAF9C7C9B7F6}" dt="2022-05-27T04:23:57.405" v="4" actId="20577"/>
      <pc:docMkLst>
        <pc:docMk/>
      </pc:docMkLst>
      <pc:sldChg chg="modSp mod">
        <pc:chgData name="Patricia" userId="f62c9c7becb19948" providerId="LiveId" clId="{FF428F48-1B43-4177-886B-DAF9C7C9B7F6}" dt="2022-05-27T04:20:08.202" v="1"/>
        <pc:sldMkLst>
          <pc:docMk/>
          <pc:sldMk cId="0" sldId="256"/>
        </pc:sldMkLst>
        <pc:spChg chg="mod">
          <ac:chgData name="Patricia" userId="f62c9c7becb19948" providerId="LiveId" clId="{FF428F48-1B43-4177-886B-DAF9C7C9B7F6}" dt="2022-05-27T04:20:08.202" v="1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Patricia" userId="f62c9c7becb19948" providerId="LiveId" clId="{FF428F48-1B43-4177-886B-DAF9C7C9B7F6}" dt="2022-05-27T04:23:57.405" v="4" actId="20577"/>
        <pc:sldMkLst>
          <pc:docMk/>
          <pc:sldMk cId="3731141919" sldId="268"/>
        </pc:sldMkLst>
        <pc:spChg chg="mod">
          <ac:chgData name="Patricia" userId="f62c9c7becb19948" providerId="LiveId" clId="{FF428F48-1B43-4177-886B-DAF9C7C9B7F6}" dt="2022-05-27T04:23:57.405" v="4" actId="20577"/>
          <ac:spMkLst>
            <pc:docMk/>
            <pc:sldMk cId="3731141919" sldId="268"/>
            <ac:spMk id="5" creationId="{8D157336-F5FA-53B7-2EA3-20BEEE4DBD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5121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088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251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CC87390-96F7-4595-9973-7554D39C17AD}" type="datetimeFigureOut">
              <a:rPr lang="es-MX" smtClean="0"/>
              <a:pPr/>
              <a:t>26/05/2022</a:t>
            </a:fld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3C0F2BA-0638-4D1F-B224-C999965B36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7390-96F7-4595-9973-7554D39C17AD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iadiazdip@aragon.unam.m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mailto:javiergarciam93@aragon.unam.m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485653"/>
            <a:ext cx="7918648" cy="864096"/>
          </a:xfrm>
        </p:spPr>
        <p:txBody>
          <a:bodyPr>
            <a:normAutofit/>
          </a:bodyPr>
          <a:lstStyle/>
          <a:p>
            <a:r>
              <a:rPr lang="es-ES" sz="2000" dirty="0"/>
              <a:t>Experiencias y retos en la construcción de las modalidades híbridas y trabajo colaborativo en la Carrera de Diseño Industrial</a:t>
            </a:r>
            <a:endParaRPr lang="es-MX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54460" y="3385060"/>
            <a:ext cx="7376864" cy="2088232"/>
          </a:xfrm>
        </p:spPr>
        <p:txBody>
          <a:bodyPr>
            <a:normAutofit lnSpcReduction="10000"/>
          </a:bodyPr>
          <a:lstStyle/>
          <a:p>
            <a:pPr algn="r"/>
            <a:r>
              <a:rPr lang="es-MX" sz="2400" dirty="0"/>
              <a:t>Presenta: </a:t>
            </a:r>
          </a:p>
          <a:p>
            <a:pPr algn="r"/>
            <a:r>
              <a:rPr lang="es-MX" sz="2400" dirty="0"/>
              <a:t>Patricia Díaz Pérez</a:t>
            </a:r>
          </a:p>
          <a:p>
            <a:pPr algn="r"/>
            <a:r>
              <a:rPr lang="es-MX" sz="2400" dirty="0"/>
              <a:t>Javier García Figueroa</a:t>
            </a:r>
          </a:p>
          <a:p>
            <a:pPr algn="r"/>
            <a:endParaRPr lang="es-MX" sz="2400" dirty="0"/>
          </a:p>
          <a:p>
            <a:pPr algn="r"/>
            <a:r>
              <a:rPr lang="es-MX" sz="2400" dirty="0"/>
              <a:t>FES Aragón 2022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3C53BC-D91A-3FE8-D436-1FA718A1B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155169"/>
            <a:ext cx="838200" cy="295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D54D1-E732-2701-1794-C081B5BD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C672CD4-D498-489B-506C-B892F16EF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060848"/>
            <a:ext cx="856119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5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8AE06-EF55-97B2-C3BD-E7B65705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Acuerdo de colaboración académica entre las dos universidades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B08A8C5-A9B0-4A1E-4DA2-90A04F089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204" y="1700808"/>
            <a:ext cx="6474513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3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6B3E8-326A-D6B5-9306-9C875CFA7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49" y="548680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s-MX" dirty="0"/>
              <a:t>Se generaron objetos de aprendizaje para la plataforma educativa Aragón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E6339C4-A05D-2783-F692-EE09E28B1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845" y="2420888"/>
            <a:ext cx="8229600" cy="25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9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C7738-3E39-2B88-4AFF-31F2E157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Una se las clases en línea con estudiantes de ambas universidades UAM A y FES A.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1311DBA-F3C7-F717-A502-9B4CFA4C3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0808"/>
            <a:ext cx="7382896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7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71538A0-BFBD-8524-5E42-931AD477D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045" y="2855624"/>
            <a:ext cx="5788364" cy="114675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D157336-F5FA-53B7-2EA3-20BEEE4DBD49}"/>
              </a:ext>
            </a:extLst>
          </p:cNvPr>
          <p:cNvSpPr txBox="1"/>
          <p:nvPr/>
        </p:nvSpPr>
        <p:spPr>
          <a:xfrm>
            <a:off x="4549227" y="4653136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3"/>
              </a:rPr>
              <a:t>patriciadiazdip@aragon.unam.mx</a:t>
            </a:r>
            <a:endParaRPr lang="es-MX" dirty="0"/>
          </a:p>
          <a:p>
            <a:r>
              <a:rPr lang="es-MX">
                <a:hlinkClick r:id="rId4"/>
              </a:rPr>
              <a:t>javiergarciam93@aragon.unam.mx</a:t>
            </a:r>
            <a:endParaRPr lang="es-MX"/>
          </a:p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E10258C-E2DF-0CC6-F2E2-CB1C2B5CA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68" y="1628800"/>
            <a:ext cx="460897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4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967FD-C266-41B8-19DA-76A2DA92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/>
              <a:t>En el trabajo a distancia se mantuvo vinculación academia entre industria-universidad con la empresa Helvex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7459ED2-DA01-A951-A299-1DFC6E520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075" y="1746424"/>
            <a:ext cx="7931150" cy="368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3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2A410-5EA5-DF7E-4313-278A418E4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Exposición de Helvex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F945E00-BE67-B6C2-8892-0563F087F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00" y="1166018"/>
            <a:ext cx="766107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5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4D3524F-7837-6393-6299-304EA98AA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9" y="836712"/>
            <a:ext cx="5832648" cy="36724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3C642BA-5590-9009-97BF-9E9FA3686170}"/>
              </a:ext>
            </a:extLst>
          </p:cNvPr>
          <p:cNvSpPr txBox="1"/>
          <p:nvPr/>
        </p:nvSpPr>
        <p:spPr>
          <a:xfrm>
            <a:off x="6337773" y="831210"/>
            <a:ext cx="24482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solidFill>
                  <a:schemeClr val="tx1"/>
                </a:solidFill>
              </a:rPr>
              <a:t>A través de la asistencia a eventos académicos virtuales se establecen nuevas relaciones académica que traspasan las fronteras de nuestro país. </a:t>
            </a:r>
          </a:p>
          <a:p>
            <a:r>
              <a:rPr lang="es-MX">
                <a:solidFill>
                  <a:schemeClr val="tx1"/>
                </a:solidFill>
              </a:rPr>
              <a:t>Caso de La Universidad Autónoma de San Luis Potosí y la Facultad del Habitat </a:t>
            </a:r>
          </a:p>
          <a:p>
            <a:r>
              <a:rPr lang="es-MX">
                <a:solidFill>
                  <a:schemeClr val="tx1"/>
                </a:solidFill>
              </a:rPr>
              <a:t>Del que surgió una vinculación con el Dr. Rafael Vivanco de la Universidad  de Perú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6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006AF-7C01-8499-A402-712E4918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84" y="557808"/>
            <a:ext cx="7067128" cy="1143000"/>
          </a:xfrm>
        </p:spPr>
        <p:txBody>
          <a:bodyPr>
            <a:noAutofit/>
          </a:bodyPr>
          <a:lstStyle/>
          <a:p>
            <a:r>
              <a:rPr lang="es-MX" sz="2400" dirty="0"/>
              <a:t>Material didáctico que nos compartió el profesor Vivanco para apoyar el proceso metodológico en los proyectos de titulación en diseño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9CD037F-0579-4E63-EB4B-15DA2BFDF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58" y="1772816"/>
            <a:ext cx="4345163" cy="34848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88CDE0-6907-0D50-0080-AFA3B1642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044" y="2970077"/>
            <a:ext cx="401536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3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5064C-CEA4-E957-A29B-E35EDE56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Clase en línea por medio de </a:t>
            </a:r>
            <a:r>
              <a:rPr lang="es-MX" dirty="0" err="1"/>
              <a:t>meet</a:t>
            </a:r>
            <a:r>
              <a:rPr lang="es-MX" dirty="0"/>
              <a:t> de </a:t>
            </a:r>
            <a:r>
              <a:rPr lang="es-MX" dirty="0" err="1"/>
              <a:t>classroom</a:t>
            </a:r>
            <a:endParaRPr lang="es-MX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16B92C9-0E14-31E8-5C8B-0C1438875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153" y="1700808"/>
            <a:ext cx="8229600" cy="385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377FA-C8A6-92EA-A465-947F5630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Clase a distancia entre México y Perú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0560A93-7E1D-3393-AF3E-C69D966DB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78111"/>
            <a:ext cx="687688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6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2D700-E98C-A4D2-170A-92BFCAE7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dirty="0"/>
              <a:t>Coloquio sobre Sustentabilidad en el Diseño: Enseñanza y práctica</a:t>
            </a:r>
            <a:r>
              <a:rPr lang="es-MX" dirty="0"/>
              <a:t>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B380EF5-BC2C-A1E9-8F68-6678D853B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320"/>
            <a:ext cx="8229600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3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D1FFA-9822-D1D0-9B4D-50B1AF8C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Ponentes procedentes de diferente universidades y comunidades.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23793FD-8AAB-A105-63B3-8BFC0644E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388" y="1836086"/>
            <a:ext cx="8035224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96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 educatic2022</Template>
  <TotalTime>120</TotalTime>
  <Words>204</Words>
  <Application>Microsoft Office PowerPoint</Application>
  <PresentationFormat>Presentación en pantalla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Experiencias y retos en la construcción de las modalidades híbridas y trabajo colaborativo en la Carrera de Diseño Industrial</vt:lpstr>
      <vt:lpstr>En el trabajo a distancia se mantuvo vinculación academia entre industria-universidad con la empresa Helvex</vt:lpstr>
      <vt:lpstr>Exposición de Helvex</vt:lpstr>
      <vt:lpstr>Presentación de PowerPoint</vt:lpstr>
      <vt:lpstr>Material didáctico que nos compartió el profesor Vivanco para apoyar el proceso metodológico en los proyectos de titulación en diseño</vt:lpstr>
      <vt:lpstr>Clase en línea por medio de meet de classroom</vt:lpstr>
      <vt:lpstr>Clase a distancia entre México y Perú</vt:lpstr>
      <vt:lpstr>Coloquio sobre Sustentabilidad en el Diseño: Enseñanza y práctica.</vt:lpstr>
      <vt:lpstr>Ponentes procedentes de diferente universidades y comunidades.</vt:lpstr>
      <vt:lpstr>Presentación de PowerPoint</vt:lpstr>
      <vt:lpstr>Acuerdo de colaboración académica entre las dos universidades</vt:lpstr>
      <vt:lpstr>Se generaron objetos de aprendizaje para la plataforma educativa Aragón</vt:lpstr>
      <vt:lpstr>Una se las clases en línea con estudiantes de ambas universidades UAM A y FES A.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Experiencias y retos en la construcción de las modalidades híbridas en la Carrera de Diseño Industrial</dc:title>
  <dc:creator>Patricia</dc:creator>
  <cp:lastModifiedBy>Patricia</cp:lastModifiedBy>
  <cp:revision>1</cp:revision>
  <dcterms:created xsi:type="dcterms:W3CDTF">2022-05-27T02:08:39Z</dcterms:created>
  <dcterms:modified xsi:type="dcterms:W3CDTF">2022-05-27T04:23:59Z</dcterms:modified>
</cp:coreProperties>
</file>