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114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88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08/06/2022</a:t>
            </a:fld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https://youtu.be/rSVYaxT-ydY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795243F-4736-046F-4810-829AC76F6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628829"/>
              </p:ext>
            </p:extLst>
          </p:nvPr>
        </p:nvGraphicFramePr>
        <p:xfrm>
          <a:off x="1371601" y="2811594"/>
          <a:ext cx="6400799" cy="586740"/>
        </p:xfrm>
        <a:graphic>
          <a:graphicData uri="http://schemas.openxmlformats.org/drawingml/2006/table">
            <a:tbl>
              <a:tblPr/>
              <a:tblGrid>
                <a:gridCol w="4154556">
                  <a:extLst>
                    <a:ext uri="{9D8B030D-6E8A-4147-A177-3AD203B41FA5}">
                      <a16:colId xmlns:a16="http://schemas.microsoft.com/office/drawing/2014/main" val="2026188389"/>
                    </a:ext>
                  </a:extLst>
                </a:gridCol>
                <a:gridCol w="2246243">
                  <a:extLst>
                    <a:ext uri="{9D8B030D-6E8A-4147-A177-3AD203B41FA5}">
                      <a16:colId xmlns:a16="http://schemas.microsoft.com/office/drawing/2014/main" val="32388234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ctr"/>
                      <a:r>
                        <a:rPr lang="es-MX" sz="3600" b="0">
                          <a:effectLst/>
                          <a:latin typeface="Calibri" panose="020F0502020204030204" pitchFamily="34" charset="0"/>
                        </a:rPr>
                        <a:t>De la Vega Rivera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MX" sz="3600" b="0" dirty="0">
                          <a:effectLst/>
                          <a:latin typeface="Calibri" panose="020F0502020204030204" pitchFamily="34" charset="0"/>
                        </a:rPr>
                        <a:t>Genaro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824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educatic2022</Template>
  <TotalTime>1</TotalTime>
  <Words>12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Hilda Ávila Arciniega</dc:creator>
  <cp:lastModifiedBy>Mariana Hilda Ávila Arciniega</cp:lastModifiedBy>
  <cp:revision>1</cp:revision>
  <dcterms:created xsi:type="dcterms:W3CDTF">2022-06-08T17:16:59Z</dcterms:created>
  <dcterms:modified xsi:type="dcterms:W3CDTF">2022-06-08T17:18:05Z</dcterms:modified>
</cp:coreProperties>
</file>