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3" d="100"/>
          <a:sy n="83" d="100"/>
        </p:scale>
        <p:origin x="1378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348880"/>
            <a:ext cx="7772400" cy="151216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933056"/>
            <a:ext cx="6400800" cy="208823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522512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6CC87390-96F7-4595-9973-7554D39C17AD}" type="datetimeFigureOut">
              <a:rPr lang="es-MX" smtClean="0"/>
              <a:pPr/>
              <a:t>29/04/2022</a:t>
            </a:fld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740352" y="6356350"/>
            <a:ext cx="946448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C3C0F2BA-0638-4D1F-B224-C999965B36F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87390-96F7-4595-9973-7554D39C17AD}" type="datetimeFigureOut">
              <a:rPr lang="es-MX" smtClean="0"/>
              <a:t>29/04/2022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0F2BA-0638-4D1F-B224-C999965B36F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87390-96F7-4595-9973-7554D39C17AD}" type="datetimeFigureOut">
              <a:rPr lang="es-MX" smtClean="0"/>
              <a:t>29/04/2022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0F2BA-0638-4D1F-B224-C999965B36F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87390-96F7-4595-9973-7554D39C17AD}" type="datetimeFigureOut">
              <a:rPr lang="es-MX" smtClean="0"/>
              <a:t>29/04/2022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0F2BA-0638-4D1F-B224-C999965B36F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87390-96F7-4595-9973-7554D39C17AD}" type="datetimeFigureOut">
              <a:rPr lang="es-MX" smtClean="0"/>
              <a:t>29/04/2022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0F2BA-0638-4D1F-B224-C999965B36F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87390-96F7-4595-9973-7554D39C17AD}" type="datetimeFigureOut">
              <a:rPr lang="es-MX" smtClean="0"/>
              <a:t>29/04/2022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0F2BA-0638-4D1F-B224-C999965B36F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87390-96F7-4595-9973-7554D39C17AD}" type="datetimeFigureOut">
              <a:rPr lang="es-MX" smtClean="0"/>
              <a:t>29/04/2022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0F2BA-0638-4D1F-B224-C999965B36F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87390-96F7-4595-9973-7554D39C17AD}" type="datetimeFigureOut">
              <a:rPr lang="es-MX" smtClean="0"/>
              <a:t>29/04/2022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0F2BA-0638-4D1F-B224-C999965B36F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87390-96F7-4595-9973-7554D39C17AD}" type="datetimeFigureOut">
              <a:rPr lang="es-MX" smtClean="0"/>
              <a:t>29/04/2022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0F2BA-0638-4D1F-B224-C999965B36F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87390-96F7-4595-9973-7554D39C17AD}" type="datetimeFigureOut">
              <a:rPr lang="es-MX" smtClean="0"/>
              <a:t>29/04/2022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0F2BA-0638-4D1F-B224-C999965B36F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87390-96F7-4595-9973-7554D39C17AD}" type="datetimeFigureOut">
              <a:rPr lang="es-MX" smtClean="0"/>
              <a:t>29/04/2022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0F2BA-0638-4D1F-B224-C999965B36F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6712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87390-96F7-4595-9973-7554D39C17AD}" type="datetimeFigureOut">
              <a:rPr lang="es-MX" smtClean="0"/>
              <a:t>29/04/2022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C0F2BA-0638-4D1F-B224-C999965B36F0}" type="slidenum">
              <a:rPr lang="es-MX" smtClean="0"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correocchunam-my.sharepoint.com/personal/rafael_cuellar_cch_unam_mx/_layouts/15/Doc.aspx?sourcedoc=%7b5419be6a-5f6e-4c22-9380-babf04104680%7d&amp;action=view&amp;wd=target%28Bienvenidos.one%7Ca8f97aa0-6373-481b-8df1-04005d2b2b2a%2FReglas%20del%20juego%7Cfb3a1cea-d8f6-4279-be6b-7cc9e311506f%2F%29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b="1" i="0" dirty="0">
                <a:solidFill>
                  <a:srgbClr val="252424"/>
                </a:solidFill>
                <a:effectLst/>
                <a:latin typeface="Segoe UI Web"/>
              </a:rPr>
              <a:t>¿Eres bueno en circuitos?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MX" sz="1800" dirty="0"/>
              <a:t>Ponente:</a:t>
            </a:r>
          </a:p>
          <a:p>
            <a:r>
              <a:rPr lang="es-MX" dirty="0"/>
              <a:t>J. Rafael Cuéllar Lara </a:t>
            </a:r>
          </a:p>
          <a:p>
            <a:r>
              <a:rPr lang="es-MX" sz="1900" dirty="0"/>
              <a:t>rafael.cuellar@cch.unam.mx</a:t>
            </a:r>
          </a:p>
          <a:p>
            <a:r>
              <a:rPr lang="es-MX" dirty="0"/>
              <a:t>Física II</a:t>
            </a:r>
          </a:p>
          <a:p>
            <a:r>
              <a:rPr lang="es-MX" sz="2600" dirty="0"/>
              <a:t>CCH Azcapotzalco</a:t>
            </a:r>
          </a:p>
          <a:p>
            <a:endParaRPr lang="es-MX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DFC89F-BBAD-4E12-A619-38F0C9C87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Donde y que se hizo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22F7E81-67E4-433F-9AB8-149F322622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5414" y="4903815"/>
            <a:ext cx="4622366" cy="778470"/>
          </a:xfrm>
        </p:spPr>
        <p:txBody>
          <a:bodyPr/>
          <a:lstStyle/>
          <a:p>
            <a:pPr marL="0" indent="0">
              <a:buNone/>
            </a:pPr>
            <a:r>
              <a:rPr lang="es-MX" dirty="0">
                <a:hlinkClick r:id="rId2"/>
              </a:rPr>
              <a:t>Escapes (sharepoint.com)</a:t>
            </a:r>
            <a:endParaRPr lang="es-MX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EB35FCB-2576-4903-B508-0B2E8A423A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5414" y="1863544"/>
            <a:ext cx="4622366" cy="2789591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A065B5F7-1863-4753-BB2F-1B9BAB6DDF21}"/>
              </a:ext>
            </a:extLst>
          </p:cNvPr>
          <p:cNvSpPr txBox="1"/>
          <p:nvPr/>
        </p:nvSpPr>
        <p:spPr>
          <a:xfrm>
            <a:off x="611561" y="2348880"/>
            <a:ext cx="33792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/>
              <a:t>Se construyo una sala de escape en OneNote para realizar un reforzamiento del aprendizaje de “Circuitos con resistores: serie, paralelo y mixtos de unidad I de Física II</a:t>
            </a:r>
          </a:p>
        </p:txBody>
      </p:sp>
    </p:spTree>
    <p:extLst>
      <p:ext uri="{BB962C8B-B14F-4D97-AF65-F5344CB8AC3E}">
        <p14:creationId xmlns:p14="http://schemas.microsoft.com/office/powerpoint/2010/main" val="3852892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62C918-39E5-46D5-ABC9-B0B1D3FFC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Beneficios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3807B0E-E134-4473-B7CA-A6D19BAA5F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4349965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s-MX" sz="2800"/>
          </a:p>
          <a:p>
            <a:r>
              <a:rPr lang="es-MX" sz="3200"/>
              <a:t>Tarea Lúdica </a:t>
            </a:r>
          </a:p>
          <a:p>
            <a:r>
              <a:rPr lang="es-MX" sz="3100"/>
              <a:t>Experiencia inmersiva</a:t>
            </a:r>
          </a:p>
          <a:p>
            <a:r>
              <a:rPr lang="es-MX" sz="3100"/>
              <a:t>Resolución de problemas</a:t>
            </a:r>
          </a:p>
          <a:p>
            <a:r>
              <a:rPr lang="es-MX" sz="3100">
                <a:solidFill>
                  <a:srgbClr val="1B234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Manejo adecuado de los instrumentos tecnológicos</a:t>
            </a:r>
            <a:endParaRPr lang="es-MX" sz="3100">
              <a:solidFill>
                <a:srgbClr val="1B234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MX" sz="3100">
                <a:solidFill>
                  <a:srgbClr val="1B234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Aplicación de las TIC </a:t>
            </a:r>
            <a:endParaRPr lang="es-MX" sz="3100">
              <a:solidFill>
                <a:srgbClr val="1B234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MX" sz="3100">
                <a:solidFill>
                  <a:srgbClr val="1B234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Resolución de problemas</a:t>
            </a:r>
          </a:p>
          <a:p>
            <a:r>
              <a:rPr lang="es-MX" sz="3100">
                <a:solidFill>
                  <a:srgbClr val="1B234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Reflexionar sobre los aprendizajes y su aplicación</a:t>
            </a:r>
          </a:p>
          <a:p>
            <a:r>
              <a:rPr lang="es-MX" sz="3100">
                <a:solidFill>
                  <a:srgbClr val="1B234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Uso de las herramientas proporcionadas por el docente y por el propio estudiante</a:t>
            </a:r>
            <a:endParaRPr lang="es-MX" sz="3100">
              <a:solidFill>
                <a:srgbClr val="1B234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MX" sz="2800"/>
          </a:p>
          <a:p>
            <a:pPr marL="0" indent="0">
              <a:buNone/>
            </a:pPr>
            <a:endParaRPr lang="es-MX" sz="28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2316880-8515-4308-92EB-541329EBB7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9412" y="1549391"/>
            <a:ext cx="3563888" cy="243249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AE920E7-EA41-46A2-8DD6-5B563E1033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9413" y="4113639"/>
            <a:ext cx="3563888" cy="1808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792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62C918-39E5-46D5-ABC9-B0B1D3FFC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Herramientas TIC utilizadas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3807B0E-E134-4473-B7CA-A6D19BAA5F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7944" y="1653893"/>
            <a:ext cx="4824536" cy="4525963"/>
          </a:xfrm>
        </p:spPr>
        <p:txBody>
          <a:bodyPr>
            <a:normAutofit lnSpcReduction="10000"/>
          </a:bodyPr>
          <a:lstStyle/>
          <a:p>
            <a:r>
              <a:rPr lang="es-MX" sz="2400" dirty="0">
                <a:solidFill>
                  <a:srgbClr val="1B2341"/>
                </a:solidFill>
                <a:effectLst/>
                <a:ea typeface="Times New Roman" panose="02020603050405020304" pitchFamily="18" charset="0"/>
              </a:rPr>
              <a:t>TEAMS para la asignación de tarea</a:t>
            </a:r>
          </a:p>
          <a:p>
            <a:r>
              <a:rPr lang="es-MX" sz="2400" dirty="0">
                <a:solidFill>
                  <a:srgbClr val="1B234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TEAMS para la asignación de tarea</a:t>
            </a:r>
            <a:endParaRPr lang="es-MX" sz="2400" dirty="0">
              <a:solidFill>
                <a:srgbClr val="1B234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MX" sz="2400" dirty="0">
                <a:solidFill>
                  <a:srgbClr val="1B234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NONENOTE, para generar las pestañas y accesos codificados</a:t>
            </a:r>
            <a:endParaRPr lang="es-MX" sz="2400" dirty="0">
              <a:solidFill>
                <a:srgbClr val="1B234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MX" sz="2400" dirty="0">
                <a:solidFill>
                  <a:srgbClr val="1B234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NAVEGADOR y REPOSITORIO de imágenes, para hacer más vivido e inmersivo el juego</a:t>
            </a:r>
            <a:endParaRPr lang="es-MX" sz="2400" dirty="0">
              <a:solidFill>
                <a:srgbClr val="1B234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MX" sz="2400" dirty="0">
                <a:solidFill>
                  <a:srgbClr val="1B234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HERRAMIENTA DE RECORTE, para obtener las capturas de pantallas </a:t>
            </a:r>
            <a:endParaRPr lang="es-MX" sz="2400" dirty="0">
              <a:solidFill>
                <a:srgbClr val="1B234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MX" sz="2400" dirty="0">
                <a:solidFill>
                  <a:srgbClr val="1B234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WORD para pegar las imágenes y escribir sus comentarios para anexarla en la tarea de TEAMS</a:t>
            </a:r>
            <a:endParaRPr lang="es-MX" sz="2400" dirty="0">
              <a:solidFill>
                <a:srgbClr val="1B234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MX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794A9C5-170E-46F3-880E-D6C18E88F5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92" y="3989528"/>
            <a:ext cx="3538736" cy="2223221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C5B4A92-517C-4D3A-B551-D451B22917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206" y="1690464"/>
            <a:ext cx="3645862" cy="207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917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62C918-39E5-46D5-ABC9-B0B1D3FFC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4000" b="1" i="0" dirty="0">
                <a:solidFill>
                  <a:srgbClr val="252424"/>
                </a:solidFill>
                <a:effectLst/>
                <a:latin typeface="Segoe UI Web"/>
              </a:rPr>
              <a:t>¿Eres bueno en circuitos?</a:t>
            </a:r>
            <a:endParaRPr lang="es-MX" sz="4000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3807B0E-E134-4473-B7CA-A6D19BAA5F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8516" y="2204864"/>
            <a:ext cx="5626968" cy="11430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s-MX" sz="7200" b="1" i="1" dirty="0">
                <a:solidFill>
                  <a:schemeClr val="accent1">
                    <a:lumMod val="75000"/>
                  </a:schemeClr>
                </a:solidFill>
              </a:rPr>
              <a:t>¡¡¡ Gracias !!!</a:t>
            </a:r>
          </a:p>
          <a:p>
            <a:pPr marL="0" indent="0" algn="ctr">
              <a:buNone/>
            </a:pPr>
            <a:endParaRPr lang="es-MX" sz="72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2 Subtítulo">
            <a:extLst>
              <a:ext uri="{FF2B5EF4-FFF2-40B4-BE49-F238E27FC236}">
                <a16:creationId xmlns:a16="http://schemas.microsoft.com/office/drawing/2014/main" id="{C33F0E30-5716-46D2-B351-24CC9F64E080}"/>
              </a:ext>
            </a:extLst>
          </p:cNvPr>
          <p:cNvSpPr txBox="1">
            <a:spLocks/>
          </p:cNvSpPr>
          <p:nvPr/>
        </p:nvSpPr>
        <p:spPr>
          <a:xfrm>
            <a:off x="1371600" y="3933056"/>
            <a:ext cx="6400800" cy="208823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sz="1800" dirty="0">
                <a:solidFill>
                  <a:schemeClr val="bg1">
                    <a:lumMod val="50000"/>
                  </a:schemeClr>
                </a:solidFill>
              </a:rPr>
              <a:t>Ponente:</a:t>
            </a:r>
          </a:p>
          <a:p>
            <a:pPr marL="0" indent="0" algn="ctr">
              <a:buNone/>
            </a:pPr>
            <a:r>
              <a:rPr lang="es-MX" dirty="0">
                <a:solidFill>
                  <a:schemeClr val="bg1">
                    <a:lumMod val="50000"/>
                  </a:schemeClr>
                </a:solidFill>
              </a:rPr>
              <a:t>J. Rafael Cuéllar Lara </a:t>
            </a:r>
          </a:p>
          <a:p>
            <a:pPr marL="0" indent="0" algn="ctr">
              <a:buNone/>
            </a:pPr>
            <a:r>
              <a:rPr lang="es-MX" sz="1900" dirty="0">
                <a:solidFill>
                  <a:schemeClr val="bg1">
                    <a:lumMod val="50000"/>
                  </a:schemeClr>
                </a:solidFill>
              </a:rPr>
              <a:t>rafael.cuellar@cch.unam.mx</a:t>
            </a:r>
          </a:p>
          <a:p>
            <a:pPr marL="0" indent="0" algn="ctr">
              <a:buNone/>
            </a:pPr>
            <a:r>
              <a:rPr lang="es-MX" dirty="0">
                <a:solidFill>
                  <a:schemeClr val="bg1">
                    <a:lumMod val="50000"/>
                  </a:schemeClr>
                </a:solidFill>
              </a:rPr>
              <a:t>Física II</a:t>
            </a:r>
          </a:p>
          <a:p>
            <a:pPr marL="0" indent="0" algn="ctr">
              <a:buNone/>
            </a:pPr>
            <a:r>
              <a:rPr lang="es-MX" sz="2600" dirty="0">
                <a:solidFill>
                  <a:schemeClr val="bg1">
                    <a:lumMod val="50000"/>
                  </a:schemeClr>
                </a:solidFill>
              </a:rPr>
              <a:t>CCH Azcapotzalco</a:t>
            </a:r>
          </a:p>
          <a:p>
            <a:endParaRPr lang="es-MX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7237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 PowerPoint educatic2022</Template>
  <TotalTime>54</TotalTime>
  <Words>202</Words>
  <Application>Microsoft Office PowerPoint</Application>
  <PresentationFormat>Presentación en pantalla (4:3)</PresentationFormat>
  <Paragraphs>33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Calibri</vt:lpstr>
      <vt:lpstr>Segoe UI Web</vt:lpstr>
      <vt:lpstr>Tema de Office</vt:lpstr>
      <vt:lpstr>¿Eres bueno en circuitos?</vt:lpstr>
      <vt:lpstr>Donde y que se hizo </vt:lpstr>
      <vt:lpstr>Beneficios</vt:lpstr>
      <vt:lpstr>Herramientas TIC utilizadas</vt:lpstr>
      <vt:lpstr>¿Eres bueno en circuitos?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¿Eres bueno en circuitos?</dc:title>
  <dc:creator>Rafael Cuéllar</dc:creator>
  <cp:lastModifiedBy>Rafael Cuéllar</cp:lastModifiedBy>
  <cp:revision>1</cp:revision>
  <dcterms:created xsi:type="dcterms:W3CDTF">2022-04-30T01:22:27Z</dcterms:created>
  <dcterms:modified xsi:type="dcterms:W3CDTF">2022-04-30T02:16:52Z</dcterms:modified>
</cp:coreProperties>
</file>