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jUgXsgAW5G8BRirt/R3OqYid9r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1" name="Google Shape;31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14CEB"/>
              </a:buClr>
              <a:buSzPts val="4400"/>
              <a:buFont typeface="Calibri"/>
              <a:buNone/>
            </a:pPr>
            <a:r>
              <a:rPr i="1" lang="es-MX">
                <a:solidFill>
                  <a:srgbClr val="014CEB"/>
                </a:solidFill>
              </a:rPr>
              <a:t>Aprendizaje activo, una experiencia de la pandemia</a:t>
            </a:r>
            <a:endParaRPr/>
          </a:p>
        </p:txBody>
      </p:sp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rPr lang="es-MX" sz="2800"/>
              <a:t>Cruz López Ignacio</a:t>
            </a:r>
            <a:endParaRPr sz="2800"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rPr lang="es-MX" sz="2800"/>
              <a:t>https://view.genial.ly/623b51b1a1760000183b00a9/presentation-aprendizaje-activo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2022-05-27T19:19:21Z</dcterms:created>
  <dc:creator>Ivette</dc:creator>
</cp:coreProperties>
</file>