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D8AD1-66FD-461F-B0A0-976B58F2EEB6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E0A86E7-DF30-454D-AC31-133CC75A917E}">
      <dgm:prSet phldrT="[Texto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s-MX" sz="2000" dirty="0"/>
            <a:t>Programa de Biología III del CCH, </a:t>
          </a:r>
        </a:p>
      </dgm:t>
    </dgm:pt>
    <dgm:pt modelId="{434B6D40-C041-482B-B5D0-22147422BB8C}" type="parTrans" cxnId="{65B764A3-AF56-48F1-BDA9-70290D229C05}">
      <dgm:prSet/>
      <dgm:spPr/>
      <dgm:t>
        <a:bodyPr/>
        <a:lstStyle/>
        <a:p>
          <a:endParaRPr lang="es-MX"/>
        </a:p>
      </dgm:t>
    </dgm:pt>
    <dgm:pt modelId="{894F18EE-D9E8-4687-BAE4-0D32A7709B3D}" type="sibTrans" cxnId="{65B764A3-AF56-48F1-BDA9-70290D229C05}">
      <dgm:prSet/>
      <dgm:spPr/>
      <dgm:t>
        <a:bodyPr/>
        <a:lstStyle/>
        <a:p>
          <a:endParaRPr lang="es-MX"/>
        </a:p>
      </dgm:t>
    </dgm:pt>
    <dgm:pt modelId="{CA9A20C0-6AA5-479B-8943-7A0DCD388DF7}">
      <dgm:prSet phldrT="[Texto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s-MX" sz="2000" dirty="0"/>
            <a:t>Materia optativa Quinto Semestre </a:t>
          </a:r>
        </a:p>
      </dgm:t>
    </dgm:pt>
    <dgm:pt modelId="{F7BAB769-FAE5-49EC-9365-82C5F8694543}" type="parTrans" cxnId="{8144043C-2FEE-4D12-A709-AE1089D9B409}">
      <dgm:prSet/>
      <dgm:spPr/>
      <dgm:t>
        <a:bodyPr/>
        <a:lstStyle/>
        <a:p>
          <a:endParaRPr lang="es-MX"/>
        </a:p>
      </dgm:t>
    </dgm:pt>
    <dgm:pt modelId="{75FE6740-17F5-4649-9062-C4AD0CDDA0DC}" type="sibTrans" cxnId="{8144043C-2FEE-4D12-A709-AE1089D9B409}">
      <dgm:prSet/>
      <dgm:spPr/>
      <dgm:t>
        <a:bodyPr/>
        <a:lstStyle/>
        <a:p>
          <a:endParaRPr lang="es-MX"/>
        </a:p>
      </dgm:t>
    </dgm:pt>
    <dgm:pt modelId="{C92E45F7-6096-4C06-BE36-D0D97646B7F1}">
      <dgm:prSet phldrT="[Texto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s-MX" sz="2000" dirty="0"/>
            <a:t>Estudiantes de los 17 a 19 años</a:t>
          </a:r>
        </a:p>
      </dgm:t>
    </dgm:pt>
    <dgm:pt modelId="{B55E7ECA-EB9D-4136-8EC1-B096CE63DA94}" type="parTrans" cxnId="{1BD3D00E-22CB-485B-AF23-0BDF79D0B9FF}">
      <dgm:prSet/>
      <dgm:spPr/>
      <dgm:t>
        <a:bodyPr/>
        <a:lstStyle/>
        <a:p>
          <a:endParaRPr lang="es-MX"/>
        </a:p>
      </dgm:t>
    </dgm:pt>
    <dgm:pt modelId="{0E5C0F72-8AE0-460C-B0D9-B9D3FD5FF3FC}" type="sibTrans" cxnId="{1BD3D00E-22CB-485B-AF23-0BDF79D0B9FF}">
      <dgm:prSet/>
      <dgm:spPr/>
      <dgm:t>
        <a:bodyPr/>
        <a:lstStyle/>
        <a:p>
          <a:endParaRPr lang="es-MX"/>
        </a:p>
      </dgm:t>
    </dgm:pt>
    <dgm:pt modelId="{1ADB72B4-0929-409B-B5B5-014C5D70AAF2}" type="pres">
      <dgm:prSet presAssocID="{26FD8AD1-66FD-461F-B0A0-976B58F2EEB6}" presName="compositeShape" presStyleCnt="0">
        <dgm:presLayoutVars>
          <dgm:chMax val="7"/>
          <dgm:dir/>
          <dgm:resizeHandles val="exact"/>
        </dgm:presLayoutVars>
      </dgm:prSet>
      <dgm:spPr/>
    </dgm:pt>
    <dgm:pt modelId="{DFBC04F8-C061-44FA-BF25-314850A018E9}" type="pres">
      <dgm:prSet presAssocID="{26FD8AD1-66FD-461F-B0A0-976B58F2EEB6}" presName="wedge1" presStyleLbl="node1" presStyleIdx="0" presStyleCnt="3" custLinFactNeighborX="-3795" custLinFactNeighborY="858"/>
      <dgm:spPr/>
    </dgm:pt>
    <dgm:pt modelId="{427FFC1C-66C9-45B8-9ED7-F0B171A9BC29}" type="pres">
      <dgm:prSet presAssocID="{26FD8AD1-66FD-461F-B0A0-976B58F2EEB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A4ACE0F-F616-4538-8BDE-BA14D8F262B2}" type="pres">
      <dgm:prSet presAssocID="{26FD8AD1-66FD-461F-B0A0-976B58F2EEB6}" presName="wedge2" presStyleLbl="node1" presStyleIdx="1" presStyleCnt="3" custLinFactNeighborX="1669" custLinFactNeighborY="-1480"/>
      <dgm:spPr/>
    </dgm:pt>
    <dgm:pt modelId="{D5C2E2A4-A2A1-43EA-B8CB-2547CE96E2E6}" type="pres">
      <dgm:prSet presAssocID="{26FD8AD1-66FD-461F-B0A0-976B58F2EEB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864CB42-75F2-4BC1-AF9E-B38313CB9A25}" type="pres">
      <dgm:prSet presAssocID="{26FD8AD1-66FD-461F-B0A0-976B58F2EEB6}" presName="wedge3" presStyleLbl="node1" presStyleIdx="2" presStyleCnt="3" custScaleX="104871" custScaleY="105088" custLinFactNeighborX="3179" custLinFactNeighborY="-363"/>
      <dgm:spPr/>
    </dgm:pt>
    <dgm:pt modelId="{715FED04-E8BF-4A09-8EE3-D944BC6748B8}" type="pres">
      <dgm:prSet presAssocID="{26FD8AD1-66FD-461F-B0A0-976B58F2EEB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BD3D00E-22CB-485B-AF23-0BDF79D0B9FF}" srcId="{26FD8AD1-66FD-461F-B0A0-976B58F2EEB6}" destId="{C92E45F7-6096-4C06-BE36-D0D97646B7F1}" srcOrd="2" destOrd="0" parTransId="{B55E7ECA-EB9D-4136-8EC1-B096CE63DA94}" sibTransId="{0E5C0F72-8AE0-460C-B0D9-B9D3FD5FF3FC}"/>
    <dgm:cxn modelId="{919C3F38-795C-4DAD-A3F8-2A89193B9DFF}" type="presOf" srcId="{C92E45F7-6096-4C06-BE36-D0D97646B7F1}" destId="{F864CB42-75F2-4BC1-AF9E-B38313CB9A25}" srcOrd="0" destOrd="0" presId="urn:microsoft.com/office/officeart/2005/8/layout/chart3"/>
    <dgm:cxn modelId="{8144043C-2FEE-4D12-A709-AE1089D9B409}" srcId="{26FD8AD1-66FD-461F-B0A0-976B58F2EEB6}" destId="{CA9A20C0-6AA5-479B-8943-7A0DCD388DF7}" srcOrd="1" destOrd="0" parTransId="{F7BAB769-FAE5-49EC-9365-82C5F8694543}" sibTransId="{75FE6740-17F5-4649-9062-C4AD0CDDA0DC}"/>
    <dgm:cxn modelId="{DFD99764-5A17-4E93-A5BF-4877995E5FDD}" type="presOf" srcId="{CA9A20C0-6AA5-479B-8943-7A0DCD388DF7}" destId="{0A4ACE0F-F616-4538-8BDE-BA14D8F262B2}" srcOrd="0" destOrd="0" presId="urn:microsoft.com/office/officeart/2005/8/layout/chart3"/>
    <dgm:cxn modelId="{18F36458-E6D6-4C28-A382-CA1948052585}" type="presOf" srcId="{DE0A86E7-DF30-454D-AC31-133CC75A917E}" destId="{427FFC1C-66C9-45B8-9ED7-F0B171A9BC29}" srcOrd="1" destOrd="0" presId="urn:microsoft.com/office/officeart/2005/8/layout/chart3"/>
    <dgm:cxn modelId="{B4435059-6758-433A-AC13-6E79AF080B09}" type="presOf" srcId="{C92E45F7-6096-4C06-BE36-D0D97646B7F1}" destId="{715FED04-E8BF-4A09-8EE3-D944BC6748B8}" srcOrd="1" destOrd="0" presId="urn:microsoft.com/office/officeart/2005/8/layout/chart3"/>
    <dgm:cxn modelId="{65B764A3-AF56-48F1-BDA9-70290D229C05}" srcId="{26FD8AD1-66FD-461F-B0A0-976B58F2EEB6}" destId="{DE0A86E7-DF30-454D-AC31-133CC75A917E}" srcOrd="0" destOrd="0" parTransId="{434B6D40-C041-482B-B5D0-22147422BB8C}" sibTransId="{894F18EE-D9E8-4687-BAE4-0D32A7709B3D}"/>
    <dgm:cxn modelId="{EE1CCEAD-2367-499F-960B-375A1E4AE142}" type="presOf" srcId="{26FD8AD1-66FD-461F-B0A0-976B58F2EEB6}" destId="{1ADB72B4-0929-409B-B5B5-014C5D70AAF2}" srcOrd="0" destOrd="0" presId="urn:microsoft.com/office/officeart/2005/8/layout/chart3"/>
    <dgm:cxn modelId="{F3B635C1-3D13-4028-AA20-8E97C3DEC23F}" type="presOf" srcId="{CA9A20C0-6AA5-479B-8943-7A0DCD388DF7}" destId="{D5C2E2A4-A2A1-43EA-B8CB-2547CE96E2E6}" srcOrd="1" destOrd="0" presId="urn:microsoft.com/office/officeart/2005/8/layout/chart3"/>
    <dgm:cxn modelId="{042883D8-9FB3-46E8-BBF3-EC5A0AEBF0CC}" type="presOf" srcId="{DE0A86E7-DF30-454D-AC31-133CC75A917E}" destId="{DFBC04F8-C061-44FA-BF25-314850A018E9}" srcOrd="0" destOrd="0" presId="urn:microsoft.com/office/officeart/2005/8/layout/chart3"/>
    <dgm:cxn modelId="{0FD80283-8EA4-4D48-B027-9566A38BB9C2}" type="presParOf" srcId="{1ADB72B4-0929-409B-B5B5-014C5D70AAF2}" destId="{DFBC04F8-C061-44FA-BF25-314850A018E9}" srcOrd="0" destOrd="0" presId="urn:microsoft.com/office/officeart/2005/8/layout/chart3"/>
    <dgm:cxn modelId="{5BDA2579-52E4-4A4C-AEF3-7F7309379A41}" type="presParOf" srcId="{1ADB72B4-0929-409B-B5B5-014C5D70AAF2}" destId="{427FFC1C-66C9-45B8-9ED7-F0B171A9BC29}" srcOrd="1" destOrd="0" presId="urn:microsoft.com/office/officeart/2005/8/layout/chart3"/>
    <dgm:cxn modelId="{7880A17E-38AA-44A3-88E0-DC4F8F2F2C61}" type="presParOf" srcId="{1ADB72B4-0929-409B-B5B5-014C5D70AAF2}" destId="{0A4ACE0F-F616-4538-8BDE-BA14D8F262B2}" srcOrd="2" destOrd="0" presId="urn:microsoft.com/office/officeart/2005/8/layout/chart3"/>
    <dgm:cxn modelId="{41C8DEC9-5E0C-457E-96D1-BE0D47B96E8B}" type="presParOf" srcId="{1ADB72B4-0929-409B-B5B5-014C5D70AAF2}" destId="{D5C2E2A4-A2A1-43EA-B8CB-2547CE96E2E6}" srcOrd="3" destOrd="0" presId="urn:microsoft.com/office/officeart/2005/8/layout/chart3"/>
    <dgm:cxn modelId="{5B848827-A9D2-4EA3-9369-580B0313EC6C}" type="presParOf" srcId="{1ADB72B4-0929-409B-B5B5-014C5D70AAF2}" destId="{F864CB42-75F2-4BC1-AF9E-B38313CB9A25}" srcOrd="4" destOrd="0" presId="urn:microsoft.com/office/officeart/2005/8/layout/chart3"/>
    <dgm:cxn modelId="{C03860E0-F015-4ECB-8BE9-65FB3FCBE2F4}" type="presParOf" srcId="{1ADB72B4-0929-409B-B5B5-014C5D70AAF2}" destId="{715FED04-E8BF-4A09-8EE3-D944BC6748B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B4576-CFC3-4FBF-9802-B55C82E00AB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350244-5976-42F3-A512-1D1EC17B41DF}">
      <dgm:prSet phldrT="[Texto]" custT="1"/>
      <dgm:spPr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8575">
          <a:solidFill>
            <a:srgbClr val="92D050"/>
          </a:solidFill>
        </a:ln>
      </dgm:spPr>
      <dgm:t>
        <a:bodyPr/>
        <a:lstStyle/>
        <a:p>
          <a:pPr algn="ctr"/>
          <a:r>
            <a:rPr lang="es-MX" sz="1800" dirty="0">
              <a:solidFill>
                <a:schemeClr val="tx1"/>
              </a:solidFill>
            </a:rPr>
            <a:t>Habilidades</a:t>
          </a:r>
        </a:p>
      </dgm:t>
    </dgm:pt>
    <dgm:pt modelId="{3A6DCE55-4BDD-4256-B40D-5022E5F41E05}" type="parTrans" cxnId="{13F42D72-10CF-4D77-8F18-725DE4BF7DC0}">
      <dgm:prSet/>
      <dgm:spPr/>
      <dgm:t>
        <a:bodyPr/>
        <a:lstStyle/>
        <a:p>
          <a:pPr algn="l"/>
          <a:endParaRPr lang="es-MX"/>
        </a:p>
      </dgm:t>
    </dgm:pt>
    <dgm:pt modelId="{B18FB073-93CC-484A-8A6B-6A9F2A7D376E}" type="sibTrans" cxnId="{13F42D72-10CF-4D77-8F18-725DE4BF7DC0}">
      <dgm:prSet/>
      <dgm:spPr/>
      <dgm:t>
        <a:bodyPr/>
        <a:lstStyle/>
        <a:p>
          <a:pPr algn="l"/>
          <a:endParaRPr lang="es-MX"/>
        </a:p>
      </dgm:t>
    </dgm:pt>
    <dgm:pt modelId="{CA918CC0-211D-4441-9955-5A0FED5060AB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Uso de herramienta tecnológica física</a:t>
          </a:r>
        </a:p>
      </dgm:t>
    </dgm:pt>
    <dgm:pt modelId="{E9FEEDB0-8290-44EF-AB65-44617C4A3DDC}" type="parTrans" cxnId="{58E043DC-04DD-430E-B74C-8214544F2E5E}">
      <dgm:prSet/>
      <dgm:spPr/>
      <dgm:t>
        <a:bodyPr/>
        <a:lstStyle/>
        <a:p>
          <a:pPr algn="l"/>
          <a:endParaRPr lang="es-MX"/>
        </a:p>
      </dgm:t>
    </dgm:pt>
    <dgm:pt modelId="{C4B3C3B5-8599-4D7B-8D06-C61DD0A2CB81}" type="sibTrans" cxnId="{58E043DC-04DD-430E-B74C-8214544F2E5E}">
      <dgm:prSet/>
      <dgm:spPr/>
      <dgm:t>
        <a:bodyPr/>
        <a:lstStyle/>
        <a:p>
          <a:pPr algn="l"/>
          <a:endParaRPr lang="es-MX"/>
        </a:p>
      </dgm:t>
    </dgm:pt>
    <dgm:pt modelId="{CFB2988E-48B9-4764-B1FA-9164FB8D050B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Conocer nuevas aplicaciones</a:t>
          </a:r>
        </a:p>
      </dgm:t>
    </dgm:pt>
    <dgm:pt modelId="{CA8C7D25-FABC-4666-8021-F20DF36BE324}" type="parTrans" cxnId="{0D7CA60B-F19E-4C87-B766-9C0B6D785272}">
      <dgm:prSet/>
      <dgm:spPr/>
      <dgm:t>
        <a:bodyPr/>
        <a:lstStyle/>
        <a:p>
          <a:pPr algn="l"/>
          <a:endParaRPr lang="es-MX"/>
        </a:p>
      </dgm:t>
    </dgm:pt>
    <dgm:pt modelId="{BAE07D0C-E102-47C0-A3AD-C254168B1924}" type="sibTrans" cxnId="{0D7CA60B-F19E-4C87-B766-9C0B6D785272}">
      <dgm:prSet/>
      <dgm:spPr/>
      <dgm:t>
        <a:bodyPr/>
        <a:lstStyle/>
        <a:p>
          <a:pPr algn="l"/>
          <a:endParaRPr lang="es-MX"/>
        </a:p>
      </dgm:t>
    </dgm:pt>
    <dgm:pt modelId="{739297CC-788C-4212-B6EF-E2378A67E07E}">
      <dgm:prSet phldrT="[Texto]" custT="1"/>
      <dgm:spPr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8575">
          <a:solidFill>
            <a:srgbClr val="92D050"/>
          </a:solidFill>
        </a:ln>
      </dgm:spPr>
      <dgm:t>
        <a:bodyPr/>
        <a:lstStyle/>
        <a:p>
          <a:pPr algn="ctr"/>
          <a:r>
            <a:rPr lang="es-MX" sz="1800" dirty="0">
              <a:solidFill>
                <a:schemeClr val="tx1"/>
              </a:solidFill>
            </a:rPr>
            <a:t>Comunicación</a:t>
          </a:r>
        </a:p>
      </dgm:t>
    </dgm:pt>
    <dgm:pt modelId="{7B59D73E-912E-47CE-9544-318E63F765CD}" type="parTrans" cxnId="{A2562949-453C-4C28-9DE3-7C5B294F6914}">
      <dgm:prSet/>
      <dgm:spPr/>
      <dgm:t>
        <a:bodyPr/>
        <a:lstStyle/>
        <a:p>
          <a:pPr algn="l"/>
          <a:endParaRPr lang="es-MX"/>
        </a:p>
      </dgm:t>
    </dgm:pt>
    <dgm:pt modelId="{B8816DCE-CCC0-4F97-B933-B23C25FCFB31}" type="sibTrans" cxnId="{A2562949-453C-4C28-9DE3-7C5B294F6914}">
      <dgm:prSet/>
      <dgm:spPr/>
      <dgm:t>
        <a:bodyPr/>
        <a:lstStyle/>
        <a:p>
          <a:pPr algn="l"/>
          <a:endParaRPr lang="es-MX"/>
        </a:p>
      </dgm:t>
    </dgm:pt>
    <dgm:pt modelId="{76A5E77E-B875-4A98-AFD9-3D3EC54CE889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Crea un canal de conexión entre los distintos usuarios (profesor-alumnos (as) )</a:t>
          </a:r>
        </a:p>
      </dgm:t>
    </dgm:pt>
    <dgm:pt modelId="{F6AEC04B-5F66-477F-87F4-CD095667F3BD}" type="parTrans" cxnId="{5BE9409A-6D5F-44C0-B749-23C773E9938A}">
      <dgm:prSet/>
      <dgm:spPr/>
      <dgm:t>
        <a:bodyPr/>
        <a:lstStyle/>
        <a:p>
          <a:pPr algn="l"/>
          <a:endParaRPr lang="es-MX"/>
        </a:p>
      </dgm:t>
    </dgm:pt>
    <dgm:pt modelId="{D86A129C-1EF7-4B04-8111-5F72560CD13E}" type="sibTrans" cxnId="{5BE9409A-6D5F-44C0-B749-23C773E9938A}">
      <dgm:prSet/>
      <dgm:spPr/>
      <dgm:t>
        <a:bodyPr/>
        <a:lstStyle/>
        <a:p>
          <a:pPr algn="l"/>
          <a:endParaRPr lang="es-MX"/>
        </a:p>
      </dgm:t>
    </dgm:pt>
    <dgm:pt modelId="{FE98B02C-B845-4638-83A5-31D1C1E77B65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Se comparte información, se crean vínculos de empatía y otras capacidades  emocionales.</a:t>
          </a:r>
        </a:p>
      </dgm:t>
    </dgm:pt>
    <dgm:pt modelId="{09D187A9-2823-4A2B-876C-CF3418900643}" type="parTrans" cxnId="{1F173F04-527C-4321-BC32-198D8E8AC233}">
      <dgm:prSet/>
      <dgm:spPr/>
      <dgm:t>
        <a:bodyPr/>
        <a:lstStyle/>
        <a:p>
          <a:pPr algn="l"/>
          <a:endParaRPr lang="es-MX"/>
        </a:p>
      </dgm:t>
    </dgm:pt>
    <dgm:pt modelId="{C9086ED4-961C-451B-B246-E5741E3CC40E}" type="sibTrans" cxnId="{1F173F04-527C-4321-BC32-198D8E8AC233}">
      <dgm:prSet/>
      <dgm:spPr/>
      <dgm:t>
        <a:bodyPr/>
        <a:lstStyle/>
        <a:p>
          <a:pPr algn="l"/>
          <a:endParaRPr lang="es-MX"/>
        </a:p>
      </dgm:t>
    </dgm:pt>
    <dgm:pt modelId="{27490F0A-1595-4AB1-81CF-42DA07FC489A}">
      <dgm:prSet phldrT="[Texto]" custT="1"/>
      <dgm:spPr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31750">
          <a:solidFill>
            <a:srgbClr val="92D050"/>
          </a:solidFill>
        </a:ln>
      </dgm:spPr>
      <dgm:t>
        <a:bodyPr/>
        <a:lstStyle/>
        <a:p>
          <a:pPr algn="ctr"/>
          <a:r>
            <a:rPr lang="es-MX" sz="1800" dirty="0">
              <a:solidFill>
                <a:schemeClr val="tx1"/>
              </a:solidFill>
            </a:rPr>
            <a:t>Trabajo</a:t>
          </a:r>
        </a:p>
        <a:p>
          <a:pPr algn="ctr"/>
          <a:r>
            <a:rPr lang="es-MX" sz="1800" dirty="0">
              <a:solidFill>
                <a:schemeClr val="tx1"/>
              </a:solidFill>
            </a:rPr>
            <a:t> cooperativo </a:t>
          </a:r>
        </a:p>
      </dgm:t>
    </dgm:pt>
    <dgm:pt modelId="{FCE66BF0-BA42-4E71-919E-7B28763CC9AC}" type="parTrans" cxnId="{17F73D0D-AEAB-46DB-ACE5-7CF38503083E}">
      <dgm:prSet/>
      <dgm:spPr/>
      <dgm:t>
        <a:bodyPr/>
        <a:lstStyle/>
        <a:p>
          <a:pPr algn="l"/>
          <a:endParaRPr lang="es-MX"/>
        </a:p>
      </dgm:t>
    </dgm:pt>
    <dgm:pt modelId="{9E89443C-5AB7-4E3D-979D-42D9859F9D5B}" type="sibTrans" cxnId="{17F73D0D-AEAB-46DB-ACE5-7CF38503083E}">
      <dgm:prSet/>
      <dgm:spPr/>
      <dgm:t>
        <a:bodyPr/>
        <a:lstStyle/>
        <a:p>
          <a:pPr algn="l"/>
          <a:endParaRPr lang="es-MX"/>
        </a:p>
      </dgm:t>
    </dgm:pt>
    <dgm:pt modelId="{8D64F417-EC54-4F07-BCF3-D287A9D3DE01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La interacción entre la persona y </a:t>
          </a:r>
          <a:r>
            <a:rPr lang="es-MX"/>
            <a:t>dispositivo digital. </a:t>
          </a:r>
          <a:endParaRPr lang="es-MX" dirty="0"/>
        </a:p>
      </dgm:t>
    </dgm:pt>
    <dgm:pt modelId="{205BE468-FAE7-44E3-A5A8-AC305FF1129C}" type="parTrans" cxnId="{8C7B30EB-E533-43EF-842C-C8283322F260}">
      <dgm:prSet/>
      <dgm:spPr/>
      <dgm:t>
        <a:bodyPr/>
        <a:lstStyle/>
        <a:p>
          <a:pPr algn="l"/>
          <a:endParaRPr lang="es-MX"/>
        </a:p>
      </dgm:t>
    </dgm:pt>
    <dgm:pt modelId="{3D4E2DD7-04FA-4248-AAFC-F7A4F6794919}" type="sibTrans" cxnId="{8C7B30EB-E533-43EF-842C-C8283322F260}">
      <dgm:prSet/>
      <dgm:spPr/>
      <dgm:t>
        <a:bodyPr/>
        <a:lstStyle/>
        <a:p>
          <a:pPr algn="l"/>
          <a:endParaRPr lang="es-MX"/>
        </a:p>
      </dgm:t>
    </dgm:pt>
    <dgm:pt modelId="{66C41041-0C25-48E1-9CEA-87B92BB4EBC7}">
      <dgm:prSet phldrT="[Texto]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s-MX" dirty="0"/>
            <a:t>Construyen puentes hacia un uso que va más allá de la transferencia de información</a:t>
          </a:r>
        </a:p>
      </dgm:t>
    </dgm:pt>
    <dgm:pt modelId="{935A5607-5899-4D1B-94F1-8D1FAB0808EB}" type="parTrans" cxnId="{83E53F91-8DA3-4788-9E77-C7903BB3C7A9}">
      <dgm:prSet/>
      <dgm:spPr/>
      <dgm:t>
        <a:bodyPr/>
        <a:lstStyle/>
        <a:p>
          <a:pPr algn="l"/>
          <a:endParaRPr lang="es-MX"/>
        </a:p>
      </dgm:t>
    </dgm:pt>
    <dgm:pt modelId="{7601CFEC-9777-476C-8D95-2297C8DE86DA}" type="sibTrans" cxnId="{83E53F91-8DA3-4788-9E77-C7903BB3C7A9}">
      <dgm:prSet/>
      <dgm:spPr/>
      <dgm:t>
        <a:bodyPr/>
        <a:lstStyle/>
        <a:p>
          <a:pPr algn="l"/>
          <a:endParaRPr lang="es-MX"/>
        </a:p>
      </dgm:t>
    </dgm:pt>
    <dgm:pt modelId="{49FD7B40-9A23-4136-BE75-E02146DA7F10}" type="pres">
      <dgm:prSet presAssocID="{CE8B4576-CFC3-4FBF-9802-B55C82E00ABE}" presName="linearFlow" presStyleCnt="0">
        <dgm:presLayoutVars>
          <dgm:dir/>
          <dgm:animLvl val="lvl"/>
          <dgm:resizeHandles val="exact"/>
        </dgm:presLayoutVars>
      </dgm:prSet>
      <dgm:spPr/>
    </dgm:pt>
    <dgm:pt modelId="{FCE827F8-0CB7-4AB2-A727-525F90F1D6DD}" type="pres">
      <dgm:prSet presAssocID="{E7350244-5976-42F3-A512-1D1EC17B41DF}" presName="composite" presStyleCnt="0"/>
      <dgm:spPr/>
    </dgm:pt>
    <dgm:pt modelId="{F3E979EE-8AEB-4D8F-9E17-9B822F585AD6}" type="pres">
      <dgm:prSet presAssocID="{E7350244-5976-42F3-A512-1D1EC17B41DF}" presName="parentText" presStyleLbl="alignNode1" presStyleIdx="0" presStyleCnt="3" custScaleX="130892" custLinFactNeighborX="52212" custLinFactNeighborY="7926">
        <dgm:presLayoutVars>
          <dgm:chMax val="1"/>
          <dgm:bulletEnabled val="1"/>
        </dgm:presLayoutVars>
      </dgm:prSet>
      <dgm:spPr/>
    </dgm:pt>
    <dgm:pt modelId="{FF7D5483-A78B-410E-9E31-30BD9D4C1B2E}" type="pres">
      <dgm:prSet presAssocID="{E7350244-5976-42F3-A512-1D1EC17B41DF}" presName="descendantText" presStyleLbl="alignAcc1" presStyleIdx="0" presStyleCnt="3" custScaleX="79619" custScaleY="108443" custLinFactNeighborX="3618" custLinFactNeighborY="20006">
        <dgm:presLayoutVars>
          <dgm:bulletEnabled val="1"/>
        </dgm:presLayoutVars>
      </dgm:prSet>
      <dgm:spPr/>
    </dgm:pt>
    <dgm:pt modelId="{55E5E0CD-8922-4B99-AFC6-D1B207C70C0F}" type="pres">
      <dgm:prSet presAssocID="{B18FB073-93CC-484A-8A6B-6A9F2A7D376E}" presName="sp" presStyleCnt="0"/>
      <dgm:spPr/>
    </dgm:pt>
    <dgm:pt modelId="{36E06180-A201-4C7D-8593-4D9279CA474A}" type="pres">
      <dgm:prSet presAssocID="{739297CC-788C-4212-B6EF-E2378A67E07E}" presName="composite" presStyleCnt="0"/>
      <dgm:spPr/>
    </dgm:pt>
    <dgm:pt modelId="{9FA2E599-C17D-4D9D-A203-58E118040FF2}" type="pres">
      <dgm:prSet presAssocID="{739297CC-788C-4212-B6EF-E2378A67E07E}" presName="parentText" presStyleLbl="alignNode1" presStyleIdx="1" presStyleCnt="3" custScaleX="127205" custLinFactNeighborX="59072" custLinFactNeighborY="1634">
        <dgm:presLayoutVars>
          <dgm:chMax val="1"/>
          <dgm:bulletEnabled val="1"/>
        </dgm:presLayoutVars>
      </dgm:prSet>
      <dgm:spPr/>
    </dgm:pt>
    <dgm:pt modelId="{3A58008E-B3A7-4BDC-AF1F-826193C69F86}" type="pres">
      <dgm:prSet presAssocID="{739297CC-788C-4212-B6EF-E2378A67E07E}" presName="descendantText" presStyleLbl="alignAcc1" presStyleIdx="1" presStyleCnt="3" custScaleX="74379" custLinFactNeighborX="3630" custLinFactNeighborY="6813">
        <dgm:presLayoutVars>
          <dgm:bulletEnabled val="1"/>
        </dgm:presLayoutVars>
      </dgm:prSet>
      <dgm:spPr/>
    </dgm:pt>
    <dgm:pt modelId="{A68E8F56-EAEE-45EC-A864-7BC0FBE8D9A9}" type="pres">
      <dgm:prSet presAssocID="{B8816DCE-CCC0-4F97-B933-B23C25FCFB31}" presName="sp" presStyleCnt="0"/>
      <dgm:spPr/>
    </dgm:pt>
    <dgm:pt modelId="{A5C9EF70-C71C-4E77-AFDA-C2DF537B6B88}" type="pres">
      <dgm:prSet presAssocID="{27490F0A-1595-4AB1-81CF-42DA07FC489A}" presName="composite" presStyleCnt="0"/>
      <dgm:spPr/>
    </dgm:pt>
    <dgm:pt modelId="{5E7E82F2-1B7D-40C2-B840-4C18B9DC8AD2}" type="pres">
      <dgm:prSet presAssocID="{27490F0A-1595-4AB1-81CF-42DA07FC489A}" presName="parentText" presStyleLbl="alignNode1" presStyleIdx="2" presStyleCnt="3" custScaleX="101965" custLinFactNeighborX="76539" custLinFactNeighborY="-10325">
        <dgm:presLayoutVars>
          <dgm:chMax val="1"/>
          <dgm:bulletEnabled val="1"/>
        </dgm:presLayoutVars>
      </dgm:prSet>
      <dgm:spPr/>
    </dgm:pt>
    <dgm:pt modelId="{6382C4D3-3D7A-44D9-879C-66E3726068D7}" type="pres">
      <dgm:prSet presAssocID="{27490F0A-1595-4AB1-81CF-42DA07FC489A}" presName="descendantText" presStyleLbl="alignAcc1" presStyleIdx="2" presStyleCnt="3" custScaleX="73628" custLinFactNeighborX="5498" custLinFactNeighborY="-689">
        <dgm:presLayoutVars>
          <dgm:bulletEnabled val="1"/>
        </dgm:presLayoutVars>
      </dgm:prSet>
      <dgm:spPr/>
    </dgm:pt>
  </dgm:ptLst>
  <dgm:cxnLst>
    <dgm:cxn modelId="{1F173F04-527C-4321-BC32-198D8E8AC233}" srcId="{739297CC-788C-4212-B6EF-E2378A67E07E}" destId="{FE98B02C-B845-4638-83A5-31D1C1E77B65}" srcOrd="1" destOrd="0" parTransId="{09D187A9-2823-4A2B-876C-CF3418900643}" sibTransId="{C9086ED4-961C-451B-B246-E5741E3CC40E}"/>
    <dgm:cxn modelId="{0D7CA60B-F19E-4C87-B766-9C0B6D785272}" srcId="{E7350244-5976-42F3-A512-1D1EC17B41DF}" destId="{CFB2988E-48B9-4764-B1FA-9164FB8D050B}" srcOrd="1" destOrd="0" parTransId="{CA8C7D25-FABC-4666-8021-F20DF36BE324}" sibTransId="{BAE07D0C-E102-47C0-A3AD-C254168B1924}"/>
    <dgm:cxn modelId="{17F73D0D-AEAB-46DB-ACE5-7CF38503083E}" srcId="{CE8B4576-CFC3-4FBF-9802-B55C82E00ABE}" destId="{27490F0A-1595-4AB1-81CF-42DA07FC489A}" srcOrd="2" destOrd="0" parTransId="{FCE66BF0-BA42-4E71-919E-7B28763CC9AC}" sibTransId="{9E89443C-5AB7-4E3D-979D-42D9859F9D5B}"/>
    <dgm:cxn modelId="{62FC771A-B860-48CF-8C09-9BDE107DF0AC}" type="presOf" srcId="{66C41041-0C25-48E1-9CEA-87B92BB4EBC7}" destId="{6382C4D3-3D7A-44D9-879C-66E3726068D7}" srcOrd="0" destOrd="1" presId="urn:microsoft.com/office/officeart/2005/8/layout/chevron2"/>
    <dgm:cxn modelId="{545BF344-44A7-4459-BC11-AF7D61D60769}" type="presOf" srcId="{CFB2988E-48B9-4764-B1FA-9164FB8D050B}" destId="{FF7D5483-A78B-410E-9E31-30BD9D4C1B2E}" srcOrd="0" destOrd="1" presId="urn:microsoft.com/office/officeart/2005/8/layout/chevron2"/>
    <dgm:cxn modelId="{A2562949-453C-4C28-9DE3-7C5B294F6914}" srcId="{CE8B4576-CFC3-4FBF-9802-B55C82E00ABE}" destId="{739297CC-788C-4212-B6EF-E2378A67E07E}" srcOrd="1" destOrd="0" parTransId="{7B59D73E-912E-47CE-9544-318E63F765CD}" sibTransId="{B8816DCE-CCC0-4F97-B933-B23C25FCFB31}"/>
    <dgm:cxn modelId="{67D9A650-63F1-416B-8FE2-26B933315B28}" type="presOf" srcId="{CA918CC0-211D-4441-9955-5A0FED5060AB}" destId="{FF7D5483-A78B-410E-9E31-30BD9D4C1B2E}" srcOrd="0" destOrd="0" presId="urn:microsoft.com/office/officeart/2005/8/layout/chevron2"/>
    <dgm:cxn modelId="{13F42D72-10CF-4D77-8F18-725DE4BF7DC0}" srcId="{CE8B4576-CFC3-4FBF-9802-B55C82E00ABE}" destId="{E7350244-5976-42F3-A512-1D1EC17B41DF}" srcOrd="0" destOrd="0" parTransId="{3A6DCE55-4BDD-4256-B40D-5022E5F41E05}" sibTransId="{B18FB073-93CC-484A-8A6B-6A9F2A7D376E}"/>
    <dgm:cxn modelId="{5A322A59-E6E6-4CD9-834D-1D225DFBB2F7}" type="presOf" srcId="{FE98B02C-B845-4638-83A5-31D1C1E77B65}" destId="{3A58008E-B3A7-4BDC-AF1F-826193C69F86}" srcOrd="0" destOrd="1" presId="urn:microsoft.com/office/officeart/2005/8/layout/chevron2"/>
    <dgm:cxn modelId="{83E53F91-8DA3-4788-9E77-C7903BB3C7A9}" srcId="{27490F0A-1595-4AB1-81CF-42DA07FC489A}" destId="{66C41041-0C25-48E1-9CEA-87B92BB4EBC7}" srcOrd="1" destOrd="0" parTransId="{935A5607-5899-4D1B-94F1-8D1FAB0808EB}" sibTransId="{7601CFEC-9777-476C-8D95-2297C8DE86DA}"/>
    <dgm:cxn modelId="{5BE9409A-6D5F-44C0-B749-23C773E9938A}" srcId="{739297CC-788C-4212-B6EF-E2378A67E07E}" destId="{76A5E77E-B875-4A98-AFD9-3D3EC54CE889}" srcOrd="0" destOrd="0" parTransId="{F6AEC04B-5F66-477F-87F4-CD095667F3BD}" sibTransId="{D86A129C-1EF7-4B04-8111-5F72560CD13E}"/>
    <dgm:cxn modelId="{CD293BC3-EF88-4FDF-8836-A52FAF15A56E}" type="presOf" srcId="{27490F0A-1595-4AB1-81CF-42DA07FC489A}" destId="{5E7E82F2-1B7D-40C2-B840-4C18B9DC8AD2}" srcOrd="0" destOrd="0" presId="urn:microsoft.com/office/officeart/2005/8/layout/chevron2"/>
    <dgm:cxn modelId="{A69526CB-2168-4E72-9E32-DA6F4F712E5A}" type="presOf" srcId="{76A5E77E-B875-4A98-AFD9-3D3EC54CE889}" destId="{3A58008E-B3A7-4BDC-AF1F-826193C69F86}" srcOrd="0" destOrd="0" presId="urn:microsoft.com/office/officeart/2005/8/layout/chevron2"/>
    <dgm:cxn modelId="{E8A656D0-58C9-47B4-8AB2-0B9A2A75ED6F}" type="presOf" srcId="{E7350244-5976-42F3-A512-1D1EC17B41DF}" destId="{F3E979EE-8AEB-4D8F-9E17-9B822F585AD6}" srcOrd="0" destOrd="0" presId="urn:microsoft.com/office/officeart/2005/8/layout/chevron2"/>
    <dgm:cxn modelId="{58E043DC-04DD-430E-B74C-8214544F2E5E}" srcId="{E7350244-5976-42F3-A512-1D1EC17B41DF}" destId="{CA918CC0-211D-4441-9955-5A0FED5060AB}" srcOrd="0" destOrd="0" parTransId="{E9FEEDB0-8290-44EF-AB65-44617C4A3DDC}" sibTransId="{C4B3C3B5-8599-4D7B-8D06-C61DD0A2CB81}"/>
    <dgm:cxn modelId="{685B2AE9-8403-46D0-B42C-9C0E0825E37D}" type="presOf" srcId="{739297CC-788C-4212-B6EF-E2378A67E07E}" destId="{9FA2E599-C17D-4D9D-A203-58E118040FF2}" srcOrd="0" destOrd="0" presId="urn:microsoft.com/office/officeart/2005/8/layout/chevron2"/>
    <dgm:cxn modelId="{8C7B30EB-E533-43EF-842C-C8283322F260}" srcId="{27490F0A-1595-4AB1-81CF-42DA07FC489A}" destId="{8D64F417-EC54-4F07-BCF3-D287A9D3DE01}" srcOrd="0" destOrd="0" parTransId="{205BE468-FAE7-44E3-A5A8-AC305FF1129C}" sibTransId="{3D4E2DD7-04FA-4248-AAFC-F7A4F6794919}"/>
    <dgm:cxn modelId="{3C87E0F2-17D3-44A5-843A-493AFFF3BDDA}" type="presOf" srcId="{8D64F417-EC54-4F07-BCF3-D287A9D3DE01}" destId="{6382C4D3-3D7A-44D9-879C-66E3726068D7}" srcOrd="0" destOrd="0" presId="urn:microsoft.com/office/officeart/2005/8/layout/chevron2"/>
    <dgm:cxn modelId="{5FDE0CFA-C925-48DD-9D32-2A1FF63A5707}" type="presOf" srcId="{CE8B4576-CFC3-4FBF-9802-B55C82E00ABE}" destId="{49FD7B40-9A23-4136-BE75-E02146DA7F10}" srcOrd="0" destOrd="0" presId="urn:microsoft.com/office/officeart/2005/8/layout/chevron2"/>
    <dgm:cxn modelId="{D48AB717-C480-4B00-8DC5-C66A80A2D055}" type="presParOf" srcId="{49FD7B40-9A23-4136-BE75-E02146DA7F10}" destId="{FCE827F8-0CB7-4AB2-A727-525F90F1D6DD}" srcOrd="0" destOrd="0" presId="urn:microsoft.com/office/officeart/2005/8/layout/chevron2"/>
    <dgm:cxn modelId="{C4D82FBA-57AA-4146-9ECD-82F44999567C}" type="presParOf" srcId="{FCE827F8-0CB7-4AB2-A727-525F90F1D6DD}" destId="{F3E979EE-8AEB-4D8F-9E17-9B822F585AD6}" srcOrd="0" destOrd="0" presId="urn:microsoft.com/office/officeart/2005/8/layout/chevron2"/>
    <dgm:cxn modelId="{323D2175-7539-4CC5-B283-B509EDE34B65}" type="presParOf" srcId="{FCE827F8-0CB7-4AB2-A727-525F90F1D6DD}" destId="{FF7D5483-A78B-410E-9E31-30BD9D4C1B2E}" srcOrd="1" destOrd="0" presId="urn:microsoft.com/office/officeart/2005/8/layout/chevron2"/>
    <dgm:cxn modelId="{A2443DE0-8C16-4870-AE9C-6AD8EAC0ABD0}" type="presParOf" srcId="{49FD7B40-9A23-4136-BE75-E02146DA7F10}" destId="{55E5E0CD-8922-4B99-AFC6-D1B207C70C0F}" srcOrd="1" destOrd="0" presId="urn:microsoft.com/office/officeart/2005/8/layout/chevron2"/>
    <dgm:cxn modelId="{09589B16-DD7E-4D96-A2AC-A90C131635FE}" type="presParOf" srcId="{49FD7B40-9A23-4136-BE75-E02146DA7F10}" destId="{36E06180-A201-4C7D-8593-4D9279CA474A}" srcOrd="2" destOrd="0" presId="urn:microsoft.com/office/officeart/2005/8/layout/chevron2"/>
    <dgm:cxn modelId="{4B0C523C-9683-4090-8296-19EED0530312}" type="presParOf" srcId="{36E06180-A201-4C7D-8593-4D9279CA474A}" destId="{9FA2E599-C17D-4D9D-A203-58E118040FF2}" srcOrd="0" destOrd="0" presId="urn:microsoft.com/office/officeart/2005/8/layout/chevron2"/>
    <dgm:cxn modelId="{7D8F5D9B-A458-49A0-A7E1-F0A011AE3D7A}" type="presParOf" srcId="{36E06180-A201-4C7D-8593-4D9279CA474A}" destId="{3A58008E-B3A7-4BDC-AF1F-826193C69F86}" srcOrd="1" destOrd="0" presId="urn:microsoft.com/office/officeart/2005/8/layout/chevron2"/>
    <dgm:cxn modelId="{D4A9B9E7-2D74-4B96-84FB-3EE013798095}" type="presParOf" srcId="{49FD7B40-9A23-4136-BE75-E02146DA7F10}" destId="{A68E8F56-EAEE-45EC-A864-7BC0FBE8D9A9}" srcOrd="3" destOrd="0" presId="urn:microsoft.com/office/officeart/2005/8/layout/chevron2"/>
    <dgm:cxn modelId="{1044D500-760E-490C-8EA4-4AAE11F40665}" type="presParOf" srcId="{49FD7B40-9A23-4136-BE75-E02146DA7F10}" destId="{A5C9EF70-C71C-4E77-AFDA-C2DF537B6B88}" srcOrd="4" destOrd="0" presId="urn:microsoft.com/office/officeart/2005/8/layout/chevron2"/>
    <dgm:cxn modelId="{B0C6C534-77E7-42F3-B0E9-5E77F06AF65F}" type="presParOf" srcId="{A5C9EF70-C71C-4E77-AFDA-C2DF537B6B88}" destId="{5E7E82F2-1B7D-40C2-B840-4C18B9DC8AD2}" srcOrd="0" destOrd="0" presId="urn:microsoft.com/office/officeart/2005/8/layout/chevron2"/>
    <dgm:cxn modelId="{00139C91-B910-4D7D-A6CB-953AF7B703D2}" type="presParOf" srcId="{A5C9EF70-C71C-4E77-AFDA-C2DF537B6B88}" destId="{6382C4D3-3D7A-44D9-879C-66E3726068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25B36-5280-4EBF-86D4-95EFB78FD81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4D75200-ABBE-4381-8FB0-BEC67358926A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/>
            <a:t>Vídeo</a:t>
          </a:r>
        </a:p>
        <a:p>
          <a:r>
            <a:rPr lang="es-MX" dirty="0"/>
            <a:t>“La meta del planeta”</a:t>
          </a:r>
        </a:p>
      </dgm:t>
    </dgm:pt>
    <dgm:pt modelId="{C032336B-E69D-4BB5-B23A-35BAF10F08CF}" type="parTrans" cxnId="{366B3F8D-2075-49DF-ABAA-D7BAEDD48821}">
      <dgm:prSet/>
      <dgm:spPr/>
      <dgm:t>
        <a:bodyPr/>
        <a:lstStyle/>
        <a:p>
          <a:endParaRPr lang="es-MX"/>
        </a:p>
      </dgm:t>
    </dgm:pt>
    <dgm:pt modelId="{72C58667-3F8A-45BB-BFE0-BE7A02FEEC4F}" type="sibTrans" cxnId="{366B3F8D-2075-49DF-ABAA-D7BAEDD48821}">
      <dgm:prSet/>
      <dgm:spPr/>
      <dgm:t>
        <a:bodyPr/>
        <a:lstStyle/>
        <a:p>
          <a:endParaRPr lang="es-MX"/>
        </a:p>
      </dgm:t>
    </dgm:pt>
    <dgm:pt modelId="{17B36373-94A4-438C-9FED-352355A09952}">
      <dgm:prSet phldrT="[Texto]" custT="1"/>
      <dgm:spPr/>
      <dgm:t>
        <a:bodyPr/>
        <a:lstStyle/>
        <a:p>
          <a:r>
            <a:rPr lang="es-MX" sz="1400" dirty="0"/>
            <a:t>Selección de la información</a:t>
          </a:r>
        </a:p>
      </dgm:t>
    </dgm:pt>
    <dgm:pt modelId="{8D3A6AE0-0D94-4136-8B09-7EFD50090138}" type="parTrans" cxnId="{AAA0F0A3-5159-4864-9DE6-745F71CE2D31}">
      <dgm:prSet/>
      <dgm:spPr/>
      <dgm:t>
        <a:bodyPr/>
        <a:lstStyle/>
        <a:p>
          <a:endParaRPr lang="es-MX"/>
        </a:p>
      </dgm:t>
    </dgm:pt>
    <dgm:pt modelId="{9F082C68-4720-403D-81C0-D1776332C950}" type="sibTrans" cxnId="{AAA0F0A3-5159-4864-9DE6-745F71CE2D31}">
      <dgm:prSet/>
      <dgm:spPr/>
      <dgm:t>
        <a:bodyPr/>
        <a:lstStyle/>
        <a:p>
          <a:endParaRPr lang="es-MX"/>
        </a:p>
      </dgm:t>
    </dgm:pt>
    <dgm:pt modelId="{DF1E28AA-90E3-4148-A750-48B990CF6564}">
      <dgm:prSet phldrT="[Texto]"/>
      <dgm:spPr>
        <a:solidFill>
          <a:schemeClr val="accent3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dirty="0"/>
            <a:t>Para la elaboración de la línea del tiempo</a:t>
          </a:r>
        </a:p>
      </dgm:t>
    </dgm:pt>
    <dgm:pt modelId="{98079D40-1B75-46CF-AC43-8BAB887D7D74}" type="parTrans" cxnId="{24269B41-A118-4B6C-A543-FBA0C37828FB}">
      <dgm:prSet/>
      <dgm:spPr/>
      <dgm:t>
        <a:bodyPr/>
        <a:lstStyle/>
        <a:p>
          <a:endParaRPr lang="es-MX"/>
        </a:p>
      </dgm:t>
    </dgm:pt>
    <dgm:pt modelId="{16A5E3F5-C1CA-48FE-884B-357B0AFF775F}" type="sibTrans" cxnId="{24269B41-A118-4B6C-A543-FBA0C37828FB}">
      <dgm:prSet/>
      <dgm:spPr/>
      <dgm:t>
        <a:bodyPr/>
        <a:lstStyle/>
        <a:p>
          <a:endParaRPr lang="es-MX"/>
        </a:p>
      </dgm:t>
    </dgm:pt>
    <dgm:pt modelId="{28460489-585A-48C7-9093-228894A986E1}">
      <dgm:prSet phldrT="[Texto]"/>
      <dgm:spPr/>
      <dgm:t>
        <a:bodyPr/>
        <a:lstStyle/>
        <a:p>
          <a:r>
            <a:rPr lang="es-MX" dirty="0"/>
            <a:t>Utilizaron: hoja de cálculo en Google Drive, Word, búsqueda de imágenes y videos con una licencia de reutilización de </a:t>
          </a:r>
          <a:r>
            <a:rPr lang="es-MX" dirty="0" err="1"/>
            <a:t>Creative</a:t>
          </a:r>
          <a:r>
            <a:rPr lang="es-MX" dirty="0"/>
            <a:t> </a:t>
          </a:r>
          <a:r>
            <a:rPr lang="es-MX" dirty="0" err="1"/>
            <a:t>Commons</a:t>
          </a:r>
          <a:r>
            <a:rPr lang="es-MX" dirty="0"/>
            <a:t> en varios sitios web.</a:t>
          </a:r>
        </a:p>
      </dgm:t>
    </dgm:pt>
    <dgm:pt modelId="{9B2EF3C1-D393-4243-BFCF-2479250AF931}" type="parTrans" cxnId="{FD9FEF42-93A7-4EBD-9662-4FCB9CA16946}">
      <dgm:prSet/>
      <dgm:spPr/>
      <dgm:t>
        <a:bodyPr/>
        <a:lstStyle/>
        <a:p>
          <a:endParaRPr lang="es-MX"/>
        </a:p>
      </dgm:t>
    </dgm:pt>
    <dgm:pt modelId="{F8DD0095-4017-4CB1-855E-3CDCF5697126}" type="sibTrans" cxnId="{FD9FEF42-93A7-4EBD-9662-4FCB9CA16946}">
      <dgm:prSet/>
      <dgm:spPr/>
      <dgm:t>
        <a:bodyPr/>
        <a:lstStyle/>
        <a:p>
          <a:endParaRPr lang="es-MX"/>
        </a:p>
      </dgm:t>
    </dgm:pt>
    <dgm:pt modelId="{E77A8331-2C5B-4C52-841D-1654921720F2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/>
            <a:t>La actividad contribuyó a desarrollar </a:t>
          </a:r>
        </a:p>
      </dgm:t>
    </dgm:pt>
    <dgm:pt modelId="{70620A3D-7AAF-41AB-858F-EB2D77B60FBF}" type="parTrans" cxnId="{AEA91E28-D11D-4A16-ACB1-E7E71658641D}">
      <dgm:prSet/>
      <dgm:spPr/>
      <dgm:t>
        <a:bodyPr/>
        <a:lstStyle/>
        <a:p>
          <a:endParaRPr lang="es-MX"/>
        </a:p>
      </dgm:t>
    </dgm:pt>
    <dgm:pt modelId="{A766301E-EE28-48D1-BA6D-7E113E1731AF}" type="sibTrans" cxnId="{AEA91E28-D11D-4A16-ACB1-E7E71658641D}">
      <dgm:prSet/>
      <dgm:spPr/>
      <dgm:t>
        <a:bodyPr/>
        <a:lstStyle/>
        <a:p>
          <a:endParaRPr lang="es-MX"/>
        </a:p>
      </dgm:t>
    </dgm:pt>
    <dgm:pt modelId="{A84180A2-BB96-4B0E-AD05-91D7BD029BC7}">
      <dgm:prSet phldrT="[Texto]" custT="1"/>
      <dgm:spPr/>
      <dgm:t>
        <a:bodyPr/>
        <a:lstStyle/>
        <a:p>
          <a:r>
            <a:rPr lang="es-MX" sz="1400" dirty="0"/>
            <a:t>búsqueda, análisis, selección y reconstrucción de la información y uso de las imágenes </a:t>
          </a:r>
          <a:r>
            <a:rPr lang="es-MX" sz="1400" dirty="0" err="1"/>
            <a:t>cc</a:t>
          </a:r>
          <a:r>
            <a:rPr lang="es-MX" sz="1400" dirty="0"/>
            <a:t>,</a:t>
          </a:r>
          <a:r>
            <a:rPr lang="es-MX" sz="1400" b="1" dirty="0"/>
            <a:t> </a:t>
          </a:r>
          <a:r>
            <a:rPr lang="es-MX" sz="1400" dirty="0"/>
            <a:t>así como el desarrollo de habilidades digitales.</a:t>
          </a:r>
        </a:p>
      </dgm:t>
    </dgm:pt>
    <dgm:pt modelId="{7839CB7E-7203-4D8A-A0DD-C39251CE031C}" type="parTrans" cxnId="{8C5C5297-8ECA-4BE7-A335-D3479AAC8085}">
      <dgm:prSet/>
      <dgm:spPr/>
      <dgm:t>
        <a:bodyPr/>
        <a:lstStyle/>
        <a:p>
          <a:endParaRPr lang="es-MX"/>
        </a:p>
      </dgm:t>
    </dgm:pt>
    <dgm:pt modelId="{6729B921-B3D7-4B88-8C1D-C41B096D53F5}" type="sibTrans" cxnId="{8C5C5297-8ECA-4BE7-A335-D3479AAC8085}">
      <dgm:prSet/>
      <dgm:spPr/>
      <dgm:t>
        <a:bodyPr/>
        <a:lstStyle/>
        <a:p>
          <a:endParaRPr lang="es-MX"/>
        </a:p>
      </dgm:t>
    </dgm:pt>
    <dgm:pt modelId="{9710C1E7-7795-4058-A5FB-309A3FC3D730}" type="pres">
      <dgm:prSet presAssocID="{40125B36-5280-4EBF-86D4-95EFB78FD81A}" presName="rootnode" presStyleCnt="0">
        <dgm:presLayoutVars>
          <dgm:chMax/>
          <dgm:chPref/>
          <dgm:dir/>
          <dgm:animLvl val="lvl"/>
        </dgm:presLayoutVars>
      </dgm:prSet>
      <dgm:spPr/>
    </dgm:pt>
    <dgm:pt modelId="{D93DC85A-E2F1-4356-9D5A-06B61C552948}" type="pres">
      <dgm:prSet presAssocID="{74D75200-ABBE-4381-8FB0-BEC67358926A}" presName="composite" presStyleCnt="0"/>
      <dgm:spPr/>
    </dgm:pt>
    <dgm:pt modelId="{066F9926-7D82-4BC2-B4EB-0CADD7D97044}" type="pres">
      <dgm:prSet presAssocID="{74D75200-ABBE-4381-8FB0-BEC67358926A}" presName="bentUpArrow1" presStyleLbl="alignImgPlace1" presStyleIdx="0" presStyleCnt="2" custScaleX="67985" custScaleY="68843" custLinFactNeighborX="-817" custLinFactNeighborY="-25284"/>
      <dgm:spPr>
        <a:solidFill>
          <a:srgbClr val="92D050"/>
        </a:solidFill>
      </dgm:spPr>
    </dgm:pt>
    <dgm:pt modelId="{596B3AE5-E949-42D0-8F26-B082CE49853E}" type="pres">
      <dgm:prSet presAssocID="{74D75200-ABBE-4381-8FB0-BEC67358926A}" presName="ParentText" presStyleLbl="node1" presStyleIdx="0" presStyleCnt="3" custScaleY="85198" custLinFactNeighborX="-4287" custLinFactNeighborY="-1882">
        <dgm:presLayoutVars>
          <dgm:chMax val="1"/>
          <dgm:chPref val="1"/>
          <dgm:bulletEnabled val="1"/>
        </dgm:presLayoutVars>
      </dgm:prSet>
      <dgm:spPr/>
    </dgm:pt>
    <dgm:pt modelId="{2706D474-4123-47E5-9573-110227546786}" type="pres">
      <dgm:prSet presAssocID="{74D75200-ABBE-4381-8FB0-BEC67358926A}" presName="ChildText" presStyleLbl="revTx" presStyleIdx="0" presStyleCnt="3" custScaleX="224324" custLinFactNeighborX="87439">
        <dgm:presLayoutVars>
          <dgm:chMax val="0"/>
          <dgm:chPref val="0"/>
          <dgm:bulletEnabled val="1"/>
        </dgm:presLayoutVars>
      </dgm:prSet>
      <dgm:spPr/>
    </dgm:pt>
    <dgm:pt modelId="{BEE835F7-F303-4BBC-8410-89DA652FB2A2}" type="pres">
      <dgm:prSet presAssocID="{72C58667-3F8A-45BB-BFE0-BE7A02FEEC4F}" presName="sibTrans" presStyleCnt="0"/>
      <dgm:spPr/>
    </dgm:pt>
    <dgm:pt modelId="{2119D58B-E906-41AB-9710-D260A5F7A791}" type="pres">
      <dgm:prSet presAssocID="{DF1E28AA-90E3-4148-A750-48B990CF6564}" presName="composite" presStyleCnt="0"/>
      <dgm:spPr/>
    </dgm:pt>
    <dgm:pt modelId="{A82F409A-95F3-4373-B739-90010E8B2CDA}" type="pres">
      <dgm:prSet presAssocID="{DF1E28AA-90E3-4148-A750-48B990CF6564}" presName="bentUpArrow1" presStyleLbl="alignImgPlace1" presStyleIdx="1" presStyleCnt="2" custScaleX="74881" custScaleY="81174" custLinFactNeighborX="-61049" custLinFactNeighborY="-10777"/>
      <dgm:spPr>
        <a:solidFill>
          <a:srgbClr val="92D050"/>
        </a:solidFill>
      </dgm:spPr>
    </dgm:pt>
    <dgm:pt modelId="{443FF2D7-9107-4BF3-87AA-6D2840A718C5}" type="pres">
      <dgm:prSet presAssocID="{DF1E28AA-90E3-4148-A750-48B990CF6564}" presName="ParentText" presStyleLbl="node1" presStyleIdx="1" presStyleCnt="3" custLinFactNeighborX="-40305" custLinFactNeighborY="-1651">
        <dgm:presLayoutVars>
          <dgm:chMax val="1"/>
          <dgm:chPref val="1"/>
          <dgm:bulletEnabled val="1"/>
        </dgm:presLayoutVars>
      </dgm:prSet>
      <dgm:spPr/>
    </dgm:pt>
    <dgm:pt modelId="{807E6D37-D467-4512-9FA6-F0CC10E8C2F6}" type="pres">
      <dgm:prSet presAssocID="{DF1E28AA-90E3-4148-A750-48B990CF6564}" presName="ChildText" presStyleLbl="revTx" presStyleIdx="1" presStyleCnt="3" custScaleX="247695" custLinFactNeighborX="24190" custLinFactNeighborY="-18282">
        <dgm:presLayoutVars>
          <dgm:chMax val="0"/>
          <dgm:chPref val="0"/>
          <dgm:bulletEnabled val="1"/>
        </dgm:presLayoutVars>
      </dgm:prSet>
      <dgm:spPr/>
    </dgm:pt>
    <dgm:pt modelId="{588C14FE-A171-44B3-8A25-E631FDD44189}" type="pres">
      <dgm:prSet presAssocID="{16A5E3F5-C1CA-48FE-884B-357B0AFF775F}" presName="sibTrans" presStyleCnt="0"/>
      <dgm:spPr/>
    </dgm:pt>
    <dgm:pt modelId="{A36B181D-A227-4D52-A456-D7211AA8C366}" type="pres">
      <dgm:prSet presAssocID="{E77A8331-2C5B-4C52-841D-1654921720F2}" presName="composite" presStyleCnt="0"/>
      <dgm:spPr/>
    </dgm:pt>
    <dgm:pt modelId="{014A8CC1-35B3-4A1A-ACFC-8003D0B7C324}" type="pres">
      <dgm:prSet presAssocID="{E77A8331-2C5B-4C52-841D-1654921720F2}" presName="ParentText" presStyleLbl="node1" presStyleIdx="2" presStyleCnt="3" custLinFactNeighborX="-73190" custLinFactNeighborY="-2613">
        <dgm:presLayoutVars>
          <dgm:chMax val="1"/>
          <dgm:chPref val="1"/>
          <dgm:bulletEnabled val="1"/>
        </dgm:presLayoutVars>
      </dgm:prSet>
      <dgm:spPr/>
    </dgm:pt>
    <dgm:pt modelId="{646A721D-2CCA-4AED-B723-305732926A77}" type="pres">
      <dgm:prSet presAssocID="{E77A8331-2C5B-4C52-841D-1654921720F2}" presName="FinalChildText" presStyleLbl="revTx" presStyleIdx="2" presStyleCnt="3" custScaleX="235759" custScaleY="175686" custLinFactNeighborX="-25585" custLinFactNeighborY="3795">
        <dgm:presLayoutVars>
          <dgm:chMax val="0"/>
          <dgm:chPref val="0"/>
          <dgm:bulletEnabled val="1"/>
        </dgm:presLayoutVars>
      </dgm:prSet>
      <dgm:spPr/>
    </dgm:pt>
  </dgm:ptLst>
  <dgm:cxnLst>
    <dgm:cxn modelId="{AEA91E28-D11D-4A16-ACB1-E7E71658641D}" srcId="{40125B36-5280-4EBF-86D4-95EFB78FD81A}" destId="{E77A8331-2C5B-4C52-841D-1654921720F2}" srcOrd="2" destOrd="0" parTransId="{70620A3D-7AAF-41AB-858F-EB2D77B60FBF}" sibTransId="{A766301E-EE28-48D1-BA6D-7E113E1731AF}"/>
    <dgm:cxn modelId="{24269B41-A118-4B6C-A543-FBA0C37828FB}" srcId="{40125B36-5280-4EBF-86D4-95EFB78FD81A}" destId="{DF1E28AA-90E3-4148-A750-48B990CF6564}" srcOrd="1" destOrd="0" parTransId="{98079D40-1B75-46CF-AC43-8BAB887D7D74}" sibTransId="{16A5E3F5-C1CA-48FE-884B-357B0AFF775F}"/>
    <dgm:cxn modelId="{FD9FEF42-93A7-4EBD-9662-4FCB9CA16946}" srcId="{DF1E28AA-90E3-4148-A750-48B990CF6564}" destId="{28460489-585A-48C7-9093-228894A986E1}" srcOrd="0" destOrd="0" parTransId="{9B2EF3C1-D393-4243-BFCF-2479250AF931}" sibTransId="{F8DD0095-4017-4CB1-855E-3CDCF5697126}"/>
    <dgm:cxn modelId="{0C4AF476-0C2E-458A-83D4-68F3E80CB6DF}" type="presOf" srcId="{DF1E28AA-90E3-4148-A750-48B990CF6564}" destId="{443FF2D7-9107-4BF3-87AA-6D2840A718C5}" srcOrd="0" destOrd="0" presId="urn:microsoft.com/office/officeart/2005/8/layout/StepDownProcess"/>
    <dgm:cxn modelId="{DE46475A-033E-48BD-8586-9E8F4894E4BD}" type="presOf" srcId="{E77A8331-2C5B-4C52-841D-1654921720F2}" destId="{014A8CC1-35B3-4A1A-ACFC-8003D0B7C324}" srcOrd="0" destOrd="0" presId="urn:microsoft.com/office/officeart/2005/8/layout/StepDownProcess"/>
    <dgm:cxn modelId="{AF17A48A-C708-4529-8088-0C8F2D25D39B}" type="presOf" srcId="{17B36373-94A4-438C-9FED-352355A09952}" destId="{2706D474-4123-47E5-9573-110227546786}" srcOrd="0" destOrd="0" presId="urn:microsoft.com/office/officeart/2005/8/layout/StepDownProcess"/>
    <dgm:cxn modelId="{366B3F8D-2075-49DF-ABAA-D7BAEDD48821}" srcId="{40125B36-5280-4EBF-86D4-95EFB78FD81A}" destId="{74D75200-ABBE-4381-8FB0-BEC67358926A}" srcOrd="0" destOrd="0" parTransId="{C032336B-E69D-4BB5-B23A-35BAF10F08CF}" sibTransId="{72C58667-3F8A-45BB-BFE0-BE7A02FEEC4F}"/>
    <dgm:cxn modelId="{8C5C5297-8ECA-4BE7-A335-D3479AAC8085}" srcId="{E77A8331-2C5B-4C52-841D-1654921720F2}" destId="{A84180A2-BB96-4B0E-AD05-91D7BD029BC7}" srcOrd="0" destOrd="0" parTransId="{7839CB7E-7203-4D8A-A0DD-C39251CE031C}" sibTransId="{6729B921-B3D7-4B88-8C1D-C41B096D53F5}"/>
    <dgm:cxn modelId="{AAA0F0A3-5159-4864-9DE6-745F71CE2D31}" srcId="{74D75200-ABBE-4381-8FB0-BEC67358926A}" destId="{17B36373-94A4-438C-9FED-352355A09952}" srcOrd="0" destOrd="0" parTransId="{8D3A6AE0-0D94-4136-8B09-7EFD50090138}" sibTransId="{9F082C68-4720-403D-81C0-D1776332C950}"/>
    <dgm:cxn modelId="{30D7D8AF-F6D1-4028-BE69-3750958744E7}" type="presOf" srcId="{40125B36-5280-4EBF-86D4-95EFB78FD81A}" destId="{9710C1E7-7795-4058-A5FB-309A3FC3D730}" srcOrd="0" destOrd="0" presId="urn:microsoft.com/office/officeart/2005/8/layout/StepDownProcess"/>
    <dgm:cxn modelId="{071AE0B9-9F03-48BA-B14C-A6E49EF7964D}" type="presOf" srcId="{A84180A2-BB96-4B0E-AD05-91D7BD029BC7}" destId="{646A721D-2CCA-4AED-B723-305732926A77}" srcOrd="0" destOrd="0" presId="urn:microsoft.com/office/officeart/2005/8/layout/StepDownProcess"/>
    <dgm:cxn modelId="{A9A687D8-8A3B-442D-9EAD-FA839E607273}" type="presOf" srcId="{74D75200-ABBE-4381-8FB0-BEC67358926A}" destId="{596B3AE5-E949-42D0-8F26-B082CE49853E}" srcOrd="0" destOrd="0" presId="urn:microsoft.com/office/officeart/2005/8/layout/StepDownProcess"/>
    <dgm:cxn modelId="{7184B0DE-E704-45E7-A10C-F17A55CDAF7B}" type="presOf" srcId="{28460489-585A-48C7-9093-228894A986E1}" destId="{807E6D37-D467-4512-9FA6-F0CC10E8C2F6}" srcOrd="0" destOrd="0" presId="urn:microsoft.com/office/officeart/2005/8/layout/StepDownProcess"/>
    <dgm:cxn modelId="{9297B08C-67A5-45FD-BD3A-B0962A07DD92}" type="presParOf" srcId="{9710C1E7-7795-4058-A5FB-309A3FC3D730}" destId="{D93DC85A-E2F1-4356-9D5A-06B61C552948}" srcOrd="0" destOrd="0" presId="urn:microsoft.com/office/officeart/2005/8/layout/StepDownProcess"/>
    <dgm:cxn modelId="{EDCAB968-103B-4AE4-A748-61E002148FF5}" type="presParOf" srcId="{D93DC85A-E2F1-4356-9D5A-06B61C552948}" destId="{066F9926-7D82-4BC2-B4EB-0CADD7D97044}" srcOrd="0" destOrd="0" presId="urn:microsoft.com/office/officeart/2005/8/layout/StepDownProcess"/>
    <dgm:cxn modelId="{F9BA2494-BC70-480A-8BFB-36BEA745523D}" type="presParOf" srcId="{D93DC85A-E2F1-4356-9D5A-06B61C552948}" destId="{596B3AE5-E949-42D0-8F26-B082CE49853E}" srcOrd="1" destOrd="0" presId="urn:microsoft.com/office/officeart/2005/8/layout/StepDownProcess"/>
    <dgm:cxn modelId="{1E608303-14F2-47D1-ACA4-67018FA3522C}" type="presParOf" srcId="{D93DC85A-E2F1-4356-9D5A-06B61C552948}" destId="{2706D474-4123-47E5-9573-110227546786}" srcOrd="2" destOrd="0" presId="urn:microsoft.com/office/officeart/2005/8/layout/StepDownProcess"/>
    <dgm:cxn modelId="{AC912EAE-8EA9-43D0-9E67-40494996FA7D}" type="presParOf" srcId="{9710C1E7-7795-4058-A5FB-309A3FC3D730}" destId="{BEE835F7-F303-4BBC-8410-89DA652FB2A2}" srcOrd="1" destOrd="0" presId="urn:microsoft.com/office/officeart/2005/8/layout/StepDownProcess"/>
    <dgm:cxn modelId="{D0CD5594-EA64-4435-8E2D-1ADBCFF099CB}" type="presParOf" srcId="{9710C1E7-7795-4058-A5FB-309A3FC3D730}" destId="{2119D58B-E906-41AB-9710-D260A5F7A791}" srcOrd="2" destOrd="0" presId="urn:microsoft.com/office/officeart/2005/8/layout/StepDownProcess"/>
    <dgm:cxn modelId="{A09FECE7-B465-4BA9-9434-9DE7B52ED74E}" type="presParOf" srcId="{2119D58B-E906-41AB-9710-D260A5F7A791}" destId="{A82F409A-95F3-4373-B739-90010E8B2CDA}" srcOrd="0" destOrd="0" presId="urn:microsoft.com/office/officeart/2005/8/layout/StepDownProcess"/>
    <dgm:cxn modelId="{4984F8E0-172D-4A48-B4EB-B06354DD1F5D}" type="presParOf" srcId="{2119D58B-E906-41AB-9710-D260A5F7A791}" destId="{443FF2D7-9107-4BF3-87AA-6D2840A718C5}" srcOrd="1" destOrd="0" presId="urn:microsoft.com/office/officeart/2005/8/layout/StepDownProcess"/>
    <dgm:cxn modelId="{78199F1F-AF68-49C7-AF6E-EF6B9C22229D}" type="presParOf" srcId="{2119D58B-E906-41AB-9710-D260A5F7A791}" destId="{807E6D37-D467-4512-9FA6-F0CC10E8C2F6}" srcOrd="2" destOrd="0" presId="urn:microsoft.com/office/officeart/2005/8/layout/StepDownProcess"/>
    <dgm:cxn modelId="{8BB9C39E-3466-4A66-B6B6-10DDBDCA71AE}" type="presParOf" srcId="{9710C1E7-7795-4058-A5FB-309A3FC3D730}" destId="{588C14FE-A171-44B3-8A25-E631FDD44189}" srcOrd="3" destOrd="0" presId="urn:microsoft.com/office/officeart/2005/8/layout/StepDownProcess"/>
    <dgm:cxn modelId="{917955B8-7C6A-47ED-BF43-B26B6F3938E1}" type="presParOf" srcId="{9710C1E7-7795-4058-A5FB-309A3FC3D730}" destId="{A36B181D-A227-4D52-A456-D7211AA8C366}" srcOrd="4" destOrd="0" presId="urn:microsoft.com/office/officeart/2005/8/layout/StepDownProcess"/>
    <dgm:cxn modelId="{6B2C980B-62EB-4D8A-A32A-25331861685B}" type="presParOf" srcId="{A36B181D-A227-4D52-A456-D7211AA8C366}" destId="{014A8CC1-35B3-4A1A-ACFC-8003D0B7C324}" srcOrd="0" destOrd="0" presId="urn:microsoft.com/office/officeart/2005/8/layout/StepDownProcess"/>
    <dgm:cxn modelId="{517388D8-C1DD-47EC-BF81-9F8C022C25B7}" type="presParOf" srcId="{A36B181D-A227-4D52-A456-D7211AA8C366}" destId="{646A721D-2CCA-4AED-B723-305732926A7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C04F8-C061-44FA-BF25-314850A018E9}">
      <dsp:nvSpPr>
        <dsp:cNvPr id="0" name=""/>
        <dsp:cNvSpPr/>
      </dsp:nvSpPr>
      <dsp:spPr>
        <a:xfrm>
          <a:off x="2323072" y="273121"/>
          <a:ext cx="3583463" cy="3583463"/>
        </a:xfrm>
        <a:prstGeom prst="pie">
          <a:avLst>
            <a:gd name="adj1" fmla="val 16200000"/>
            <a:gd name="adj2" fmla="val 180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Programa de Biología III del CCH, </a:t>
          </a:r>
        </a:p>
      </dsp:txBody>
      <dsp:txXfrm>
        <a:off x="4271367" y="934355"/>
        <a:ext cx="1215817" cy="1194487"/>
      </dsp:txXfrm>
    </dsp:sp>
    <dsp:sp modelId="{0A4ACE0F-F616-4538-8BDE-BA14D8F262B2}">
      <dsp:nvSpPr>
        <dsp:cNvPr id="0" name=""/>
        <dsp:cNvSpPr/>
      </dsp:nvSpPr>
      <dsp:spPr>
        <a:xfrm>
          <a:off x="2334154" y="295990"/>
          <a:ext cx="3583463" cy="3583463"/>
        </a:xfrm>
        <a:prstGeom prst="pie">
          <a:avLst>
            <a:gd name="adj1" fmla="val 1800000"/>
            <a:gd name="adj2" fmla="val 900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Materia optativa Quinto Semestre </a:t>
          </a:r>
        </a:p>
      </dsp:txBody>
      <dsp:txXfrm>
        <a:off x="3315340" y="2556985"/>
        <a:ext cx="1621090" cy="1109167"/>
      </dsp:txXfrm>
    </dsp:sp>
    <dsp:sp modelId="{F864CB42-75F2-4BC1-AF9E-B38313CB9A25}">
      <dsp:nvSpPr>
        <dsp:cNvPr id="0" name=""/>
        <dsp:cNvSpPr/>
      </dsp:nvSpPr>
      <dsp:spPr>
        <a:xfrm>
          <a:off x="2300989" y="244854"/>
          <a:ext cx="3758014" cy="3765790"/>
        </a:xfrm>
        <a:prstGeom prst="pie">
          <a:avLst>
            <a:gd name="adj1" fmla="val 9000000"/>
            <a:gd name="adj2" fmla="val 1620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Estudiantes de los 17 a 19 años</a:t>
          </a:r>
        </a:p>
      </dsp:txBody>
      <dsp:txXfrm>
        <a:off x="2703633" y="984563"/>
        <a:ext cx="1275040" cy="1255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979EE-8AEB-4D8F-9E17-9B822F585AD6}">
      <dsp:nvSpPr>
        <dsp:cNvPr id="0" name=""/>
        <dsp:cNvSpPr/>
      </dsp:nvSpPr>
      <dsp:spPr>
        <a:xfrm rot="5400000">
          <a:off x="941454" y="260569"/>
          <a:ext cx="1713279" cy="1569781"/>
        </a:xfrm>
        <a:prstGeom prst="chevron">
          <a:avLst/>
        </a:prstGeom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Habilidades</a:t>
          </a:r>
        </a:p>
      </dsp:txBody>
      <dsp:txXfrm rot="-5400000">
        <a:off x="1013204" y="973711"/>
        <a:ext cx="1569781" cy="143498"/>
      </dsp:txXfrm>
    </dsp:sp>
    <dsp:sp modelId="{FF7D5483-A78B-410E-9E31-30BD9D4C1B2E}">
      <dsp:nvSpPr>
        <dsp:cNvPr id="0" name=""/>
        <dsp:cNvSpPr/>
      </dsp:nvSpPr>
      <dsp:spPr>
        <a:xfrm rot="5400000">
          <a:off x="4401389" y="-1568064"/>
          <a:ext cx="1208290" cy="48022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Uso de herramienta tecnológica física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Conocer nuevas aplicaciones</a:t>
          </a:r>
        </a:p>
      </dsp:txBody>
      <dsp:txXfrm rot="-5400000">
        <a:off x="2604425" y="287884"/>
        <a:ext cx="4743235" cy="1090322"/>
      </dsp:txXfrm>
    </dsp:sp>
    <dsp:sp modelId="{9FA2E599-C17D-4D9D-A203-58E118040FF2}">
      <dsp:nvSpPr>
        <dsp:cNvPr id="0" name=""/>
        <dsp:cNvSpPr/>
      </dsp:nvSpPr>
      <dsp:spPr>
        <a:xfrm rot="5400000">
          <a:off x="1001617" y="1697665"/>
          <a:ext cx="1713279" cy="1525563"/>
        </a:xfrm>
        <a:prstGeom prst="chevron">
          <a:avLst/>
        </a:prstGeom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Comunicación</a:t>
          </a:r>
        </a:p>
      </dsp:txBody>
      <dsp:txXfrm rot="-5400000">
        <a:off x="1095476" y="2366589"/>
        <a:ext cx="1525563" cy="187716"/>
      </dsp:txXfrm>
    </dsp:sp>
    <dsp:sp modelId="{3A58008E-B3A7-4BDC-AF1F-826193C69F86}">
      <dsp:nvSpPr>
        <dsp:cNvPr id="0" name=""/>
        <dsp:cNvSpPr/>
      </dsp:nvSpPr>
      <dsp:spPr>
        <a:xfrm rot="5400000">
          <a:off x="4214447" y="113040"/>
          <a:ext cx="1113631" cy="41909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Crea un canal de conexión entre los distintos usuarios (profesor-alumnos (as) 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Se comparte información, se crean vínculos de empatía y otras capacidades  emocionales.</a:t>
          </a:r>
        </a:p>
      </dsp:txBody>
      <dsp:txXfrm rot="-5400000">
        <a:off x="2675804" y="1706047"/>
        <a:ext cx="4136555" cy="1004905"/>
      </dsp:txXfrm>
    </dsp:sp>
    <dsp:sp modelId="{5E7E82F2-1B7D-40C2-B840-4C18B9DC8AD2}">
      <dsp:nvSpPr>
        <dsp:cNvPr id="0" name=""/>
        <dsp:cNvSpPr/>
      </dsp:nvSpPr>
      <dsp:spPr>
        <a:xfrm rot="5400000">
          <a:off x="1059747" y="3166911"/>
          <a:ext cx="1713279" cy="1222861"/>
        </a:xfrm>
        <a:prstGeom prst="chevron">
          <a:avLst/>
        </a:prstGeom>
        <a:gradFill rotWithShape="0">
          <a:gsLst>
            <a:gs pos="0">
              <a:srgbClr val="92D050"/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317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Trabajo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 cooperativo </a:t>
          </a:r>
        </a:p>
      </dsp:txBody>
      <dsp:txXfrm rot="-5400000">
        <a:off x="1304957" y="3533133"/>
        <a:ext cx="1222861" cy="490418"/>
      </dsp:txXfrm>
    </dsp:sp>
    <dsp:sp modelId="{6382C4D3-3D7A-44D9-879C-66E3726068D7}">
      <dsp:nvSpPr>
        <dsp:cNvPr id="0" name=""/>
        <dsp:cNvSpPr/>
      </dsp:nvSpPr>
      <dsp:spPr>
        <a:xfrm rot="5400000">
          <a:off x="4136776" y="1594384"/>
          <a:ext cx="1113631" cy="4106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La interacción entre la persona y </a:t>
          </a:r>
          <a:r>
            <a:rPr lang="es-MX" sz="1600" kern="1200"/>
            <a:t>dispositivo digital.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Construyen puentes hacia un uso que va más allá de la transferencia de información</a:t>
          </a:r>
        </a:p>
      </dsp:txBody>
      <dsp:txXfrm rot="-5400000">
        <a:off x="2640235" y="3145289"/>
        <a:ext cx="4052351" cy="1004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F9926-7D82-4BC2-B4EB-0CADD7D97044}">
      <dsp:nvSpPr>
        <dsp:cNvPr id="0" name=""/>
        <dsp:cNvSpPr/>
      </dsp:nvSpPr>
      <dsp:spPr>
        <a:xfrm rot="5400000">
          <a:off x="493535" y="1091926"/>
          <a:ext cx="774448" cy="8706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B3AE5-E949-42D0-8F26-B082CE49853E}">
      <dsp:nvSpPr>
        <dsp:cNvPr id="0" name=""/>
        <dsp:cNvSpPr/>
      </dsp:nvSpPr>
      <dsp:spPr>
        <a:xfrm>
          <a:off x="0" y="0"/>
          <a:ext cx="1893752" cy="1129354"/>
        </a:xfrm>
        <a:prstGeom prst="roundRect">
          <a:avLst>
            <a:gd name="adj" fmla="val 166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Vídeo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“La meta del planeta”</a:t>
          </a:r>
        </a:p>
      </dsp:txBody>
      <dsp:txXfrm>
        <a:off x="55140" y="55140"/>
        <a:ext cx="1783472" cy="1019074"/>
      </dsp:txXfrm>
    </dsp:sp>
    <dsp:sp modelId="{2706D474-4123-47E5-9573-110227546786}">
      <dsp:nvSpPr>
        <dsp:cNvPr id="0" name=""/>
        <dsp:cNvSpPr/>
      </dsp:nvSpPr>
      <dsp:spPr>
        <a:xfrm>
          <a:off x="2272606" y="50742"/>
          <a:ext cx="3089692" cy="107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Selección de la información</a:t>
          </a:r>
        </a:p>
      </dsp:txBody>
      <dsp:txXfrm>
        <a:off x="2272606" y="50742"/>
        <a:ext cx="3089692" cy="1071380"/>
      </dsp:txXfrm>
    </dsp:sp>
    <dsp:sp modelId="{A82F409A-95F3-4373-B739-90010E8B2CDA}">
      <dsp:nvSpPr>
        <dsp:cNvPr id="0" name=""/>
        <dsp:cNvSpPr/>
      </dsp:nvSpPr>
      <dsp:spPr>
        <a:xfrm rot="5400000">
          <a:off x="1633863" y="2524760"/>
          <a:ext cx="913166" cy="9590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FF2D7-9107-4BF3-87AA-6D2840A718C5}">
      <dsp:nvSpPr>
        <dsp:cNvPr id="0" name=""/>
        <dsp:cNvSpPr/>
      </dsp:nvSpPr>
      <dsp:spPr>
        <a:xfrm>
          <a:off x="1248515" y="1216231"/>
          <a:ext cx="1893752" cy="1325564"/>
        </a:xfrm>
        <a:prstGeom prst="roundRect">
          <a:avLst>
            <a:gd name="adj" fmla="val 16670"/>
          </a:avLst>
        </a:prstGeom>
        <a:solidFill>
          <a:schemeClr val="accent3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Para la elaboración de la línea del tiempo</a:t>
          </a:r>
        </a:p>
      </dsp:txBody>
      <dsp:txXfrm>
        <a:off x="1313235" y="1280951"/>
        <a:ext cx="1764312" cy="1196124"/>
      </dsp:txXfrm>
    </dsp:sp>
    <dsp:sp modelId="{807E6D37-D467-4512-9FA6-F0CC10E8C2F6}">
      <dsp:nvSpPr>
        <dsp:cNvPr id="0" name=""/>
        <dsp:cNvSpPr/>
      </dsp:nvSpPr>
      <dsp:spPr>
        <a:xfrm>
          <a:off x="3221594" y="1168669"/>
          <a:ext cx="3411589" cy="107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Utilizaron: hoja de cálculo en Google Drive, Word, búsqueda de imágenes y videos con una licencia de reutilización de </a:t>
          </a:r>
          <a:r>
            <a:rPr lang="es-MX" sz="1400" kern="1200" dirty="0" err="1"/>
            <a:t>Creative</a:t>
          </a:r>
          <a:r>
            <a:rPr lang="es-MX" sz="1400" kern="1200" dirty="0"/>
            <a:t> </a:t>
          </a:r>
          <a:r>
            <a:rPr lang="es-MX" sz="1400" kern="1200" dirty="0" err="1"/>
            <a:t>Commons</a:t>
          </a:r>
          <a:r>
            <a:rPr lang="es-MX" sz="1400" kern="1200" dirty="0"/>
            <a:t> en varios sitios web.</a:t>
          </a:r>
        </a:p>
      </dsp:txBody>
      <dsp:txXfrm>
        <a:off x="3221594" y="1168669"/>
        <a:ext cx="3411589" cy="1071380"/>
      </dsp:txXfrm>
    </dsp:sp>
    <dsp:sp modelId="{014A8CC1-35B3-4A1A-ACFC-8003D0B7C324}">
      <dsp:nvSpPr>
        <dsp:cNvPr id="0" name=""/>
        <dsp:cNvSpPr/>
      </dsp:nvSpPr>
      <dsp:spPr>
        <a:xfrm>
          <a:off x="2606843" y="2865654"/>
          <a:ext cx="1893752" cy="1325564"/>
        </a:xfrm>
        <a:prstGeom prst="roundRect">
          <a:avLst>
            <a:gd name="adj" fmla="val 166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La actividad contribuyó a desarrollar </a:t>
          </a:r>
        </a:p>
      </dsp:txBody>
      <dsp:txXfrm>
        <a:off x="2671563" y="2930374"/>
        <a:ext cx="1764312" cy="1196124"/>
      </dsp:txXfrm>
    </dsp:sp>
    <dsp:sp modelId="{646A721D-2CCA-4AED-B723-305732926A77}">
      <dsp:nvSpPr>
        <dsp:cNvPr id="0" name=""/>
        <dsp:cNvSpPr/>
      </dsp:nvSpPr>
      <dsp:spPr>
        <a:xfrm>
          <a:off x="4599313" y="2643697"/>
          <a:ext cx="3247190" cy="188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búsqueda, análisis, selección y reconstrucción de la información y uso de las imágenes </a:t>
          </a:r>
          <a:r>
            <a:rPr lang="es-MX" sz="1400" kern="1200" dirty="0" err="1"/>
            <a:t>cc</a:t>
          </a:r>
          <a:r>
            <a:rPr lang="es-MX" sz="1400" kern="1200" dirty="0"/>
            <a:t>,</a:t>
          </a:r>
          <a:r>
            <a:rPr lang="es-MX" sz="1400" b="1" kern="1200" dirty="0"/>
            <a:t> </a:t>
          </a:r>
          <a:r>
            <a:rPr lang="es-MX" sz="1400" kern="1200" dirty="0"/>
            <a:t>así como el desarrollo de habilidades digitales.</a:t>
          </a:r>
        </a:p>
      </dsp:txBody>
      <dsp:txXfrm>
        <a:off x="4599313" y="2643697"/>
        <a:ext cx="3247190" cy="188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888F7-E6C2-4FF4-B5CD-9CBE090101E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0E356-643F-4DCD-97F1-5AB2C7E1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18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0E356-643F-4DCD-97F1-5AB2C7E1325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965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29/05/2022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knightlab.com/libs/timeline3/latest/embed/index.html?source=1BryFpkRGzKeSn1NFOw537l1NolvVPoB0CUVWD6gTxW4&amp;font=Default&amp;lang=en&amp;initial_zoom=2&amp;height=650&amp;classId=511b1501-505a-45fc-b88a-06b983479841&amp;assignmentId=6a257cef-cfec-4b37-9a30-8407dace2ead&amp;submissionId=dbe1a493-09f2-1728-cfed-25094dadf89f" TargetMode="External"/><Relationship Id="rId2" Type="http://schemas.openxmlformats.org/officeDocument/2006/relationships/hyperlink" Target="https://cdn.knightlab.com/libs/timeline3/latest/embed/index.html?source=1r2YjWp8Q-wTUZ6hBGejEdjPkaxrKBpQyzXXuanncPMY&amp;font=Default&amp;lang=en&amp;initial_zoom=2&amp;height=650&amp;classId=92e0e350-829b-4466-ba84-177ef1cf0da7&amp;assignmentId=2687e19c-fc5a-4b5e-8d5b-7a32d7d13340&amp;submissionId=04fd03b9-efc8-59ac-2c20-e1e9885b8b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dn.knightlab.com/libs/timeline3/latest/embed/index.html?source=1oqv1jrx72sdzmJwiBeTD50bZX_kwFEvW6MDBHDv8K6A&amp;font=Default&amp;lang=en&amp;initial_zoom=2&amp;height=650&amp;classId=37b0e961-0c63-4cd9-a3ab-899ff6ce2562&amp;assignmentId=92c405fc-cdaa-492e-b90e-5595029ebf16&amp;submissionId=095349b4-de72-6b30-0a5a-54cebb49ee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3478C52-0112-4445-B869-8C858BE3A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9500"/>
            <a:ext cx="7772400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700" b="1" dirty="0" err="1">
                <a:effectLst/>
              </a:rPr>
              <a:t>TimelineJS</a:t>
            </a:r>
            <a:r>
              <a:rPr lang="es-MX" sz="2700" b="1" dirty="0">
                <a:effectLst/>
              </a:rPr>
              <a:t> una aplicación para elaborar una línea del tiempo digital, herramienta para promover las TAC en la comprensión del tema </a:t>
            </a:r>
            <a:br>
              <a:rPr lang="es-MX" sz="2700" b="1" dirty="0">
                <a:effectLst/>
              </a:rPr>
            </a:br>
            <a:r>
              <a:rPr lang="es-MX" sz="2700" b="1" dirty="0">
                <a:effectLst/>
              </a:rPr>
              <a:t>Nutrición heterótrofa y autótrofa.</a:t>
            </a:r>
            <a:endParaRPr lang="es-ES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A33DD51-B292-4BD8-AE00-7E5F9C319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3968" y="4221956"/>
            <a:ext cx="4177090" cy="179943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MX" sz="2200" dirty="0">
                <a:solidFill>
                  <a:schemeClr val="tx1"/>
                </a:solidFill>
              </a:rPr>
              <a:t>Corona </a:t>
            </a:r>
            <a:r>
              <a:rPr lang="es-MX" sz="2200" dirty="0" err="1">
                <a:solidFill>
                  <a:schemeClr val="tx1"/>
                </a:solidFill>
              </a:rPr>
              <a:t>Corona</a:t>
            </a:r>
            <a:r>
              <a:rPr lang="es-MX" sz="2200" dirty="0">
                <a:solidFill>
                  <a:schemeClr val="tx1"/>
                </a:solidFill>
              </a:rPr>
              <a:t> María del Carmen</a:t>
            </a:r>
          </a:p>
          <a:p>
            <a:pPr algn="r"/>
            <a:r>
              <a:rPr lang="es-MX" sz="2200" dirty="0">
                <a:solidFill>
                  <a:schemeClr val="tx1"/>
                </a:solidFill>
              </a:rPr>
              <a:t>Tejeda Corona Heladio Gabriel</a:t>
            </a:r>
          </a:p>
          <a:p>
            <a:pPr algn="r"/>
            <a:r>
              <a:rPr lang="es-MX" sz="2200" dirty="0">
                <a:solidFill>
                  <a:schemeClr val="tx1"/>
                </a:solidFill>
              </a:rPr>
              <a:t>García Maldonado Juan Manuel</a:t>
            </a:r>
          </a:p>
          <a:p>
            <a:pPr algn="r"/>
            <a:endParaRPr lang="es-MX" sz="1600" dirty="0">
              <a:solidFill>
                <a:schemeClr val="tx1"/>
              </a:solidFill>
            </a:endParaRPr>
          </a:p>
          <a:p>
            <a:pPr algn="r"/>
            <a:r>
              <a:rPr lang="es-MX" sz="1600" dirty="0">
                <a:solidFill>
                  <a:schemeClr val="tx1"/>
                </a:solidFill>
              </a:rPr>
              <a:t>Escuela Colegio de Ciencias y Humanidades</a:t>
            </a:r>
          </a:p>
          <a:p>
            <a:pPr algn="r"/>
            <a:r>
              <a:rPr lang="es-MX" sz="1600" dirty="0">
                <a:solidFill>
                  <a:schemeClr val="tx1"/>
                </a:solidFill>
              </a:rPr>
              <a:t>Plantel Azcapotzalco y Sur</a:t>
            </a:r>
          </a:p>
          <a:p>
            <a:endParaRPr lang="es-E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91586-FA24-4FE0-8970-2F520AFC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83584"/>
            <a:ext cx="3394720" cy="1027584"/>
          </a:xfrm>
        </p:spPr>
        <p:txBody>
          <a:bodyPr>
            <a:normAutofit fontScale="90000"/>
          </a:bodyPr>
          <a:lstStyle/>
          <a:p>
            <a:pPr algn="l"/>
            <a:r>
              <a:rPr lang="es-MX" b="1" dirty="0">
                <a:effectLst/>
              </a:rPr>
              <a:t>Introducción</a:t>
            </a:r>
            <a:br>
              <a:rPr lang="es-MX" b="1" dirty="0">
                <a:effectLst/>
              </a:rPr>
            </a:b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F99073-127C-4870-B3C8-FDE042B07A8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05273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2400" dirty="0"/>
              <a:t> </a:t>
            </a:r>
            <a:r>
              <a:rPr lang="es-MX" sz="2400" dirty="0" err="1">
                <a:effectLst/>
              </a:rPr>
              <a:t>TimelineJS</a:t>
            </a:r>
            <a:r>
              <a:rPr lang="es-MX" sz="2400" dirty="0">
                <a:effectLst/>
              </a:rPr>
              <a:t> es </a:t>
            </a:r>
            <a:r>
              <a:rPr lang="es-MX" sz="2400" dirty="0"/>
              <a:t>una aplicación para elaborar una línea del tiempo digital, herramienta para promover las TAC en la comprensión del tema “</a:t>
            </a:r>
            <a:r>
              <a:rPr lang="es-MX" sz="2400" dirty="0">
                <a:effectLst/>
              </a:rPr>
              <a:t>Nutrición heterótrofa y autótrofa</a:t>
            </a:r>
            <a:r>
              <a:rPr lang="es-MX" sz="2400" dirty="0"/>
              <a:t>”</a:t>
            </a:r>
          </a:p>
        </p:txBody>
      </p:sp>
      <p:graphicFrame>
        <p:nvGraphicFramePr>
          <p:cNvPr id="7" name="Marcador de contenido 1">
            <a:extLst>
              <a:ext uri="{FF2B5EF4-FFF2-40B4-BE49-F238E27FC236}">
                <a16:creationId xmlns:a16="http://schemas.microsoft.com/office/drawing/2014/main" id="{97D84530-DECA-4E08-93A5-010DCBF22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861604"/>
              </p:ext>
            </p:extLst>
          </p:nvPr>
        </p:nvGraphicFramePr>
        <p:xfrm>
          <a:off x="457200" y="2363786"/>
          <a:ext cx="8229600" cy="4266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36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34D45-B138-4BFD-9931-46E2BB30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850106"/>
          </a:xfrm>
        </p:spPr>
        <p:txBody>
          <a:bodyPr/>
          <a:lstStyle/>
          <a:p>
            <a:pPr algn="l"/>
            <a:r>
              <a:rPr lang="es-MX" b="1" dirty="0">
                <a:effectLst/>
              </a:rPr>
              <a:t>Desarrollo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058620-8510-40F7-9505-F9F8AE7F530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Promueve las TAC</a:t>
            </a:r>
          </a:p>
        </p:txBody>
      </p:sp>
      <p:graphicFrame>
        <p:nvGraphicFramePr>
          <p:cNvPr id="5" name="Marcador de contenido 1">
            <a:extLst>
              <a:ext uri="{FF2B5EF4-FFF2-40B4-BE49-F238E27FC236}">
                <a16:creationId xmlns:a16="http://schemas.microsoft.com/office/drawing/2014/main" id="{BF9D99FF-3480-4520-A779-11D299DF7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766011"/>
              </p:ext>
            </p:extLst>
          </p:nvPr>
        </p:nvGraphicFramePr>
        <p:xfrm>
          <a:off x="179512" y="1655957"/>
          <a:ext cx="7575452" cy="4817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3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4">
            <a:extLst>
              <a:ext uri="{FF2B5EF4-FFF2-40B4-BE49-F238E27FC236}">
                <a16:creationId xmlns:a16="http://schemas.microsoft.com/office/drawing/2014/main" id="{D8304ECB-4B7B-460F-935C-021B6C5E3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78063"/>
              </p:ext>
            </p:extLst>
          </p:nvPr>
        </p:nvGraphicFramePr>
        <p:xfrm>
          <a:off x="457200" y="10525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35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0AB5-80A5-4F5F-BEB0-8783310C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648" cy="63408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/>
              <a:t>Resultados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2BE078A-64B2-4CB0-B601-784A09282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Se presentan las líneas del tiempo elaboradas con la aplicación </a:t>
            </a:r>
            <a:r>
              <a:rPr lang="es-MX" sz="2000" dirty="0" err="1"/>
              <a:t>TimelineJS</a:t>
            </a:r>
            <a:r>
              <a:rPr lang="es-MX" sz="2000" dirty="0"/>
              <a:t>, evidencia del trabajo de los y las alumnas.</a:t>
            </a:r>
          </a:p>
          <a:p>
            <a:endParaRPr lang="es-MX" sz="2000" dirty="0"/>
          </a:p>
          <a:p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TimelineJS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Embed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(knightlab.com)</a:t>
            </a:r>
            <a:endParaRPr lang="es-MX" sz="20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TimelineJS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Embed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(knightlab.com)</a:t>
            </a:r>
            <a:endParaRPr lang="es-MX" sz="20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TimelineJS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s-MX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Embed</a:t>
            </a:r>
            <a:r>
              <a:rPr lang="es-MX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(knightlab.com)</a:t>
            </a:r>
            <a:endParaRPr lang="es-MX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95552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103</TotalTime>
  <Words>290</Words>
  <Application>Microsoft Office PowerPoint</Application>
  <PresentationFormat>Presentación en pantalla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TimelineJS una aplicación para elaborar una línea del tiempo digital, herramienta para promover las TAC en la comprensión del tema  Nutrición heterótrofa y autótrofa.</vt:lpstr>
      <vt:lpstr>Introducción </vt:lpstr>
      <vt:lpstr>Desarrollo</vt:lpstr>
      <vt:lpstr>Presentación de PowerPoint</vt:lpstr>
      <vt:lpstr>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CORONA CORONA</dc:creator>
  <cp:lastModifiedBy>MARIA DEL CARMEN CORONA CORONA</cp:lastModifiedBy>
  <cp:revision>6</cp:revision>
  <dcterms:created xsi:type="dcterms:W3CDTF">2022-05-29T11:03:11Z</dcterms:created>
  <dcterms:modified xsi:type="dcterms:W3CDTF">2022-05-30T04:13:35Z</dcterms:modified>
</cp:coreProperties>
</file>