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>
      <p:cViewPr varScale="1">
        <p:scale>
          <a:sx n="63" d="100"/>
          <a:sy n="63" d="100"/>
        </p:scale>
        <p:origin x="35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51216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251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30/06/22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740352" y="6356350"/>
            <a:ext cx="946448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30/06/22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campus.cuaed.unam.mx/node/5870" TargetMode="External"/><Relationship Id="rId2" Type="http://schemas.openxmlformats.org/officeDocument/2006/relationships/hyperlink" Target="http://mediacampus.cuaed.unam.mx/node/58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mediacampus.cuaed.unam.mx/node/587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ediacampus.cuaed.unam.mx/node/591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mediacampus.cuaed.unam.mx/node/60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dibujovirtual.rua.unam.mx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Estrategias creativas para el dibujo en entornos de realidad virtual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1200" dirty="0">
                <a:solidFill>
                  <a:schemeClr val="accent5">
                    <a:lumMod val="75000"/>
                  </a:schemeClr>
                </a:solidFill>
              </a:rPr>
              <a:t>PAPIME 404717</a:t>
            </a:r>
          </a:p>
          <a:p>
            <a:endParaRPr lang="es-MX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MX" sz="1200" dirty="0">
                <a:solidFill>
                  <a:schemeClr val="accent5">
                    <a:lumMod val="75000"/>
                  </a:schemeClr>
                </a:solidFill>
              </a:rPr>
              <a:t>FAD UNAM</a:t>
            </a:r>
          </a:p>
          <a:p>
            <a:endParaRPr lang="es-MX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MX" sz="1200" dirty="0">
                <a:solidFill>
                  <a:schemeClr val="accent5">
                    <a:lumMod val="75000"/>
                  </a:schemeClr>
                </a:solidFill>
              </a:rPr>
              <a:t>Dr. Aureliano Eduardo Ortiz Vera, corresponsable del proyecto</a:t>
            </a:r>
          </a:p>
          <a:p>
            <a:r>
              <a:rPr lang="es-MX" sz="1200" dirty="0">
                <a:solidFill>
                  <a:schemeClr val="accent5">
                    <a:lumMod val="75000"/>
                  </a:schemeClr>
                </a:solidFill>
              </a:rPr>
              <a:t>Dra. Tania de León Yong, responsable del proyecto</a:t>
            </a:r>
          </a:p>
          <a:p>
            <a:endParaRPr lang="es-MX" sz="120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MX" sz="1200">
                <a:solidFill>
                  <a:schemeClr val="accent5">
                    <a:lumMod val="75000"/>
                  </a:schemeClr>
                </a:solidFill>
              </a:rPr>
              <a:t>2017-2019</a:t>
            </a:r>
            <a:endParaRPr lang="es-MX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MX" sz="1200" dirty="0">
                <a:solidFill>
                  <a:schemeClr val="accent5">
                    <a:lumMod val="75000"/>
                  </a:schemeClr>
                </a:solidFill>
              </a:rPr>
              <a:t>Creative Commons 3.0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9FE4-4BB8-C507-4B0D-01D4C555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2434282"/>
          </a:xfrm>
        </p:spPr>
        <p:txBody>
          <a:bodyPr>
            <a:noAutofit/>
          </a:bodyPr>
          <a:lstStyle/>
          <a:p>
            <a:pPr algn="l"/>
            <a:r>
              <a:rPr lang="en-GB" sz="1600" dirty="0" err="1"/>
              <a:t>Conferencia</a:t>
            </a:r>
            <a:r>
              <a:rPr lang="en-GB" sz="1600" dirty="0"/>
              <a:t> “¡Sin Marco!” que se </a:t>
            </a:r>
            <a:r>
              <a:rPr lang="en-GB" sz="1600" dirty="0" err="1"/>
              <a:t>llevó</a:t>
            </a:r>
            <a:r>
              <a:rPr lang="en-GB" sz="1600" dirty="0"/>
              <a:t> a </a:t>
            </a:r>
            <a:r>
              <a:rPr lang="en-GB" sz="1600" dirty="0" err="1"/>
              <a:t>cabo</a:t>
            </a:r>
            <a:r>
              <a:rPr lang="en-GB" sz="1600" dirty="0"/>
              <a:t> </a:t>
            </a:r>
            <a:r>
              <a:rPr lang="en-GB" sz="1600" dirty="0" err="1"/>
              <a:t>el</a:t>
            </a:r>
            <a:r>
              <a:rPr lang="en-GB" sz="1600" dirty="0"/>
              <a:t> 18 de </a:t>
            </a:r>
            <a:r>
              <a:rPr lang="en-GB" sz="1600" dirty="0" err="1"/>
              <a:t>septiembre</a:t>
            </a:r>
            <a:r>
              <a:rPr lang="en-GB" sz="1600" dirty="0"/>
              <a:t> de 2017 </a:t>
            </a:r>
            <a:r>
              <a:rPr lang="en-GB" sz="1600" dirty="0" err="1"/>
              <a:t>en</a:t>
            </a:r>
            <a:r>
              <a:rPr lang="en-GB" sz="1600" dirty="0"/>
              <a:t> la FAD </a:t>
            </a:r>
            <a:r>
              <a:rPr lang="en-GB" sz="1600" dirty="0" err="1"/>
              <a:t>Xochimilco</a:t>
            </a:r>
            <a:r>
              <a:rPr lang="en-GB" sz="1600" dirty="0"/>
              <a:t>. Jonas Hansen y Milan </a:t>
            </a:r>
            <a:r>
              <a:rPr lang="en-GB" sz="1600" dirty="0" err="1"/>
              <a:t>Grajetzki</a:t>
            </a:r>
            <a:r>
              <a:rPr lang="en-GB" sz="1600" dirty="0"/>
              <a:t>.</a:t>
            </a:r>
            <a:br>
              <a:rPr lang="en-GB" sz="1600" dirty="0"/>
            </a:br>
            <a:r>
              <a:rPr lang="en-GB" sz="1600" dirty="0">
                <a:hlinkClick r:id="rId2"/>
              </a:rPr>
              <a:t>http://mediacampus.cuaed.unam.mx/node/5869</a:t>
            </a:r>
            <a:br>
              <a:rPr lang="en-GB" sz="1600" dirty="0"/>
            </a:br>
            <a:r>
              <a:rPr lang="en-GB" sz="1600" dirty="0">
                <a:hlinkClick r:id="rId3"/>
              </a:rPr>
              <a:t>http://mediacampus.cuaed.unam.mx/node/5870</a:t>
            </a:r>
            <a:br>
              <a:rPr lang="en-GB" sz="1600" dirty="0"/>
            </a:br>
            <a:r>
              <a:rPr lang="en-GB" sz="1600" dirty="0">
                <a:hlinkClick r:id="rId4"/>
              </a:rPr>
              <a:t>http://mediacampus.cuaed.unam.mx/node/5871</a:t>
            </a:r>
            <a:br>
              <a:rPr lang="en-GB" sz="1600" dirty="0"/>
            </a:br>
            <a:r>
              <a:rPr lang="en-GB" sz="1600" dirty="0"/>
              <a:t> </a:t>
            </a:r>
            <a:br>
              <a:rPr lang="en-GB" sz="1600" dirty="0"/>
            </a:br>
            <a:endParaRPr lang="en-DE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40761C-4C8D-2D9E-761A-49AD7D1D4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0" y="2060848"/>
            <a:ext cx="8414639" cy="4725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8874A0-C56B-6AF6-2E78-36501C35023B}"/>
              </a:ext>
            </a:extLst>
          </p:cNvPr>
          <p:cNvSpPr txBox="1"/>
          <p:nvPr/>
        </p:nvSpPr>
        <p:spPr>
          <a:xfrm>
            <a:off x="7740352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>
                <a:solidFill>
                  <a:schemeClr val="accent6">
                    <a:lumMod val="75000"/>
                  </a:schemeClr>
                </a:solidFill>
              </a:rPr>
              <a:t>HÍBRIDO</a:t>
            </a:r>
          </a:p>
        </p:txBody>
      </p:sp>
    </p:spTree>
    <p:extLst>
      <p:ext uri="{BB962C8B-B14F-4D97-AF65-F5344CB8AC3E}">
        <p14:creationId xmlns:p14="http://schemas.microsoft.com/office/powerpoint/2010/main" val="207575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E0DC-AFCB-56D3-B0AB-C53DADCCF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800" dirty="0" err="1"/>
              <a:t>Curso</a:t>
            </a:r>
            <a:r>
              <a:rPr lang="en-GB" sz="1800" dirty="0"/>
              <a:t> de </a:t>
            </a:r>
            <a:r>
              <a:rPr lang="en-GB" sz="1800" dirty="0" err="1"/>
              <a:t>dibujo</a:t>
            </a:r>
            <a:r>
              <a:rPr lang="en-GB" sz="1800" dirty="0"/>
              <a:t>, </a:t>
            </a:r>
            <a:r>
              <a:rPr lang="en-GB" sz="1800" dirty="0" err="1"/>
              <a:t>impartido</a:t>
            </a:r>
            <a:r>
              <a:rPr lang="en-GB" sz="1800" dirty="0"/>
              <a:t> </a:t>
            </a:r>
            <a:r>
              <a:rPr lang="en-GB" sz="1800" dirty="0" err="1"/>
              <a:t>por</a:t>
            </a:r>
            <a:r>
              <a:rPr lang="en-GB" sz="1800" dirty="0"/>
              <a:t> </a:t>
            </a:r>
            <a:r>
              <a:rPr lang="en-GB" sz="1800" dirty="0" err="1"/>
              <a:t>Raimund</a:t>
            </a:r>
            <a:r>
              <a:rPr lang="en-GB" sz="1800" dirty="0"/>
              <a:t> </a:t>
            </a:r>
            <a:r>
              <a:rPr lang="en-GB" sz="1800" dirty="0" err="1"/>
              <a:t>Krumme</a:t>
            </a:r>
            <a:r>
              <a:rPr lang="en-GB" sz="1800" dirty="0"/>
              <a:t>,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diciembre</a:t>
            </a:r>
            <a:r>
              <a:rPr lang="en-GB" sz="1800" dirty="0"/>
              <a:t> de 2017, FAD </a:t>
            </a:r>
            <a:r>
              <a:rPr lang="en-GB" sz="1800" dirty="0" err="1"/>
              <a:t>Xochimilco</a:t>
            </a:r>
            <a:r>
              <a:rPr lang="en-GB" sz="1800" dirty="0"/>
              <a:t> y Unidad de </a:t>
            </a:r>
            <a:r>
              <a:rPr lang="en-GB" sz="1800" dirty="0" err="1"/>
              <a:t>Posgrado</a:t>
            </a:r>
            <a:r>
              <a:rPr lang="en-GB" sz="1800" dirty="0"/>
              <a:t> de Ciudad </a:t>
            </a:r>
            <a:r>
              <a:rPr lang="en-GB" sz="1800" dirty="0" err="1"/>
              <a:t>Universitaria</a:t>
            </a:r>
            <a:r>
              <a:rPr lang="en-GB" sz="1800" dirty="0"/>
              <a:t>.</a:t>
            </a:r>
            <a:br>
              <a:rPr lang="en-GB" sz="1800" dirty="0"/>
            </a:br>
            <a:r>
              <a:rPr lang="en-GB" sz="1800" dirty="0">
                <a:hlinkClick r:id="rId2"/>
              </a:rPr>
              <a:t>http://mediacampus.cuaed.unam.mx/node/5919</a:t>
            </a:r>
            <a:br>
              <a:rPr lang="en-GB" sz="1800" dirty="0"/>
            </a:br>
            <a:endParaRPr lang="en-DE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7F3796-E8AB-B5AD-B581-5F0C3553D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46" y="1600200"/>
            <a:ext cx="6035708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0316A-F7DF-7009-1AB4-569DA6DCB4ED}"/>
              </a:ext>
            </a:extLst>
          </p:cNvPr>
          <p:cNvSpPr txBox="1"/>
          <p:nvPr/>
        </p:nvSpPr>
        <p:spPr>
          <a:xfrm>
            <a:off x="7589854" y="620688"/>
            <a:ext cx="137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accent6">
                    <a:lumMod val="75000"/>
                  </a:schemeClr>
                </a:solidFill>
              </a:rPr>
              <a:t>PRESENCIAL</a:t>
            </a:r>
          </a:p>
        </p:txBody>
      </p:sp>
    </p:spTree>
    <p:extLst>
      <p:ext uri="{BB962C8B-B14F-4D97-AF65-F5344CB8AC3E}">
        <p14:creationId xmlns:p14="http://schemas.microsoft.com/office/powerpoint/2010/main" val="419878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9D14D-1DD8-2559-43F0-90B6020C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800" dirty="0" err="1"/>
              <a:t>Curso</a:t>
            </a:r>
            <a:r>
              <a:rPr lang="en-GB" sz="1800" dirty="0"/>
              <a:t> de </a:t>
            </a:r>
            <a:r>
              <a:rPr lang="en-GB" sz="1800" dirty="0" err="1"/>
              <a:t>dibujo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RV </a:t>
            </a:r>
            <a:r>
              <a:rPr lang="en-GB" sz="1800" dirty="0" err="1"/>
              <a:t>dirigido</a:t>
            </a:r>
            <a:r>
              <a:rPr lang="en-GB" sz="1800" dirty="0"/>
              <a:t> a </a:t>
            </a:r>
            <a:r>
              <a:rPr lang="en-GB" sz="1800" dirty="0" err="1"/>
              <a:t>los</a:t>
            </a:r>
            <a:r>
              <a:rPr lang="en-GB" sz="1800" dirty="0"/>
              <a:t> </a:t>
            </a:r>
            <a:r>
              <a:rPr lang="en-GB" sz="1800" dirty="0" err="1"/>
              <a:t>alumnos</a:t>
            </a:r>
            <a:r>
              <a:rPr lang="en-GB" sz="1800" dirty="0"/>
              <a:t> de la </a:t>
            </a:r>
            <a:r>
              <a:rPr lang="en-GB" sz="1800" dirty="0" err="1"/>
              <a:t>Licenciatura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Artes </a:t>
            </a:r>
            <a:r>
              <a:rPr lang="en-GB" sz="1800" dirty="0" err="1"/>
              <a:t>Visuales</a:t>
            </a:r>
            <a:r>
              <a:rPr lang="en-GB" sz="1800" dirty="0"/>
              <a:t> de la FAD UNAM, </a:t>
            </a:r>
            <a:r>
              <a:rPr lang="en-GB" sz="1800" dirty="0" err="1"/>
              <a:t>por</a:t>
            </a:r>
            <a:r>
              <a:rPr lang="en-GB" sz="1800" dirty="0"/>
              <a:t> </a:t>
            </a:r>
            <a:r>
              <a:rPr lang="en-GB" sz="1800" dirty="0" err="1"/>
              <a:t>el</a:t>
            </a:r>
            <a:r>
              <a:rPr lang="en-GB" sz="1800" dirty="0"/>
              <a:t> </a:t>
            </a:r>
            <a:r>
              <a:rPr lang="en-GB" sz="1800" dirty="0" err="1"/>
              <a:t>Mtro</a:t>
            </a:r>
            <a:r>
              <a:rPr lang="en-GB" sz="1800" dirty="0"/>
              <a:t>. Eduardo Ortiz Vera y la Dra. Tania de León Yong, </a:t>
            </a:r>
            <a:r>
              <a:rPr lang="en-GB" sz="1800" dirty="0" err="1"/>
              <a:t>en</a:t>
            </a:r>
            <a:r>
              <a:rPr lang="en-GB" sz="1800" dirty="0"/>
              <a:t> las </a:t>
            </a:r>
            <a:r>
              <a:rPr lang="en-GB" sz="1800" dirty="0" err="1"/>
              <a:t>instalaciones</a:t>
            </a:r>
            <a:r>
              <a:rPr lang="en-GB" sz="1800" dirty="0"/>
              <a:t> de la FAD </a:t>
            </a:r>
            <a:r>
              <a:rPr lang="en-GB" sz="1800" dirty="0" err="1"/>
              <a:t>Xochimilco</a:t>
            </a:r>
            <a:r>
              <a:rPr lang="en-GB" sz="1800" dirty="0"/>
              <a:t>. Mayo. 2017.</a:t>
            </a:r>
            <a:br>
              <a:rPr lang="en-GB" sz="1800" dirty="0"/>
            </a:br>
            <a:r>
              <a:rPr lang="en-GB" sz="1800" dirty="0">
                <a:hlinkClick r:id="rId2"/>
              </a:rPr>
              <a:t>http://mediacampus.cuaed.unam.mx/node/6099</a:t>
            </a:r>
            <a:br>
              <a:rPr lang="en-GB" sz="1800" dirty="0"/>
            </a:br>
            <a:endParaRPr lang="en-DE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6640D-D9E8-ACF7-B4DE-AE90D0D46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7B583-78BC-D9BD-266B-6071E41CDB77}"/>
              </a:ext>
            </a:extLst>
          </p:cNvPr>
          <p:cNvSpPr txBox="1"/>
          <p:nvPr/>
        </p:nvSpPr>
        <p:spPr>
          <a:xfrm>
            <a:off x="7589854" y="620688"/>
            <a:ext cx="137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chemeClr val="accent6">
                    <a:lumMod val="75000"/>
                  </a:schemeClr>
                </a:solidFill>
              </a:rPr>
              <a:t>PRESENCIAL</a:t>
            </a:r>
          </a:p>
        </p:txBody>
      </p:sp>
    </p:spTree>
    <p:extLst>
      <p:ext uri="{BB962C8B-B14F-4D97-AF65-F5344CB8AC3E}">
        <p14:creationId xmlns:p14="http://schemas.microsoft.com/office/powerpoint/2010/main" val="361839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E6F2-8559-7637-CF00-C9C5914E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1800" dirty="0" err="1"/>
              <a:t>Experiencias</a:t>
            </a:r>
            <a:r>
              <a:rPr lang="en-GB" sz="1800" dirty="0"/>
              <a:t> </a:t>
            </a:r>
            <a:r>
              <a:rPr lang="en-GB" sz="1800" dirty="0" err="1"/>
              <a:t>creativas</a:t>
            </a:r>
            <a:r>
              <a:rPr lang="en-GB" sz="1800" dirty="0"/>
              <a:t> para </a:t>
            </a:r>
            <a:r>
              <a:rPr lang="en-GB" sz="1800" dirty="0" err="1"/>
              <a:t>el</a:t>
            </a:r>
            <a:r>
              <a:rPr lang="en-GB" sz="1800" dirty="0"/>
              <a:t> </a:t>
            </a:r>
            <a:r>
              <a:rPr lang="en-GB" sz="1800" dirty="0" err="1"/>
              <a:t>dibujo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entornos</a:t>
            </a:r>
            <a:r>
              <a:rPr lang="en-GB" sz="1800" dirty="0"/>
              <a:t> de </a:t>
            </a:r>
            <a:r>
              <a:rPr lang="en-GB" sz="1800" dirty="0" err="1"/>
              <a:t>realidad</a:t>
            </a:r>
            <a:r>
              <a:rPr lang="en-GB" sz="1800" dirty="0"/>
              <a:t> virtual</a:t>
            </a:r>
            <a:br>
              <a:rPr lang="en-GB" sz="1800" dirty="0"/>
            </a:br>
            <a:r>
              <a:rPr lang="en-GB" sz="1800" dirty="0">
                <a:hlinkClick r:id="rId2"/>
              </a:rPr>
              <a:t>http://dibujovirtual.rua.unam.mx/</a:t>
            </a:r>
            <a:r>
              <a:rPr lang="en-GB" sz="1800" dirty="0"/>
              <a:t> </a:t>
            </a:r>
            <a:br>
              <a:rPr lang="en-GB" sz="1800" dirty="0"/>
            </a:br>
            <a:endParaRPr lang="en-DE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136206-0562-E994-DA43-73A24AA74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45" y="1600200"/>
            <a:ext cx="5841509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0C5B82-8726-7DF2-548A-51F495FC5B4D}"/>
              </a:ext>
            </a:extLst>
          </p:cNvPr>
          <p:cNvSpPr txBox="1"/>
          <p:nvPr/>
        </p:nvSpPr>
        <p:spPr>
          <a:xfrm>
            <a:off x="7740352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dirty="0">
                <a:solidFill>
                  <a:schemeClr val="accent6">
                    <a:lumMod val="75000"/>
                  </a:schemeClr>
                </a:solidFill>
              </a:rPr>
              <a:t>EN LÍNEA</a:t>
            </a:r>
          </a:p>
        </p:txBody>
      </p:sp>
    </p:spTree>
    <p:extLst>
      <p:ext uri="{BB962C8B-B14F-4D97-AF65-F5344CB8AC3E}">
        <p14:creationId xmlns:p14="http://schemas.microsoft.com/office/powerpoint/2010/main" val="2367299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66</TotalTime>
  <Words>239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Estrategias creativas para el dibujo en entornos de realidad virtual</vt:lpstr>
      <vt:lpstr>Conferencia “¡Sin Marco!” que se llevó a cabo el 18 de septiembre de 2017 en la FAD Xochimilco. Jonas Hansen y Milan Grajetzki. http://mediacampus.cuaed.unam.mx/node/5869 http://mediacampus.cuaed.unam.mx/node/5870 http://mediacampus.cuaed.unam.mx/node/5871   </vt:lpstr>
      <vt:lpstr>Curso de dibujo, impartido por Raimund Krumme, en diciembre de 2017, FAD Xochimilco y Unidad de Posgrado de Ciudad Universitaria. http://mediacampus.cuaed.unam.mx/node/5919 </vt:lpstr>
      <vt:lpstr>Curso de dibujo en RV dirigido a los alumnos de la Licenciatura en Artes Visuales de la FAD UNAM, por el Mtro. Eduardo Ortiz Vera y la Dra. Tania de León Yong, en las instalaciones de la FAD Xochimilco. Mayo. 2017. http://mediacampus.cuaed.unam.mx/node/6099 </vt:lpstr>
      <vt:lpstr>Experiencias creativas para el dibujo en entornos de realidad virtual http://dibujovirtual.rua.unam.mx/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Estrategias creativas para el dibujo en entornos de realidad virtual</dc:title>
  <dc:creator>Microsoft Office User</dc:creator>
  <cp:lastModifiedBy>Microsoft Office User</cp:lastModifiedBy>
  <cp:revision>4</cp:revision>
  <dcterms:created xsi:type="dcterms:W3CDTF">2022-06-30T09:16:38Z</dcterms:created>
  <dcterms:modified xsi:type="dcterms:W3CDTF">2022-06-30T10:33:56Z</dcterms:modified>
</cp:coreProperties>
</file>