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02/06/2022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tes.google.com/facmed.unam.mx/appsvirtual/inici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512168"/>
          </a:xfrm>
        </p:spPr>
        <p:txBody>
          <a:bodyPr>
            <a:normAutofit/>
          </a:bodyPr>
          <a:lstStyle/>
          <a:p>
            <a:r>
              <a:rPr lang="es-MX" sz="3200" b="1" dirty="0"/>
              <a:t>Las presentaciones digitales </a:t>
            </a:r>
            <a:r>
              <a:rPr lang="es-MX" sz="3200" b="1" i="1" dirty="0" smtClean="0"/>
              <a:t>online</a:t>
            </a:r>
            <a:r>
              <a:rPr lang="es-MX" sz="3200" b="1" dirty="0" smtClean="0"/>
              <a:t> </a:t>
            </a:r>
            <a:r>
              <a:rPr lang="es-MX" sz="3200" b="1" dirty="0"/>
              <a:t>como recurso para la enseñanza híbrida</a:t>
            </a:r>
            <a:endParaRPr lang="es-MX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7584" y="4869160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es-MX" sz="2000" b="1" dirty="0" smtClean="0"/>
              <a:t>Mirlene Barrientos Jiménez</a:t>
            </a:r>
          </a:p>
          <a:p>
            <a:pPr algn="r"/>
            <a:r>
              <a:rPr lang="es-MX" sz="2000" b="1" dirty="0" smtClean="0"/>
              <a:t>Gabriela Meza Salinas</a:t>
            </a:r>
            <a:endParaRPr lang="es-MX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67128" cy="1143000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La formación docente durante</a:t>
            </a:r>
            <a:br>
              <a:rPr lang="es-MX" sz="2800" b="1" dirty="0" smtClean="0"/>
            </a:br>
            <a:r>
              <a:rPr lang="es-MX" sz="2800" b="1" dirty="0" smtClean="0"/>
              <a:t>la pandemia de COVID-19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88840"/>
            <a:ext cx="7920880" cy="42484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Durante </a:t>
            </a:r>
            <a:r>
              <a:rPr lang="es-MX" sz="2000" dirty="0"/>
              <a:t>la </a:t>
            </a:r>
            <a:r>
              <a:rPr lang="es-MX" sz="2000" dirty="0" smtClean="0"/>
              <a:t>pandemia de COVID-19, la Secretaría de Educación Médica de la Facultad de Medicina de la UNAM, ha sido una de las entidades responsables de capacitar a los profesores de las diversas licenciaturas que se ofertan en ella.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El uso de los recursos tecnológicos y la planeación didáctica son los ejes centrales a trabajar durante la contingencia. Para atender esta necesidad se imparten talleres para trabajar desde la virtualidad y ahora, desde el modelo híbrido propuesto por la institución. 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Uno </a:t>
            </a:r>
            <a:r>
              <a:rPr lang="es-MX" sz="2000" dirty="0"/>
              <a:t>de los talleres impartidos fue: </a:t>
            </a:r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Apps para la educación virtual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Donde se trabajaron diversos recursos tecnológicos que apoyan la labor docente desde la virtualidad y son de acceso gratuito. </a:t>
            </a:r>
          </a:p>
          <a:p>
            <a:pPr marL="0" indent="0" algn="just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3868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5272" y="548680"/>
            <a:ext cx="7067128" cy="11430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Presentaciones digitales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4536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Para fines de la Galería Digital nos enfocaremos a las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presentaciones digitales</a:t>
            </a:r>
            <a:r>
              <a:rPr lang="es-MX" sz="2000" dirty="0" smtClean="0"/>
              <a:t> y la forma en cómo se trabajó durante el taller. Considerando que este recurso seguirá siendo vigente en la modalidad que se desee trabajar.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A continuación, compartimos la URL  que muestran los materiales creados por los profesores:</a:t>
            </a:r>
          </a:p>
          <a:p>
            <a:pPr marL="0" indent="0">
              <a:buNone/>
            </a:pPr>
            <a:endParaRPr lang="es-MX" sz="2000" dirty="0"/>
          </a:p>
          <a:p>
            <a:pPr marL="0" indent="0" algn="ctr">
              <a:buNone/>
            </a:pPr>
            <a:r>
              <a:rPr lang="es-MX" sz="2000" b="1" dirty="0">
                <a:hlinkClick r:id="rId2"/>
              </a:rPr>
              <a:t>https://</a:t>
            </a:r>
            <a:r>
              <a:rPr lang="es-MX" sz="2000" b="1" dirty="0" smtClean="0">
                <a:hlinkClick r:id="rId2"/>
              </a:rPr>
              <a:t>sites.google.com/facmed.unam.mx/appsvirtual/inicio</a:t>
            </a:r>
            <a:endParaRPr lang="es-MX" sz="2000" b="1" dirty="0" smtClean="0"/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90195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54" y="2996952"/>
            <a:ext cx="1104943" cy="107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53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3264" y="620688"/>
            <a:ext cx="7067128" cy="11430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Conclusiones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76872"/>
            <a:ext cx="7632848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A partir de trabajar este tema durante el taller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Apps para la educación virtual</a:t>
            </a:r>
            <a:r>
              <a:rPr lang="es-MX" sz="2000" dirty="0" smtClean="0"/>
              <a:t>, los profesores tienen una gama más amplia de aplicaciones para la elaboración de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presentaciones digitales</a:t>
            </a:r>
            <a:r>
              <a:rPr lang="es-MX" sz="2000" dirty="0" smtClean="0"/>
              <a:t>, siendo estas más visuales, intuitivas, fáciles de crear, gratuitas y disponibles en la nube.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Además, son adecuadas para la enseñanza presencial, virtual e híbrida.</a:t>
            </a:r>
          </a:p>
        </p:txBody>
      </p:sp>
    </p:spTree>
    <p:extLst>
      <p:ext uri="{BB962C8B-B14F-4D97-AF65-F5344CB8AC3E}">
        <p14:creationId xmlns:p14="http://schemas.microsoft.com/office/powerpoint/2010/main" val="207137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5272" y="260648"/>
            <a:ext cx="7067128" cy="11430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Créditos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37052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400" b="1" dirty="0" smtClean="0"/>
              <a:t>Universidad Nacional Autónoma de México</a:t>
            </a:r>
          </a:p>
          <a:p>
            <a:pPr marL="0" indent="0" algn="ctr">
              <a:buNone/>
            </a:pPr>
            <a:r>
              <a:rPr lang="es-MX" sz="1400" b="1" dirty="0" smtClean="0"/>
              <a:t>Facultad de Medicina</a:t>
            </a:r>
          </a:p>
          <a:p>
            <a:pPr marL="0" indent="0" algn="ctr">
              <a:buNone/>
            </a:pPr>
            <a:r>
              <a:rPr lang="es-MX" sz="1400" b="1" dirty="0" smtClean="0"/>
              <a:t>Secretaría de Educación Médica</a:t>
            </a:r>
          </a:p>
          <a:p>
            <a:pPr marL="0" indent="0" algn="ctr">
              <a:buNone/>
            </a:pPr>
            <a:r>
              <a:rPr lang="es-MX" sz="1400" b="1" dirty="0" smtClean="0"/>
              <a:t>Unidad de Desarrollo Académico</a:t>
            </a:r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endParaRPr lang="es-MX" sz="1400" dirty="0" smtClean="0"/>
          </a:p>
          <a:p>
            <a:pPr marL="0" indent="0" algn="ctr">
              <a:buNone/>
            </a:pPr>
            <a:r>
              <a:rPr lang="es-MX" sz="1400" dirty="0" smtClean="0"/>
              <a:t>Dra. Mirlene Barrientos Jiménez</a:t>
            </a:r>
          </a:p>
          <a:p>
            <a:pPr marL="0" indent="0" algn="ctr">
              <a:buNone/>
            </a:pPr>
            <a:r>
              <a:rPr lang="es-MX" sz="1400" dirty="0" smtClean="0"/>
              <a:t>Lic. Gabriela Meza Salinas</a:t>
            </a:r>
          </a:p>
          <a:p>
            <a:pPr marL="0" indent="0" algn="ctr">
              <a:buNone/>
            </a:pPr>
            <a:endParaRPr lang="es-MX" sz="1400" dirty="0" smtClean="0"/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r>
              <a:rPr lang="es-MX" sz="1400" dirty="0"/>
              <a:t>udasem@facmed.unam.mx</a:t>
            </a:r>
            <a:endParaRPr lang="es-MX" sz="1400" dirty="0" smtClean="0"/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r>
              <a:rPr lang="es-MX" sz="1400" dirty="0" smtClean="0"/>
              <a:t>2022</a:t>
            </a:r>
            <a:endParaRPr lang="es-MX" sz="1400" dirty="0"/>
          </a:p>
        </p:txBody>
      </p:sp>
      <p:pic>
        <p:nvPicPr>
          <p:cNvPr id="1026" name="Picture 2" descr="Universidad Nacional Autónoma de México - Wikipedia, la enciclopedia lib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688693" cy="77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\Downloads\WhatsApp Image 2022-06-01 at 12.20.46 PM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517232"/>
            <a:ext cx="970760" cy="92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3\Downloads\WhatsApp Image 2022-06-01 at 12.20.46 P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563543"/>
            <a:ext cx="1251620" cy="83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525721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PowerPoint educatic20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1450</TotalTime>
  <Words>288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Plantilla PowerPoint educatic2022</vt:lpstr>
      <vt:lpstr>Las presentaciones digitales online como recurso para la enseñanza híbrida</vt:lpstr>
      <vt:lpstr>La formación docente durante la pandemia de COVID-19</vt:lpstr>
      <vt:lpstr>Presentaciones digitales</vt:lpstr>
      <vt:lpstr>Conclusiones</vt:lpstr>
      <vt:lpstr>Créditos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conservamos de lo aprendido para trabajar en las modalidades híbridas?</dc:title>
  <dc:creator>3</dc:creator>
  <cp:lastModifiedBy>3</cp:lastModifiedBy>
  <cp:revision>37</cp:revision>
  <dcterms:created xsi:type="dcterms:W3CDTF">2022-06-01T14:18:48Z</dcterms:created>
  <dcterms:modified xsi:type="dcterms:W3CDTF">2022-06-02T14:47:45Z</dcterms:modified>
</cp:coreProperties>
</file>