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Complejo da Maré, </a:t>
            </a:r>
            <a:endParaRPr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dirty="0"/>
              <a:t>Esta  propuesta fue el resultado del </a:t>
            </a:r>
            <a:r>
              <a:rPr lang="es-MX" dirty="0" err="1"/>
              <a:t>Microtaller</a:t>
            </a:r>
            <a:r>
              <a:rPr lang="es-MX" dirty="0"/>
              <a:t> “Atravesar el laberinto de emociones al enseñar y Aprender, organizado por la  Coordinación de Universidad abierta Innovación educativa, UNAM</a:t>
            </a:r>
          </a:p>
          <a:p>
            <a:r>
              <a:rPr lang="es-MX" dirty="0"/>
              <a:t>Se requirió la sesión de </a:t>
            </a:r>
            <a:r>
              <a:rPr lang="es-MX" dirty="0" err="1"/>
              <a:t>Teams</a:t>
            </a:r>
            <a:r>
              <a:rPr lang="es-MX" dirty="0"/>
              <a:t> y una presentación elaborada de </a:t>
            </a:r>
            <a:r>
              <a:rPr lang="es-MX" dirty="0" err="1"/>
              <a:t>power</a:t>
            </a:r>
            <a:r>
              <a:rPr lang="es-MX" dirty="0"/>
              <a:t> </a:t>
            </a:r>
            <a:r>
              <a:rPr lang="es-MX" dirty="0" err="1"/>
              <a:t>point</a:t>
            </a:r>
            <a:r>
              <a:rPr lang="es-MX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15225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dirty="0"/>
              <a:t>Paisajes coloridos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544"/>
              </a:spcBef>
              <a:buSzPct val="100000"/>
            </a:pPr>
            <a:r>
              <a:rPr lang="es-MX" dirty="0"/>
              <a:t>Eva Citlali Jiménez Rodríguez  ◎Rafael Ernesto Sánchez Suárez</a:t>
            </a:r>
          </a:p>
          <a:p>
            <a:pPr marL="0" lvl="0" indent="0">
              <a:spcBef>
                <a:spcPts val="544"/>
              </a:spcBef>
              <a:buSzPct val="100000"/>
            </a:pPr>
            <a:r>
              <a:rPr lang="es-MX" dirty="0"/>
              <a:t>Paola Gabriela Cueto Jiménez ◎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/>
              <a:t>Objetivo de la propuesta 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4630200" y="1830531"/>
            <a:ext cx="4056600" cy="4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75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 dirty="0"/>
              <a:t>Compartir la aplicación de una secuencia didáctica centrada en el reconocimiento de las emociones que experimentan los estudiantes para crear un vinculo pedagógico propicio para el aprendizaje.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585252-7749-AF3F-CB06-FF24DDEEA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2980384"/>
            <a:ext cx="3675683" cy="20675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D9A940-D95E-CBA7-C294-0FBB17CF5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4099">
            <a:off x="724949" y="1364150"/>
            <a:ext cx="3418717" cy="19230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Imagen 8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57ADD807-CE7A-1772-9FF7-FCE2A4B85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0931">
            <a:off x="931649" y="4629914"/>
            <a:ext cx="3469477" cy="195158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/>
              <a:t>Aplicación 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30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/>
              <a:t>Sesión asíncrona</a:t>
            </a:r>
            <a:endParaRPr dirty="0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MX" dirty="0"/>
              <a:t>Revisión de la tabla de emociones</a:t>
            </a:r>
            <a:endParaRPr dirty="0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Sesión sincrónica (por implementar en presencial)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MX" dirty="0"/>
              <a:t>Identificación de las emociones a partir de un paisaje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356B5F-0F6E-13C7-F638-4E2608B99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7" y="4328292"/>
            <a:ext cx="3315766" cy="22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68A3E15-F3E9-EDED-2775-3D306F6CA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5" t="10895" r="10001" b="5370"/>
          <a:stretch/>
        </p:blipFill>
        <p:spPr>
          <a:xfrm>
            <a:off x="4648200" y="4486774"/>
            <a:ext cx="3829049" cy="208850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37DB191-64B7-B172-40AE-4E5F1615AE1A}"/>
              </a:ext>
            </a:extLst>
          </p:cNvPr>
          <p:cNvSpPr txBox="1"/>
          <p:nvPr/>
        </p:nvSpPr>
        <p:spPr>
          <a:xfrm>
            <a:off x="552450" y="6508767"/>
            <a:ext cx="3181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/>
              <a:t>https://www.orientacionandujar.es/2019/06/20/tabla-periodica-de-las-emociones-gran-formato/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/>
              <a:t>Habilidades desarrolladas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sz="3600" dirty="0">
                <a:solidFill>
                  <a:schemeClr val="tx1"/>
                </a:solidFill>
              </a:rPr>
              <a:t>Docente: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es-MX" sz="2000" dirty="0">
                <a:solidFill>
                  <a:schemeClr val="tx1"/>
                </a:solidFill>
              </a:rPr>
              <a:t>Diseño instruccional </a:t>
            </a:r>
            <a:endParaRPr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666666"/>
              </a:buClr>
              <a:buFont typeface="Roboto"/>
              <a:buChar char="•"/>
            </a:pPr>
            <a:r>
              <a:rPr lang="es-MX" sz="2000" dirty="0">
                <a:solidFill>
                  <a:schemeClr val="tx1"/>
                </a:solidFill>
              </a:rPr>
              <a:t>Establece un vinculo pedagógico acorde al aprendizaje</a:t>
            </a:r>
          </a:p>
          <a:p>
            <a:pPr>
              <a:spcBef>
                <a:spcPts val="0"/>
              </a:spcBef>
              <a:buClr>
                <a:srgbClr val="666666"/>
              </a:buClr>
              <a:buFont typeface="Roboto"/>
              <a:buChar char="•"/>
            </a:pPr>
            <a:r>
              <a:rPr lang="es-MX" sz="2000" dirty="0">
                <a:solidFill>
                  <a:schemeClr val="tx1"/>
                </a:solidFill>
              </a:rPr>
              <a:t>solución de problemas de manera creativa. </a:t>
            </a:r>
          </a:p>
          <a:p>
            <a:pPr>
              <a:spcBef>
                <a:spcPts val="0"/>
              </a:spcBef>
              <a:buClr>
                <a:srgbClr val="666666"/>
              </a:buClr>
              <a:buFont typeface="Roboto"/>
              <a:buChar char="•"/>
            </a:pPr>
            <a:r>
              <a:rPr lang="es-MX" sz="2000" dirty="0">
                <a:solidFill>
                  <a:schemeClr val="tx1"/>
                </a:solidFill>
              </a:rPr>
              <a:t>tolerancia ante las problemáticas tecnológicas presentadas en casa</a:t>
            </a:r>
          </a:p>
          <a:p>
            <a:pPr>
              <a:spcBef>
                <a:spcPts val="0"/>
              </a:spcBef>
              <a:buClr>
                <a:srgbClr val="666666"/>
              </a:buClr>
              <a:buFont typeface="Roboto"/>
              <a:buChar char="•"/>
            </a:pPr>
            <a:endParaRPr lang="es-MX" sz="20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•"/>
            </a:pPr>
            <a:endParaRPr sz="2000" dirty="0">
              <a:solidFill>
                <a:schemeClr val="tx1"/>
              </a:solidFill>
            </a:endParaRPr>
          </a:p>
          <a:p>
            <a:pPr marL="342900" lvl="0" indent="-1651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sz="3600" dirty="0">
                <a:solidFill>
                  <a:schemeClr val="tx1"/>
                </a:solidFill>
              </a:rPr>
              <a:t>Estudiante: </a:t>
            </a:r>
            <a:endParaRPr sz="3600"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s-MX" sz="2000" dirty="0">
                <a:solidFill>
                  <a:schemeClr val="tx1"/>
                </a:solidFill>
              </a:rPr>
              <a:t>Identificar </a:t>
            </a:r>
            <a:r>
              <a:rPr lang="es-MX" sz="2000" dirty="0"/>
              <a:t>sus emociones y </a:t>
            </a:r>
            <a:r>
              <a:rPr lang="es-MX" sz="2000" dirty="0" smtClean="0"/>
              <a:t>verbalizarlas </a:t>
            </a:r>
            <a:endParaRPr lang="es-MX"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s-MX" sz="2000" dirty="0">
                <a:solidFill>
                  <a:schemeClr val="tx1"/>
                </a:solidFill>
              </a:rPr>
              <a:t>Fortalecer la empatía, solidaridad y el respeto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6" name="Gráfico 5" descr="Cerebro derecho con relleno sólido">
            <a:extLst>
              <a:ext uri="{FF2B5EF4-FFF2-40B4-BE49-F238E27FC236}">
                <a16:creationId xmlns:a16="http://schemas.microsoft.com/office/drawing/2014/main" id="{B3CA45C1-4FA0-6D4A-E0FC-B54D289CF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53176" y="4102523"/>
            <a:ext cx="2023640" cy="20236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/>
              <a:t>Conclusión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None/>
            </a:pPr>
            <a:r>
              <a:rPr lang="es-MX" sz="2400" dirty="0"/>
              <a:t>Considerar trabajar con las emociones fue difícil porque no es un tema que desde la geografía se domine, sin embargo,  el atreverse favorece la integración y la empatía.</a:t>
            </a:r>
          </a:p>
          <a:p>
            <a:pPr marL="0" indent="0" algn="just">
              <a:buNone/>
            </a:pPr>
            <a:r>
              <a:rPr lang="es-MX" sz="2400" dirty="0"/>
              <a:t>Tras la aplicación los estudiantes preguntaban con más confianza y al final del curso comentaron que esta actividad era una de sus predilectas.</a:t>
            </a:r>
          </a:p>
          <a:p>
            <a:pPr marL="0" indent="0" algn="just">
              <a:buNone/>
            </a:pPr>
            <a:r>
              <a:rPr lang="es-MX" sz="2400" dirty="0"/>
              <a:t> El vinculo pedagógico se fortaleció  al sentirse escuchados quieren ser escuchados considerados como personas y no sólo un numero en la lista.</a:t>
            </a:r>
          </a:p>
          <a:p>
            <a:pPr marL="0" indent="0" algn="just">
              <a:buNone/>
            </a:pPr>
            <a:endParaRPr lang="es-MX" sz="2400" dirty="0"/>
          </a:p>
          <a:p>
            <a:pPr marL="114300" indent="0" algn="just">
              <a:buNone/>
            </a:pPr>
            <a:endParaRPr lang="es-MX" sz="2800" dirty="0"/>
          </a:p>
        </p:txBody>
      </p:sp>
      <p:pic>
        <p:nvPicPr>
          <p:cNvPr id="1026" name="Picture 2" descr="icono de CC-BY-SA">
            <a:extLst>
              <a:ext uri="{FF2B5EF4-FFF2-40B4-BE49-F238E27FC236}">
                <a16:creationId xmlns:a16="http://schemas.microsoft.com/office/drawing/2014/main" id="{B4238482-E220-6216-77B4-5B91CB30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22" y="6126163"/>
            <a:ext cx="1991653" cy="7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249</Words>
  <Application>Microsoft Office PowerPoint</Application>
  <PresentationFormat>Presentación en pantalla (4:3)</PresentationFormat>
  <Paragraphs>32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Roboto</vt:lpstr>
      <vt:lpstr>Tema de Office</vt:lpstr>
      <vt:lpstr>Paisajes coloridos</vt:lpstr>
      <vt:lpstr>Objetivo de la propuesta </vt:lpstr>
      <vt:lpstr>Aplicación </vt:lpstr>
      <vt:lpstr>Habilidades desarrolladas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Recorrido virtual por las favelas de Río de Janeiro</dc:title>
  <dc:creator>SACI</dc:creator>
  <cp:lastModifiedBy>Angélica Ramírez</cp:lastModifiedBy>
  <cp:revision>9</cp:revision>
  <dcterms:modified xsi:type="dcterms:W3CDTF">2022-06-09T05:55:59Z</dcterms:modified>
</cp:coreProperties>
</file>