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embeddedFontLst>
    <p:embeddedFont>
      <p:font typeface="Century Schoolbook"/>
      <p:regular r:id="rId11"/>
      <p:bold r:id="rId12"/>
      <p:italic r:id="rId13"/>
      <p:boldItalic r:id="rId14"/>
    </p:embeddedFont>
    <p:embeddedFont>
      <p:font typeface="Bodoni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Schoolbook-regular.fntdata"/><Relationship Id="rId10" Type="http://schemas.openxmlformats.org/officeDocument/2006/relationships/slide" Target="slides/slide5.xml"/><Relationship Id="rId13" Type="http://schemas.openxmlformats.org/officeDocument/2006/relationships/font" Target="fonts/CenturySchoolbook-italic.fntdata"/><Relationship Id="rId12" Type="http://schemas.openxmlformats.org/officeDocument/2006/relationships/font" Target="fonts/CenturySchoolboo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doni-regular.fntdata"/><Relationship Id="rId14" Type="http://schemas.openxmlformats.org/officeDocument/2006/relationships/font" Target="fonts/CenturySchoolbook-boldItalic.fntdata"/><Relationship Id="rId17" Type="http://schemas.openxmlformats.org/officeDocument/2006/relationships/font" Target="fonts/Bodoni-italic.fntdata"/><Relationship Id="rId16" Type="http://schemas.openxmlformats.org/officeDocument/2006/relationships/font" Target="fonts/Bodoni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Bodoni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467544" y="2672916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/>
              <a:t>Educación híbrida en la licenciatura de Cirujano Dentista</a:t>
            </a:r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371600" y="3861048"/>
            <a:ext cx="640080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MX"/>
              <a:t>Dra. Hilda Fabiola Castillo Sánchez</a:t>
            </a:r>
            <a:endParaRPr/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s-MX"/>
              <a:t>Esp. Salvador Rosas Meza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title"/>
          </p:nvPr>
        </p:nvSpPr>
        <p:spPr>
          <a:xfrm>
            <a:off x="1143000" y="2348880"/>
            <a:ext cx="6858000" cy="13557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s-MX" sz="6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Laboratorio de rehabilitación bucal </a:t>
            </a:r>
            <a:endParaRPr/>
          </a:p>
        </p:txBody>
      </p:sp>
      <p:pic>
        <p:nvPicPr>
          <p:cNvPr descr="Interfaz de usuario gráfica, Sitio web&#10;&#10;Descripción generada automáticamente" id="90" name="Google Shape;90;p14"/>
          <p:cNvPicPr preferRelativeResize="0"/>
          <p:nvPr/>
        </p:nvPicPr>
        <p:blipFill rotWithShape="1">
          <a:blip r:embed="rId3">
            <a:alphaModFix/>
          </a:blip>
          <a:srcRect b="19774" l="0" r="3" t="19769"/>
          <a:stretch/>
        </p:blipFill>
        <p:spPr>
          <a:xfrm>
            <a:off x="2736988" y="10"/>
            <a:ext cx="6407012" cy="2130463"/>
          </a:xfrm>
          <a:custGeom>
            <a:rect b="b" l="l" r="r" t="t"/>
            <a:pathLst>
              <a:path extrusionOk="0" h="2130473" w="8542682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Interfaz de usuario gráfica, Aplicación&#10;&#10;Descripción generada automáticamente" id="91" name="Google Shape;91;p14"/>
          <p:cNvPicPr preferRelativeResize="0"/>
          <p:nvPr/>
        </p:nvPicPr>
        <p:blipFill rotWithShape="1">
          <a:blip r:embed="rId4">
            <a:alphaModFix/>
          </a:blip>
          <a:srcRect b="1205" l="3202" r="1" t="16603"/>
          <a:stretch/>
        </p:blipFill>
        <p:spPr>
          <a:xfrm>
            <a:off x="323528" y="0"/>
            <a:ext cx="3248831" cy="1772442"/>
          </a:xfrm>
          <a:custGeom>
            <a:rect b="b" l="l" r="r" t="t"/>
            <a:pathLst>
              <a:path extrusionOk="0" h="2130473" w="4475140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Interfaz de usuario gráfica, Aplicación&#10;&#10;Descripción generada automáticamente" id="92" name="Google Shape;92;p14"/>
          <p:cNvPicPr preferRelativeResize="0"/>
          <p:nvPr/>
        </p:nvPicPr>
        <p:blipFill rotWithShape="1">
          <a:blip r:embed="rId5">
            <a:alphaModFix/>
          </a:blip>
          <a:srcRect b="4" l="2767" r="3" t="0"/>
          <a:stretch/>
        </p:blipFill>
        <p:spPr>
          <a:xfrm>
            <a:off x="5787645" y="4683320"/>
            <a:ext cx="3356355" cy="2174680"/>
          </a:xfrm>
          <a:custGeom>
            <a:rect b="b" l="l" r="r" t="t"/>
            <a:pathLst>
              <a:path extrusionOk="0" h="2174680" w="447514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Una captura de pantalla de una computadora&#10;&#10;Descripción generada automáticamente" id="93" name="Google Shape;93;p14"/>
          <p:cNvPicPr preferRelativeResize="0"/>
          <p:nvPr/>
        </p:nvPicPr>
        <p:blipFill rotWithShape="1">
          <a:blip r:embed="rId6">
            <a:alphaModFix/>
          </a:blip>
          <a:srcRect b="21637" l="0" r="-1461" t="31784"/>
          <a:stretch/>
        </p:blipFill>
        <p:spPr>
          <a:xfrm>
            <a:off x="0" y="4884439"/>
            <a:ext cx="6516196" cy="1772442"/>
          </a:xfrm>
          <a:custGeom>
            <a:rect b="b" l="l" r="r" t="t"/>
            <a:pathLst>
              <a:path extrusionOk="0" h="2175160" w="8563376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323528" y="3966234"/>
            <a:ext cx="79928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Universidad Nacional Autónoma de México - Facultad de Estudios Superiores Iztacala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Clínica Odontológica Acatlán. Segundo año de la licenciatura.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63474" y="485804"/>
            <a:ext cx="4150143" cy="3510776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rgbClr val="3759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464" y="785749"/>
            <a:ext cx="3894163" cy="2910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363474" y="4157449"/>
            <a:ext cx="2014746" cy="2216840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a persona sentado en un escritorio&#10;&#10;Descripción generada automáticamente"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621" y="4328887"/>
            <a:ext cx="1400788" cy="187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2498870" y="4157449"/>
            <a:ext cx="2014746" cy="2216840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 par de personas sentadas en una mesa&#10;&#10;Descripción generada automáticamente con confianza media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5848" y="4350186"/>
            <a:ext cx="1400788" cy="187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4647141" y="485805"/>
            <a:ext cx="4133384" cy="5888484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sApp Video 2022-06-04 at 4.13.13 PM"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77075" y="635943"/>
            <a:ext cx="3073514" cy="558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ujer sonriendo en frente de un pared&#10;&#10;Descripción generada automáticamente" id="111" name="Google Shape;111;p16"/>
          <p:cNvPicPr preferRelativeResize="0"/>
          <p:nvPr/>
        </p:nvPicPr>
        <p:blipFill rotWithShape="1">
          <a:blip r:embed="rId3">
            <a:alphaModFix/>
          </a:blip>
          <a:srcRect b="1" l="22205" r="14330" t="0"/>
          <a:stretch/>
        </p:blipFill>
        <p:spPr>
          <a:xfrm>
            <a:off x="5505802" y="3481312"/>
            <a:ext cx="3298111" cy="3351888"/>
          </a:xfrm>
          <a:custGeom>
            <a:rect b="b" l="l" r="r" t="t"/>
            <a:pathLst>
              <a:path extrusionOk="0" h="3351888" w="4397481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Interfaz de usuario gráfica, Aplicación&#10;&#10;Descripción generada automáticamente" id="112" name="Google Shape;112;p16"/>
          <p:cNvPicPr preferRelativeResize="0"/>
          <p:nvPr/>
        </p:nvPicPr>
        <p:blipFill rotWithShape="1">
          <a:blip r:embed="rId4">
            <a:alphaModFix/>
          </a:blip>
          <a:srcRect b="2668" l="28572" r="15573" t="15338"/>
          <a:stretch/>
        </p:blipFill>
        <p:spPr>
          <a:xfrm>
            <a:off x="323527" y="615201"/>
            <a:ext cx="5966427" cy="5627598"/>
          </a:xfrm>
          <a:custGeom>
            <a:rect b="b" l="l" r="r" t="t"/>
            <a:pathLst>
              <a:path extrusionOk="0" h="6863485" w="9154693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Una foto de un grupo de personas posando para una foto&#10;&#10;Descripción generada automáticamente con confianza media" id="113" name="Google Shape;113;p16"/>
          <p:cNvPicPr preferRelativeResize="0"/>
          <p:nvPr/>
        </p:nvPicPr>
        <p:blipFill rotWithShape="1">
          <a:blip r:embed="rId5">
            <a:alphaModFix/>
          </a:blip>
          <a:srcRect b="2" l="6004" r="11644" t="0"/>
          <a:stretch/>
        </p:blipFill>
        <p:spPr>
          <a:xfrm>
            <a:off x="4031025" y="205550"/>
            <a:ext cx="4517859" cy="3346394"/>
          </a:xfrm>
          <a:custGeom>
            <a:rect b="b" l="l" r="r" t="t"/>
            <a:pathLst>
              <a:path extrusionOk="0" h="3346404" w="6023811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bre de la empresa&#10;&#10;Descripción generada automáticamente"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2893"/>
          <a:stretch/>
        </p:blipFill>
        <p:spPr>
          <a:xfrm>
            <a:off x="3370863" y="4653136"/>
            <a:ext cx="2402273" cy="2087555"/>
          </a:xfrm>
          <a:custGeom>
            <a:rect b="b" l="l" r="r" t="t"/>
            <a:pathLst>
              <a:path extrusionOk="0" h="6858000" w="10522527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3131840" y="548680"/>
            <a:ext cx="432048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¡Gracias!</a:t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1898829" y="3140968"/>
            <a:ext cx="53463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 híbrida en la licenciatura de Cirujano Dentista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