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70"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680"/>
  </p:normalViewPr>
  <p:slideViewPr>
    <p:cSldViewPr>
      <p:cViewPr varScale="1">
        <p:scale>
          <a:sx n="127" d="100"/>
          <a:sy n="127" d="100"/>
        </p:scale>
        <p:origin x="12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348880"/>
            <a:ext cx="7772400" cy="1512168"/>
          </a:xfrm>
        </p:spPr>
        <p:txBody>
          <a:bodyPr/>
          <a:lstStyle/>
          <a:p>
            <a:r>
              <a:rPr lang="es-MX"/>
              <a:t>Haz clic para modificar el estilo de título del patrón</a:t>
            </a:r>
          </a:p>
        </p:txBody>
      </p:sp>
      <p:sp>
        <p:nvSpPr>
          <p:cNvPr id="3" name="2 Subtítulo"/>
          <p:cNvSpPr>
            <a:spLocks noGrp="1"/>
          </p:cNvSpPr>
          <p:nvPr>
            <p:ph type="subTitle" idx="1"/>
          </p:nvPr>
        </p:nvSpPr>
        <p:spPr>
          <a:xfrm>
            <a:off x="1371600" y="3933056"/>
            <a:ext cx="6400800" cy="208823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MX"/>
              <a:t>Haz clic para editar el estilo de subtítulo del patrón</a:t>
            </a:r>
          </a:p>
        </p:txBody>
      </p:sp>
      <p:sp>
        <p:nvSpPr>
          <p:cNvPr id="4" name="3 Marcador de fecha"/>
          <p:cNvSpPr>
            <a:spLocks noGrp="1"/>
          </p:cNvSpPr>
          <p:nvPr>
            <p:ph type="dt" sz="half" idx="10"/>
          </p:nvPr>
        </p:nvSpPr>
        <p:spPr>
          <a:xfrm>
            <a:off x="457200" y="6356350"/>
            <a:ext cx="1522512" cy="365125"/>
          </a:xfrm>
        </p:spPr>
        <p:txBody>
          <a:bodyPr/>
          <a:lstStyle>
            <a:lvl1pPr algn="ctr">
              <a:defRPr>
                <a:solidFill>
                  <a:schemeClr val="tx1"/>
                </a:solidFill>
              </a:defRPr>
            </a:lvl1pPr>
          </a:lstStyle>
          <a:p>
            <a:fld id="{6CC87390-96F7-4595-9973-7554D39C17AD}" type="datetimeFigureOut">
              <a:rPr lang="es-MX" smtClean="0"/>
              <a:pPr/>
              <a:t>08/06/22</a:t>
            </a:fld>
            <a:endParaRPr lang="es-MX" dirty="0"/>
          </a:p>
        </p:txBody>
      </p:sp>
      <p:sp>
        <p:nvSpPr>
          <p:cNvPr id="6" name="5 Marcador de número de diapositiva"/>
          <p:cNvSpPr>
            <a:spLocks noGrp="1"/>
          </p:cNvSpPr>
          <p:nvPr>
            <p:ph type="sldNum" sz="quarter" idx="12"/>
          </p:nvPr>
        </p:nvSpPr>
        <p:spPr>
          <a:xfrm>
            <a:off x="7740352" y="6356350"/>
            <a:ext cx="946448" cy="365125"/>
          </a:xfrm>
        </p:spPr>
        <p:txBody>
          <a:bodyPr/>
          <a:lstStyle>
            <a:lvl1pPr algn="l">
              <a:defRPr>
                <a:solidFill>
                  <a:schemeClr val="tx1"/>
                </a:solidFill>
              </a:defRPr>
            </a:lvl1pPr>
          </a:lstStyle>
          <a:p>
            <a:fld id="{C3C0F2BA-0638-4D1F-B224-C999965B36F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a:t>Haz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3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MX"/>
              <a:t>Haz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3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a:t>Haz clic para modificar el estilo de título del patrón</a:t>
            </a:r>
          </a:p>
        </p:txBody>
      </p:sp>
      <p:sp>
        <p:nvSpPr>
          <p:cNvPr id="3" name="2 Marcador de contenido"/>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3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MX"/>
              <a:t>Haz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MX"/>
              <a:t>Haga clic para modificar los estilos de texto del patrón</a:t>
            </a:r>
          </a:p>
        </p:txBody>
      </p:sp>
      <p:sp>
        <p:nvSpPr>
          <p:cNvPr id="4" name="3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a:t>Haz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4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MX"/>
              <a:t>Haz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6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a:t>Haz clic para modificar el estilo de título del patrón</a:t>
            </a:r>
          </a:p>
        </p:txBody>
      </p:sp>
      <p:sp>
        <p:nvSpPr>
          <p:cNvPr id="3" name="2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MX"/>
              <a:t>Haz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4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MX"/>
              <a:t>Haz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MX"/>
              <a:t>Haz clic en el icono para agregar una imagen</a:t>
            </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MX"/>
              <a:t>Haga clic para modificar los estilos de texto del patrón</a:t>
            </a:r>
          </a:p>
        </p:txBody>
      </p:sp>
      <p:sp>
        <p:nvSpPr>
          <p:cNvPr id="5" name="4 Marcador de fecha"/>
          <p:cNvSpPr>
            <a:spLocks noGrp="1"/>
          </p:cNvSpPr>
          <p:nvPr>
            <p:ph type="dt" sz="half" idx="10"/>
          </p:nvPr>
        </p:nvSpPr>
        <p:spPr/>
        <p:txBody>
          <a:bodyPr/>
          <a:lstStyle/>
          <a:p>
            <a:fld id="{6CC87390-96F7-4595-9973-7554D39C17AD}" type="datetimeFigureOut">
              <a:rPr lang="es-MX" smtClean="0"/>
              <a:t>08/06/22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C0F2BA-0638-4D1F-B224-C999965B36F0}"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7067128"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87390-96F7-4595-9973-7554D39C17AD}" type="datetimeFigureOut">
              <a:rPr lang="es-MX" smtClean="0"/>
              <a:t>08/06/22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0F2BA-0638-4D1F-B224-C999965B36F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2456892"/>
            <a:ext cx="7772400" cy="1944216"/>
          </a:xfrm>
        </p:spPr>
        <p:txBody>
          <a:bodyPr>
            <a:normAutofit fontScale="90000"/>
          </a:bodyPr>
          <a:lstStyle/>
          <a:p>
            <a:r>
              <a:rPr lang="es-MX" dirty="0"/>
              <a:t>Género y feminismo en las aulas de la Facultad de Filosofía y Letras de la UNAM. Una experiencia docente</a:t>
            </a:r>
          </a:p>
        </p:txBody>
      </p:sp>
      <p:sp>
        <p:nvSpPr>
          <p:cNvPr id="3" name="2 Subtítulo"/>
          <p:cNvSpPr>
            <a:spLocks noGrp="1"/>
          </p:cNvSpPr>
          <p:nvPr>
            <p:ph type="subTitle" idx="1"/>
          </p:nvPr>
        </p:nvSpPr>
        <p:spPr>
          <a:xfrm>
            <a:off x="1371600" y="4509120"/>
            <a:ext cx="6400800" cy="1512168"/>
          </a:xfrm>
        </p:spPr>
        <p:txBody>
          <a:bodyPr/>
          <a:lstStyle/>
          <a:p>
            <a:pPr algn="r"/>
            <a:r>
              <a:rPr lang="es-MX" dirty="0"/>
              <a:t>Claudia Priscila Vargas Delgado</a:t>
            </a:r>
          </a:p>
          <a:p>
            <a:pPr algn="r"/>
            <a:r>
              <a:rPr lang="es-MX" dirty="0"/>
              <a:t>Facultad de Filosofía y Letras, UNAM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52B57F-AC77-C4AA-49CC-BAD46FFA1C7E}"/>
              </a:ext>
            </a:extLst>
          </p:cNvPr>
          <p:cNvSpPr>
            <a:spLocks noGrp="1"/>
          </p:cNvSpPr>
          <p:nvPr>
            <p:ph type="title"/>
          </p:nvPr>
        </p:nvSpPr>
        <p:spPr>
          <a:xfrm>
            <a:off x="230832" y="274638"/>
            <a:ext cx="8229600" cy="1143000"/>
          </a:xfrm>
        </p:spPr>
        <p:txBody>
          <a:bodyPr>
            <a:normAutofit fontScale="90000"/>
          </a:bodyPr>
          <a:lstStyle/>
          <a:p>
            <a:pPr algn="just"/>
            <a:r>
              <a:rPr lang="es-MX" dirty="0"/>
              <a:t>Tema: Patriarcado. Medios sincrónicos</a:t>
            </a:r>
          </a:p>
        </p:txBody>
      </p:sp>
      <p:sp>
        <p:nvSpPr>
          <p:cNvPr id="3" name="Marcador de contenido 2">
            <a:extLst>
              <a:ext uri="{FF2B5EF4-FFF2-40B4-BE49-F238E27FC236}">
                <a16:creationId xmlns:a16="http://schemas.microsoft.com/office/drawing/2014/main" id="{14EDA418-0109-7303-840E-BFAD591F731E}"/>
              </a:ext>
            </a:extLst>
          </p:cNvPr>
          <p:cNvSpPr>
            <a:spLocks noGrp="1"/>
          </p:cNvSpPr>
          <p:nvPr>
            <p:ph idx="1"/>
          </p:nvPr>
        </p:nvSpPr>
        <p:spPr/>
        <p:txBody>
          <a:bodyPr>
            <a:normAutofit fontScale="85000" lnSpcReduction="20000"/>
          </a:bodyPr>
          <a:lstStyle/>
          <a:p>
            <a:pPr algn="just"/>
            <a:r>
              <a:rPr lang="es-MX" dirty="0"/>
              <a:t>Exposición vía ZOOM, por parte de la profesora utilizando una PPP: “Notas sobre el concepto de Patriarcado. Con base en el texto de Marta Amanda Fontenla en el </a:t>
            </a:r>
            <a:r>
              <a:rPr lang="es-MX" i="1" dirty="0"/>
              <a:t>Diccionario de Estudios de Género y Feminismo</a:t>
            </a:r>
            <a:r>
              <a:rPr lang="es-MX" dirty="0"/>
              <a:t>.” 21 de abril de 2022.</a:t>
            </a:r>
          </a:p>
          <a:p>
            <a:pPr algn="just"/>
            <a:r>
              <a:rPr lang="es-MX" dirty="0"/>
              <a:t>Para contrastar cómo entre la práctica y filosofía feminista y algunas instituciones hay una diferencia conceptual respecto al significado del término “patriarcado”, en la misma sesión utilicé un buscador de Internet para ejemplificar lo que al respecto consideran el Instituto Nacional de las Mujeres (INMujeres) y la Real Academia de la Lengua, a través de su Diccionario (DRAE). </a:t>
            </a:r>
          </a:p>
        </p:txBody>
      </p:sp>
    </p:spTree>
    <p:extLst>
      <p:ext uri="{BB962C8B-B14F-4D97-AF65-F5344CB8AC3E}">
        <p14:creationId xmlns:p14="http://schemas.microsoft.com/office/powerpoint/2010/main" val="198273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82278A31-CBCD-60CE-CE39-4BB43B16589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980729"/>
            <a:ext cx="4392488" cy="2880320"/>
          </a:xfrm>
        </p:spPr>
      </p:pic>
      <p:pic>
        <p:nvPicPr>
          <p:cNvPr id="4" name="Marcador de contenido 4">
            <a:extLst>
              <a:ext uri="{FF2B5EF4-FFF2-40B4-BE49-F238E27FC236}">
                <a16:creationId xmlns:a16="http://schemas.microsoft.com/office/drawing/2014/main" id="{CB715084-C330-99D1-CCB2-2159E19AF8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60" y="3254944"/>
            <a:ext cx="4575211" cy="2624392"/>
          </a:xfrm>
          <a:prstGeom prst="rect">
            <a:avLst/>
          </a:prstGeom>
        </p:spPr>
      </p:pic>
    </p:spTree>
    <p:extLst>
      <p:ext uri="{BB962C8B-B14F-4D97-AF65-F5344CB8AC3E}">
        <p14:creationId xmlns:p14="http://schemas.microsoft.com/office/powerpoint/2010/main" val="103694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D80593-C86C-976A-2EDF-97FA4781A05C}"/>
              </a:ext>
            </a:extLst>
          </p:cNvPr>
          <p:cNvSpPr>
            <a:spLocks noGrp="1"/>
          </p:cNvSpPr>
          <p:nvPr>
            <p:ph type="title"/>
          </p:nvPr>
        </p:nvSpPr>
        <p:spPr>
          <a:xfrm>
            <a:off x="467544" y="177343"/>
            <a:ext cx="7067128" cy="706090"/>
          </a:xfrm>
        </p:spPr>
        <p:txBody>
          <a:bodyPr>
            <a:normAutofit/>
          </a:bodyPr>
          <a:lstStyle/>
          <a:p>
            <a:r>
              <a:rPr lang="es-MX" sz="2800" dirty="0"/>
              <a:t>Actividad a realizar</a:t>
            </a:r>
          </a:p>
        </p:txBody>
      </p:sp>
      <p:sp>
        <p:nvSpPr>
          <p:cNvPr id="3" name="Marcador de contenido 2">
            <a:extLst>
              <a:ext uri="{FF2B5EF4-FFF2-40B4-BE49-F238E27FC236}">
                <a16:creationId xmlns:a16="http://schemas.microsoft.com/office/drawing/2014/main" id="{87D3690B-71F6-187B-0D7E-2083078D6CD0}"/>
              </a:ext>
            </a:extLst>
          </p:cNvPr>
          <p:cNvSpPr>
            <a:spLocks noGrp="1"/>
          </p:cNvSpPr>
          <p:nvPr>
            <p:ph idx="1"/>
          </p:nvPr>
        </p:nvSpPr>
        <p:spPr>
          <a:xfrm>
            <a:off x="251520" y="764704"/>
            <a:ext cx="8712968" cy="5544616"/>
          </a:xfrm>
        </p:spPr>
        <p:txBody>
          <a:bodyPr>
            <a:normAutofit lnSpcReduction="10000"/>
          </a:bodyPr>
          <a:lstStyle/>
          <a:p>
            <a:pPr algn="just"/>
            <a:r>
              <a:rPr lang="es-MX" sz="2400" dirty="0"/>
              <a:t>Después de la exposición de la profesora y la lectura del concepto patriarcado en los sitios Web, a partir de la herramienta ”compartir pantalla”, alumnas y alumnos debieron escribir un breve texto a partir de preguntas abiertas, sin alguna afirmación de por medio.</a:t>
            </a:r>
          </a:p>
          <a:p>
            <a:pPr marL="0" indent="0" algn="just">
              <a:buNone/>
            </a:pPr>
            <a:endParaRPr lang="es-MX" dirty="0"/>
          </a:p>
          <a:p>
            <a:pPr marL="0" indent="0" algn="just">
              <a:buNone/>
            </a:pPr>
            <a:endParaRPr lang="es-MX" dirty="0"/>
          </a:p>
          <a:p>
            <a:pPr marL="0" indent="0" algn="just">
              <a:buNone/>
            </a:pPr>
            <a:endParaRPr lang="es-MX" dirty="0"/>
          </a:p>
          <a:p>
            <a:pPr marL="0" indent="0" algn="just">
              <a:buNone/>
            </a:pPr>
            <a:endParaRPr lang="es-MX" dirty="0"/>
          </a:p>
          <a:p>
            <a:pPr marL="0" indent="0" algn="just">
              <a:buNone/>
            </a:pPr>
            <a:endParaRPr lang="es-MX" dirty="0"/>
          </a:p>
          <a:p>
            <a:pPr marL="0" indent="0" algn="just">
              <a:buNone/>
            </a:pPr>
            <a:endParaRPr lang="es-MX" dirty="0"/>
          </a:p>
          <a:p>
            <a:pPr algn="just"/>
            <a:r>
              <a:rPr lang="es-MX" sz="2400" dirty="0"/>
              <a:t>Finalmente, compartieron su reflexión en una discusión grupal. </a:t>
            </a:r>
          </a:p>
          <a:p>
            <a:pPr marL="0" indent="0" algn="just">
              <a:buNone/>
            </a:pPr>
            <a:endParaRPr lang="es-MX" dirty="0"/>
          </a:p>
        </p:txBody>
      </p:sp>
      <p:pic>
        <p:nvPicPr>
          <p:cNvPr id="5" name="Imagen 4">
            <a:extLst>
              <a:ext uri="{FF2B5EF4-FFF2-40B4-BE49-F238E27FC236}">
                <a16:creationId xmlns:a16="http://schemas.microsoft.com/office/drawing/2014/main" id="{D8CFF0EE-B2CB-6160-0B71-E1ADE9B1BB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5200" y="2708920"/>
            <a:ext cx="5779472" cy="2730960"/>
          </a:xfrm>
          <a:prstGeom prst="rect">
            <a:avLst/>
          </a:prstGeom>
        </p:spPr>
      </p:pic>
    </p:spTree>
    <p:extLst>
      <p:ext uri="{BB962C8B-B14F-4D97-AF65-F5344CB8AC3E}">
        <p14:creationId xmlns:p14="http://schemas.microsoft.com/office/powerpoint/2010/main" val="1291430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4EADD0-3EAD-91A2-C333-D63C76098DF7}"/>
              </a:ext>
            </a:extLst>
          </p:cNvPr>
          <p:cNvSpPr>
            <a:spLocks noGrp="1"/>
          </p:cNvSpPr>
          <p:nvPr>
            <p:ph type="title"/>
          </p:nvPr>
        </p:nvSpPr>
        <p:spPr>
          <a:xfrm>
            <a:off x="457200" y="274638"/>
            <a:ext cx="7067128" cy="924442"/>
          </a:xfrm>
        </p:spPr>
        <p:txBody>
          <a:bodyPr>
            <a:normAutofit/>
          </a:bodyPr>
          <a:lstStyle/>
          <a:p>
            <a:r>
              <a:rPr lang="es-MX" sz="3600" dirty="0"/>
              <a:t>Utilización de medios asincrónicos </a:t>
            </a:r>
          </a:p>
        </p:txBody>
      </p:sp>
      <p:sp>
        <p:nvSpPr>
          <p:cNvPr id="4" name="Título 1">
            <a:extLst>
              <a:ext uri="{FF2B5EF4-FFF2-40B4-BE49-F238E27FC236}">
                <a16:creationId xmlns:a16="http://schemas.microsoft.com/office/drawing/2014/main" id="{2E3CCE07-BD66-7F68-F43D-A0E4D5D34610}"/>
              </a:ext>
            </a:extLst>
          </p:cNvPr>
          <p:cNvSpPr>
            <a:spLocks noGrp="1"/>
          </p:cNvSpPr>
          <p:nvPr>
            <p:ph idx="1"/>
          </p:nvPr>
        </p:nvSpPr>
        <p:spPr>
          <a:xfrm>
            <a:off x="457200" y="1600200"/>
            <a:ext cx="8229600" cy="4983162"/>
          </a:xfrm>
        </p:spPr>
        <p:txBody>
          <a:bodyPr>
            <a:normAutofit/>
          </a:bodyPr>
          <a:lstStyle/>
          <a:p>
            <a:pPr marL="0" indent="0">
              <a:lnSpc>
                <a:spcPct val="90000"/>
              </a:lnSpc>
              <a:buNone/>
            </a:pPr>
            <a:endParaRPr lang="es-MX" sz="900" dirty="0"/>
          </a:p>
        </p:txBody>
      </p:sp>
      <p:sp>
        <p:nvSpPr>
          <p:cNvPr id="6" name="Marcador de contenido 2">
            <a:extLst>
              <a:ext uri="{FF2B5EF4-FFF2-40B4-BE49-F238E27FC236}">
                <a16:creationId xmlns:a16="http://schemas.microsoft.com/office/drawing/2014/main" id="{546F91A4-2E0D-B157-2F02-59722A91311E}"/>
              </a:ext>
            </a:extLst>
          </p:cNvPr>
          <p:cNvSpPr txBox="1">
            <a:spLocks/>
          </p:cNvSpPr>
          <p:nvPr/>
        </p:nvSpPr>
        <p:spPr>
          <a:xfrm>
            <a:off x="486697" y="1988840"/>
            <a:ext cx="3284237" cy="423497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s-MX" sz="2000" dirty="0"/>
              <a:t>Para quienes no pudieron conectarse en la clase correspondiente, el 21 de abril de 2022, realicé:</a:t>
            </a:r>
          </a:p>
          <a:p>
            <a:pPr lvl="1">
              <a:lnSpc>
                <a:spcPct val="90000"/>
              </a:lnSpc>
            </a:pPr>
            <a:r>
              <a:rPr lang="es-MX" sz="2000" dirty="0"/>
              <a:t>Capturas de pantalla sobre los sitios Web visitados.</a:t>
            </a:r>
          </a:p>
          <a:p>
            <a:pPr lvl="1">
              <a:lnSpc>
                <a:spcPct val="90000"/>
              </a:lnSpc>
            </a:pPr>
            <a:r>
              <a:rPr lang="es-MX" sz="2000" dirty="0"/>
              <a:t>Redacté las preguntas realizadas a quienes asistieron.</a:t>
            </a:r>
          </a:p>
          <a:p>
            <a:pPr lvl="1">
              <a:lnSpc>
                <a:spcPct val="90000"/>
              </a:lnSpc>
            </a:pPr>
            <a:r>
              <a:rPr lang="es-MX" sz="2000" dirty="0"/>
              <a:t>Incorporé todo a la PPP. </a:t>
            </a:r>
          </a:p>
          <a:p>
            <a:pPr lvl="1">
              <a:lnSpc>
                <a:spcPct val="90000"/>
              </a:lnSpc>
            </a:pPr>
            <a:r>
              <a:rPr lang="es-MX" sz="2000" dirty="0"/>
              <a:t>Hice una publicación en el tablón de </a:t>
            </a:r>
            <a:r>
              <a:rPr lang="es-MX" sz="2000" i="1" dirty="0"/>
              <a:t>Classroom</a:t>
            </a:r>
            <a:r>
              <a:rPr lang="es-MX" sz="2000" dirty="0"/>
              <a:t>.</a:t>
            </a:r>
          </a:p>
        </p:txBody>
      </p:sp>
      <p:pic>
        <p:nvPicPr>
          <p:cNvPr id="7" name="Marcador de contenido 6">
            <a:extLst>
              <a:ext uri="{FF2B5EF4-FFF2-40B4-BE49-F238E27FC236}">
                <a16:creationId xmlns:a16="http://schemas.microsoft.com/office/drawing/2014/main" id="{DD3EE66E-0EA3-478F-3FC8-0EF54B6AA7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0934" y="1988840"/>
            <a:ext cx="5373065" cy="4032448"/>
          </a:xfrm>
          <a:prstGeom prst="rect">
            <a:avLst/>
          </a:prstGeom>
          <a:effectLst/>
        </p:spPr>
      </p:pic>
    </p:spTree>
    <p:extLst>
      <p:ext uri="{BB962C8B-B14F-4D97-AF65-F5344CB8AC3E}">
        <p14:creationId xmlns:p14="http://schemas.microsoft.com/office/powerpoint/2010/main" val="6462126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de Office</Template>
  <TotalTime>156</TotalTime>
  <Words>264</Words>
  <Application>Microsoft Macintosh PowerPoint</Application>
  <PresentationFormat>Presentación en pantalla (4:3)</PresentationFormat>
  <Paragraphs>21</Paragraphs>
  <Slides>5</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vt:i4>
      </vt:variant>
    </vt:vector>
  </HeadingPairs>
  <TitlesOfParts>
    <vt:vector size="8" baseType="lpstr">
      <vt:lpstr>Arial</vt:lpstr>
      <vt:lpstr>Calibri</vt:lpstr>
      <vt:lpstr>Tema de Office</vt:lpstr>
      <vt:lpstr>Género y feminismo en las aulas de la Facultad de Filosofía y Letras de la UNAM. Una experiencia docente</vt:lpstr>
      <vt:lpstr>Tema: Patriarcado. Medios sincrónicos</vt:lpstr>
      <vt:lpstr>Presentación de PowerPoint</vt:lpstr>
      <vt:lpstr>Actividad a realizar</vt:lpstr>
      <vt:lpstr>Utilización de medios asincrónicos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priscila@unam.mx</dc:creator>
  <cp:lastModifiedBy>priscila@unam.mx</cp:lastModifiedBy>
  <cp:revision>16</cp:revision>
  <dcterms:created xsi:type="dcterms:W3CDTF">2022-05-28T22:02:53Z</dcterms:created>
  <dcterms:modified xsi:type="dcterms:W3CDTF">2022-06-09T01:20:35Z</dcterms:modified>
</cp:coreProperties>
</file>