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29/05/2022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En mi casa así como en el salón de clases 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800" dirty="0" smtClean="0">
                <a:solidFill>
                  <a:srgbClr val="002060"/>
                </a:solidFill>
              </a:rPr>
              <a:t>Autor: Arturo Rosas Rodríguez</a:t>
            </a:r>
          </a:p>
          <a:p>
            <a:r>
              <a:rPr lang="es-MX" sz="1800" dirty="0" smtClean="0">
                <a:solidFill>
                  <a:srgbClr val="002060"/>
                </a:solidFill>
              </a:rPr>
              <a:t>Ciclo : 2021-2022</a:t>
            </a:r>
          </a:p>
          <a:p>
            <a:r>
              <a:rPr lang="es-MX" sz="1800" dirty="0" smtClean="0">
                <a:solidFill>
                  <a:srgbClr val="002060"/>
                </a:solidFill>
              </a:rPr>
              <a:t>Escuela Colegio Agustín de Hipona </a:t>
            </a:r>
          </a:p>
          <a:p>
            <a:r>
              <a:rPr lang="es-MX" sz="1800" dirty="0" smtClean="0">
                <a:solidFill>
                  <a:srgbClr val="002060"/>
                </a:solidFill>
              </a:rPr>
              <a:t>Asignatura Matemáticas IV - Clave 150</a:t>
            </a:r>
          </a:p>
          <a:p>
            <a:r>
              <a:rPr lang="es-MX" sz="1800" dirty="0" smtClean="0">
                <a:solidFill>
                  <a:srgbClr val="002060"/>
                </a:solidFill>
              </a:rPr>
              <a:t>No. de Incorporación UNAM : 6877</a:t>
            </a:r>
            <a:endParaRPr lang="es-MX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2155" y="2726977"/>
            <a:ext cx="7772400" cy="504056"/>
          </a:xfrm>
        </p:spPr>
        <p:txBody>
          <a:bodyPr>
            <a:normAutofit fontScale="90000"/>
          </a:bodyPr>
          <a:lstStyle/>
          <a:p>
            <a:pPr algn="l"/>
            <a:r>
              <a:rPr lang="es-MX" b="1" dirty="0" smtClean="0">
                <a:solidFill>
                  <a:srgbClr val="002060"/>
                </a:solidFill>
              </a:rPr>
              <a:t>Organización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753036"/>
            <a:ext cx="4056765" cy="1980220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>
                <a:solidFill>
                  <a:srgbClr val="002060"/>
                </a:solidFill>
              </a:rPr>
              <a:t>En el salón de clase 18 alumnos</a:t>
            </a:r>
            <a:r>
              <a:rPr lang="es-MX" sz="1800" dirty="0" smtClean="0">
                <a:solidFill>
                  <a:srgbClr val="002060"/>
                </a:solidFill>
              </a:rPr>
              <a:t> y 7 en casa conectados en video-llamada meet, de manera sincr</a:t>
            </a:r>
            <a:r>
              <a:rPr lang="es-MX" sz="1800" dirty="0" smtClean="0">
                <a:solidFill>
                  <a:srgbClr val="002060"/>
                </a:solidFill>
              </a:rPr>
              <a:t>ónica.</a:t>
            </a:r>
          </a:p>
          <a:p>
            <a:endParaRPr lang="es-MX" sz="1800" dirty="0" smtClean="0">
              <a:solidFill>
                <a:srgbClr val="002060"/>
              </a:solidFill>
            </a:endParaRPr>
          </a:p>
          <a:p>
            <a:r>
              <a:rPr lang="es-MX" sz="1800" dirty="0" smtClean="0">
                <a:solidFill>
                  <a:srgbClr val="002060"/>
                </a:solidFill>
              </a:rPr>
              <a:t>De forma asincrónica entrega de trabajos de clase , tareas y evaluaciones tipo examen.</a:t>
            </a:r>
          </a:p>
          <a:p>
            <a:endParaRPr lang="es-MX" sz="1800" dirty="0">
              <a:solidFill>
                <a:srgbClr val="002060"/>
              </a:solidFill>
            </a:endParaRPr>
          </a:p>
          <a:p>
            <a:endParaRPr lang="es-MX" sz="1800" dirty="0" smtClean="0">
              <a:solidFill>
                <a:srgbClr val="002060"/>
              </a:solidFill>
            </a:endParaRPr>
          </a:p>
          <a:p>
            <a:endParaRPr lang="es-MX" sz="1800" dirty="0">
              <a:solidFill>
                <a:srgbClr val="002060"/>
              </a:solidFill>
            </a:endParaRPr>
          </a:p>
          <a:p>
            <a:endParaRPr lang="es-MX" sz="1800" dirty="0">
              <a:solidFill>
                <a:srgbClr val="00206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924944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89503" y="2567924"/>
            <a:ext cx="1960979" cy="792088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TIC</a:t>
            </a:r>
            <a:r>
              <a:rPr lang="es-MX" b="1" dirty="0" smtClean="0">
                <a:solidFill>
                  <a:srgbClr val="002060"/>
                </a:solidFill>
              </a:rPr>
              <a:t> </a:t>
            </a:r>
            <a:endParaRPr lang="es-MX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05" y="2963968"/>
            <a:ext cx="1208018" cy="101762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229345"/>
            <a:ext cx="1232572" cy="10073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25" y="4221088"/>
            <a:ext cx="1368152" cy="111479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3885" y="2642257"/>
            <a:ext cx="2140077" cy="9456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2200" y="4308390"/>
            <a:ext cx="2541238" cy="8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9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191434"/>
            <a:ext cx="7772400" cy="1512168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Materiales</a:t>
            </a:r>
            <a:endParaRPr lang="es-MX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423" y="3703603"/>
            <a:ext cx="1049328" cy="10493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732111"/>
            <a:ext cx="936104" cy="9361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4696724"/>
            <a:ext cx="1080120" cy="108012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3998" y="4737486"/>
            <a:ext cx="988201" cy="9882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4248" y="3501008"/>
            <a:ext cx="1067373" cy="106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123456"/>
            <a:ext cx="7772400" cy="1512168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Desarrollo</a:t>
            </a:r>
            <a:endParaRPr lang="es-MX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4555450"/>
            <a:ext cx="1026911" cy="102691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716760"/>
            <a:ext cx="1026911" cy="10269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3474875"/>
            <a:ext cx="936104" cy="93610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84955" y="405064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002060"/>
                </a:solidFill>
              </a:rPr>
              <a:t>Comunicación asertiva entre profesor y alumnos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47745" y="4843697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002060"/>
                </a:solidFill>
              </a:rPr>
              <a:t>Realimentación en la solución de ejercicios y/o problemas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349262" y="386941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rgbClr val="002060"/>
                </a:solidFill>
              </a:rPr>
              <a:t>Intercambio de ideas 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58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 (1)</Template>
  <TotalTime>120</TotalTime>
  <Words>92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En mi casa así como en el salón de clases </vt:lpstr>
      <vt:lpstr>Organización</vt:lpstr>
      <vt:lpstr>TIC </vt:lpstr>
      <vt:lpstr>Materiales</vt:lpstr>
      <vt:lpstr>Desarrollo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Rosas R</dc:creator>
  <cp:lastModifiedBy>Arturo Rosas R</cp:lastModifiedBy>
  <cp:revision>10</cp:revision>
  <dcterms:created xsi:type="dcterms:W3CDTF">2022-05-29T23:24:10Z</dcterms:created>
  <dcterms:modified xsi:type="dcterms:W3CDTF">2022-05-30T01:24:33Z</dcterms:modified>
</cp:coreProperties>
</file>