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1" r:id="rId2"/>
  </p:sldMasterIdLst>
  <p:notesMasterIdLst>
    <p:notesMasterId r:id="rId8"/>
  </p:notesMasterIdLst>
  <p:handoutMasterIdLst>
    <p:handoutMasterId r:id="rId9"/>
  </p:handoutMasterIdLst>
  <p:sldIdLst>
    <p:sldId id="293" r:id="rId3"/>
    <p:sldId id="279" r:id="rId4"/>
    <p:sldId id="270" r:id="rId5"/>
    <p:sldId id="265" r:id="rId6"/>
    <p:sldId id="271" r:id="rId7"/>
  </p:sldIdLst>
  <p:sldSz cx="9144000" cy="6858000" type="screen4x3"/>
  <p:notesSz cx="6858000" cy="9144000"/>
  <p:defaultTextStyle>
    <a:defPPr>
      <a:defRPr lang="en-US"/>
    </a:defPPr>
    <a:lvl1pPr marL="0" algn="l" defTabSz="914342" rtl="0" eaLnBrk="1" latinLnBrk="0" hangingPunct="1">
      <a:defRPr sz="1792" kern="1200">
        <a:solidFill>
          <a:schemeClr val="tx1"/>
        </a:solidFill>
        <a:latin typeface="+mn-lt"/>
        <a:ea typeface="+mn-ea"/>
        <a:cs typeface="+mn-cs"/>
      </a:defRPr>
    </a:lvl1pPr>
    <a:lvl2pPr marL="457171" algn="l" defTabSz="914342" rtl="0" eaLnBrk="1" latinLnBrk="0" hangingPunct="1">
      <a:defRPr sz="1792" kern="1200">
        <a:solidFill>
          <a:schemeClr val="tx1"/>
        </a:solidFill>
        <a:latin typeface="+mn-lt"/>
        <a:ea typeface="+mn-ea"/>
        <a:cs typeface="+mn-cs"/>
      </a:defRPr>
    </a:lvl2pPr>
    <a:lvl3pPr marL="914342" algn="l" defTabSz="914342" rtl="0" eaLnBrk="1" latinLnBrk="0" hangingPunct="1">
      <a:defRPr sz="1792" kern="1200">
        <a:solidFill>
          <a:schemeClr val="tx1"/>
        </a:solidFill>
        <a:latin typeface="+mn-lt"/>
        <a:ea typeface="+mn-ea"/>
        <a:cs typeface="+mn-cs"/>
      </a:defRPr>
    </a:lvl3pPr>
    <a:lvl4pPr marL="1371512" algn="l" defTabSz="914342" rtl="0" eaLnBrk="1" latinLnBrk="0" hangingPunct="1">
      <a:defRPr sz="1792" kern="1200">
        <a:solidFill>
          <a:schemeClr val="tx1"/>
        </a:solidFill>
        <a:latin typeface="+mn-lt"/>
        <a:ea typeface="+mn-ea"/>
        <a:cs typeface="+mn-cs"/>
      </a:defRPr>
    </a:lvl4pPr>
    <a:lvl5pPr marL="1828683" algn="l" defTabSz="914342" rtl="0" eaLnBrk="1" latinLnBrk="0" hangingPunct="1">
      <a:defRPr sz="1792" kern="1200">
        <a:solidFill>
          <a:schemeClr val="tx1"/>
        </a:solidFill>
        <a:latin typeface="+mn-lt"/>
        <a:ea typeface="+mn-ea"/>
        <a:cs typeface="+mn-cs"/>
      </a:defRPr>
    </a:lvl5pPr>
    <a:lvl6pPr marL="2285854" algn="l" defTabSz="914342" rtl="0" eaLnBrk="1" latinLnBrk="0" hangingPunct="1">
      <a:defRPr sz="1792" kern="1200">
        <a:solidFill>
          <a:schemeClr val="tx1"/>
        </a:solidFill>
        <a:latin typeface="+mn-lt"/>
        <a:ea typeface="+mn-ea"/>
        <a:cs typeface="+mn-cs"/>
      </a:defRPr>
    </a:lvl6pPr>
    <a:lvl7pPr marL="2743024" algn="l" defTabSz="914342" rtl="0" eaLnBrk="1" latinLnBrk="0" hangingPunct="1">
      <a:defRPr sz="1792" kern="1200">
        <a:solidFill>
          <a:schemeClr val="tx1"/>
        </a:solidFill>
        <a:latin typeface="+mn-lt"/>
        <a:ea typeface="+mn-ea"/>
        <a:cs typeface="+mn-cs"/>
      </a:defRPr>
    </a:lvl7pPr>
    <a:lvl8pPr marL="3200195" algn="l" defTabSz="914342" rtl="0" eaLnBrk="1" latinLnBrk="0" hangingPunct="1">
      <a:defRPr sz="1792" kern="1200">
        <a:solidFill>
          <a:schemeClr val="tx1"/>
        </a:solidFill>
        <a:latin typeface="+mn-lt"/>
        <a:ea typeface="+mn-ea"/>
        <a:cs typeface="+mn-cs"/>
      </a:defRPr>
    </a:lvl8pPr>
    <a:lvl9pPr marL="3657366" algn="l" defTabSz="914342" rtl="0" eaLnBrk="1" latinLnBrk="0" hangingPunct="1">
      <a:defRPr sz="179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66"/>
    <a:srgbClr val="CC66FF"/>
    <a:srgbClr val="3B3B3B"/>
    <a:srgbClr val="02B8AD"/>
    <a:srgbClr val="BBFF37"/>
    <a:srgbClr val="000000"/>
    <a:srgbClr val="686868"/>
    <a:srgbClr val="525252"/>
    <a:srgbClr val="DEFD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63" autoAdjust="0"/>
    <p:restoredTop sz="94562"/>
  </p:normalViewPr>
  <p:slideViewPr>
    <p:cSldViewPr>
      <p:cViewPr varScale="1">
        <p:scale>
          <a:sx n="97" d="100"/>
          <a:sy n="97" d="100"/>
        </p:scale>
        <p:origin x="352" y="2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3846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19BFA6-89EB-4D76-957E-E1C3AE8B4DCF}" type="datetimeFigureOut">
              <a:rPr lang="en-US" smtClean="0"/>
              <a:t>5/29/22</a:t>
            </a:fld>
            <a:endParaRPr 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509484-7E19-44C5-BBA7-955540985A4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0728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FFB5F9-9D2A-4583-AD64-D8BB94702748}" type="datetimeFigureOut">
              <a:rPr lang="en-US" smtClean="0"/>
              <a:t>5/29/22</a:t>
            </a:fld>
            <a:endParaRPr 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C9FC20-7366-4A0C-AA7D-F4AAF6FB2A8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1532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42" rtl="0" eaLnBrk="1" latinLnBrk="0" hangingPunct="1">
      <a:defRPr sz="1176" kern="1200">
        <a:solidFill>
          <a:schemeClr val="tx1"/>
        </a:solidFill>
        <a:latin typeface="+mn-lt"/>
        <a:ea typeface="+mn-ea"/>
        <a:cs typeface="+mn-cs"/>
      </a:defRPr>
    </a:lvl1pPr>
    <a:lvl2pPr marL="457171" algn="l" defTabSz="914342" rtl="0" eaLnBrk="1" latinLnBrk="0" hangingPunct="1">
      <a:defRPr sz="1176" kern="1200">
        <a:solidFill>
          <a:schemeClr val="tx1"/>
        </a:solidFill>
        <a:latin typeface="+mn-lt"/>
        <a:ea typeface="+mn-ea"/>
        <a:cs typeface="+mn-cs"/>
      </a:defRPr>
    </a:lvl2pPr>
    <a:lvl3pPr marL="914342" algn="l" defTabSz="914342" rtl="0" eaLnBrk="1" latinLnBrk="0" hangingPunct="1">
      <a:defRPr sz="1176" kern="1200">
        <a:solidFill>
          <a:schemeClr val="tx1"/>
        </a:solidFill>
        <a:latin typeface="+mn-lt"/>
        <a:ea typeface="+mn-ea"/>
        <a:cs typeface="+mn-cs"/>
      </a:defRPr>
    </a:lvl3pPr>
    <a:lvl4pPr marL="1371512" algn="l" defTabSz="914342" rtl="0" eaLnBrk="1" latinLnBrk="0" hangingPunct="1">
      <a:defRPr sz="1176" kern="1200">
        <a:solidFill>
          <a:schemeClr val="tx1"/>
        </a:solidFill>
        <a:latin typeface="+mn-lt"/>
        <a:ea typeface="+mn-ea"/>
        <a:cs typeface="+mn-cs"/>
      </a:defRPr>
    </a:lvl4pPr>
    <a:lvl5pPr marL="1828683" algn="l" defTabSz="914342" rtl="0" eaLnBrk="1" latinLnBrk="0" hangingPunct="1">
      <a:defRPr sz="1176" kern="1200">
        <a:solidFill>
          <a:schemeClr val="tx1"/>
        </a:solidFill>
        <a:latin typeface="+mn-lt"/>
        <a:ea typeface="+mn-ea"/>
        <a:cs typeface="+mn-cs"/>
      </a:defRPr>
    </a:lvl5pPr>
    <a:lvl6pPr marL="2285854" algn="l" defTabSz="914342" rtl="0" eaLnBrk="1" latinLnBrk="0" hangingPunct="1">
      <a:defRPr sz="1176" kern="1200">
        <a:solidFill>
          <a:schemeClr val="tx1"/>
        </a:solidFill>
        <a:latin typeface="+mn-lt"/>
        <a:ea typeface="+mn-ea"/>
        <a:cs typeface="+mn-cs"/>
      </a:defRPr>
    </a:lvl6pPr>
    <a:lvl7pPr marL="2743024" algn="l" defTabSz="914342" rtl="0" eaLnBrk="1" latinLnBrk="0" hangingPunct="1">
      <a:defRPr sz="1176" kern="1200">
        <a:solidFill>
          <a:schemeClr val="tx1"/>
        </a:solidFill>
        <a:latin typeface="+mn-lt"/>
        <a:ea typeface="+mn-ea"/>
        <a:cs typeface="+mn-cs"/>
      </a:defRPr>
    </a:lvl7pPr>
    <a:lvl8pPr marL="3200195" algn="l" defTabSz="914342" rtl="0" eaLnBrk="1" latinLnBrk="0" hangingPunct="1">
      <a:defRPr sz="1176" kern="1200">
        <a:solidFill>
          <a:schemeClr val="tx1"/>
        </a:solidFill>
        <a:latin typeface="+mn-lt"/>
        <a:ea typeface="+mn-ea"/>
        <a:cs typeface="+mn-cs"/>
      </a:defRPr>
    </a:lvl8pPr>
    <a:lvl9pPr marL="3657366" algn="l" defTabSz="914342" rtl="0" eaLnBrk="1" latinLnBrk="0" hangingPunct="1">
      <a:defRPr sz="117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C9FC20-7366-4A0C-AA7D-F4AAF6FB2A8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3651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6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6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6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6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4.png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4.png"/><Relationship Id="rId4" Type="http://schemas.openxmlformats.org/officeDocument/2006/relationships/image" Target="../media/image8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6.png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6.png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4.png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4.png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6.png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6.png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Mai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1151323" y="3813043"/>
            <a:ext cx="6841354" cy="1056117"/>
          </a:xfrm>
        </p:spPr>
        <p:txBody>
          <a:bodyPr>
            <a:noAutofit/>
          </a:bodyPr>
          <a:lstStyle>
            <a:lvl1pPr marL="0" indent="0" algn="ctr">
              <a:lnSpc>
                <a:spcPts val="1500"/>
              </a:lnSpc>
              <a:buNone/>
              <a:defRPr sz="1800" i="0" baseline="0">
                <a:solidFill>
                  <a:schemeClr val="accent1"/>
                </a:solidFill>
                <a:latin typeface="+mj-lt"/>
              </a:defRPr>
            </a:lvl1pPr>
            <a:lvl2pPr marL="4081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16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245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327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409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491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573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655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ja-JP" dirty="0"/>
              <a:t>Sub Title Here</a:t>
            </a:r>
          </a:p>
          <a:p>
            <a:r>
              <a:rPr lang="en-US" dirty="0"/>
              <a:t>Sub Title Here</a:t>
            </a:r>
          </a:p>
        </p:txBody>
      </p:sp>
      <p:sp>
        <p:nvSpPr>
          <p:cNvPr id="20" name="正方形/長方形 19"/>
          <p:cNvSpPr/>
          <p:nvPr userDrawn="1"/>
        </p:nvSpPr>
        <p:spPr>
          <a:xfrm rot="18000000">
            <a:off x="-12651304" y="2769263"/>
            <a:ext cx="12226269" cy="30868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96">
              <a:solidFill>
                <a:schemeClr val="accent1"/>
              </a:solidFill>
            </a:endParaRPr>
          </a:p>
        </p:txBody>
      </p:sp>
      <p:sp>
        <p:nvSpPr>
          <p:cNvPr id="22" name="正方形/長方形 21"/>
          <p:cNvSpPr/>
          <p:nvPr userDrawn="1"/>
        </p:nvSpPr>
        <p:spPr>
          <a:xfrm rot="18000000">
            <a:off x="-11830973" y="2650986"/>
            <a:ext cx="12256008" cy="23403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96"/>
          </a:p>
        </p:txBody>
      </p:sp>
      <p:pic>
        <p:nvPicPr>
          <p:cNvPr id="4" name="図 3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51501" y="3298319"/>
            <a:ext cx="6157219" cy="571258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9309" y="2983464"/>
            <a:ext cx="5510318" cy="912101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ctrTitle" hasCustomPrompt="1"/>
          </p:nvPr>
        </p:nvSpPr>
        <p:spPr>
          <a:xfrm>
            <a:off x="1477956" y="2804931"/>
            <a:ext cx="6190656" cy="934511"/>
          </a:xfrm>
        </p:spPr>
        <p:txBody>
          <a:bodyPr anchor="b">
            <a:noAutofit/>
          </a:bodyPr>
          <a:lstStyle>
            <a:lvl1pPr algn="ctr">
              <a:lnSpc>
                <a:spcPts val="4500"/>
              </a:lnSpc>
              <a:defRPr sz="4800"/>
            </a:lvl1pPr>
          </a:lstStyle>
          <a:p>
            <a:r>
              <a:rPr lang="en-US" altLang="ja-JP" dirty="0"/>
              <a:t>Presentation Title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1109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9000" advTm="0">
        <p:fade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3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2" presetClass="entr" presetSubtype="4" decel="10000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umn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図 21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39736" y="2815869"/>
            <a:ext cx="3312655" cy="315995"/>
          </a:xfrm>
          <a:prstGeom prst="rect">
            <a:avLst/>
          </a:prstGeom>
        </p:spPr>
      </p:pic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3809480" y="884718"/>
            <a:ext cx="1518669" cy="365125"/>
          </a:xfrm>
          <a:prstGeom prst="rect">
            <a:avLst/>
          </a:prstGeom>
        </p:spPr>
        <p:txBody>
          <a:bodyPr anchor="ctr"/>
          <a:lstStyle>
            <a:lvl1pPr algn="ctr">
              <a:defRPr sz="2000">
                <a:solidFill>
                  <a:schemeClr val="bg1">
                    <a:lumMod val="65000"/>
                  </a:schemeClr>
                </a:solidFill>
                <a:latin typeface="+mj-lt"/>
              </a:defRPr>
            </a:lvl1pPr>
          </a:lstStyle>
          <a:p>
            <a:r>
              <a:rPr lang="en-US" dirty="0"/>
              <a:t>SLIDE </a:t>
            </a:r>
            <a:fld id="{D97FAD88-CD89-445B-80D2-D1F46C85367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23" name="テキスト プレースホルダー 22"/>
          <p:cNvSpPr>
            <a:spLocks noGrp="1"/>
          </p:cNvSpPr>
          <p:nvPr>
            <p:ph type="body" sz="quarter" idx="13" hasCustomPrompt="1"/>
          </p:nvPr>
        </p:nvSpPr>
        <p:spPr>
          <a:xfrm>
            <a:off x="467187" y="2420888"/>
            <a:ext cx="8214307" cy="720080"/>
          </a:xfrm>
        </p:spPr>
        <p:txBody>
          <a:bodyPr anchor="ctr">
            <a:normAutofit/>
          </a:bodyPr>
          <a:lstStyle>
            <a:lvl1pPr algn="ctr">
              <a:defRPr sz="3000">
                <a:solidFill>
                  <a:srgbClr val="52525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Text Here</a:t>
            </a:r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sz="quarter" idx="14" hasCustomPrompt="1"/>
          </p:nvPr>
        </p:nvSpPr>
        <p:spPr>
          <a:xfrm>
            <a:off x="471870" y="3275880"/>
            <a:ext cx="8209624" cy="1833307"/>
          </a:xfrm>
        </p:spPr>
        <p:txBody>
          <a:bodyPr>
            <a:normAutofit/>
          </a:bodyPr>
          <a:lstStyle>
            <a:lvl1pPr algn="ctr">
              <a:defRPr sz="1000" baseline="0">
                <a:solidFill>
                  <a:schemeClr val="tx2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 dirty="0"/>
              <a:t>Text Here</a:t>
            </a:r>
          </a:p>
        </p:txBody>
      </p:sp>
      <p:pic>
        <p:nvPicPr>
          <p:cNvPr id="3" name="図 2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35637" y="630699"/>
            <a:ext cx="5029636" cy="466643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35459" y="649172"/>
            <a:ext cx="5029636" cy="479777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0" y="212643"/>
            <a:ext cx="9144000" cy="658083"/>
          </a:xfrm>
        </p:spPr>
        <p:txBody>
          <a:bodyPr>
            <a:noAutofit/>
          </a:bodyPr>
          <a:lstStyle>
            <a:lvl1pPr algn="ctr">
              <a:defRPr sz="4400"/>
            </a:lvl1pPr>
          </a:lstStyle>
          <a:p>
            <a:r>
              <a:rPr lang="en-US" altLang="ja-JP" dirty="0"/>
              <a:t>SLIDE TITLE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5104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9000" advTm="0">
        <p:fade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6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750"/>
                            </p:stCondLst>
                            <p:childTnLst>
                              <p:par>
                                <p:cTn id="22" presetID="2" presetClass="entr" presetSubtype="8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3" grpId="0" build="p">
        <p:tmplLst>
          <p:tmpl lvl="1">
            <p:tnLst>
              <p:par>
                <p:cTn presetID="2" presetClass="entr" presetSubtype="2" decel="100000" fill="hold" nodeType="withEffect">
                  <p:stCondLst>
                    <p:cond delay="0"/>
                  </p:stCondLst>
                  <p:iterate type="wd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6" grpId="0" build="p">
        <p:tmplLst>
          <p:tmpl lvl="1">
            <p:tnLst>
              <p:par>
                <p:cTn presetID="2" presetClass="entr" presetSubtype="4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" grpId="0"/>
    </p:bld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図 21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1181" y="2047784"/>
            <a:ext cx="3312655" cy="315995"/>
          </a:xfrm>
          <a:prstGeom prst="rect">
            <a:avLst/>
          </a:prstGeom>
        </p:spPr>
      </p:pic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3809480" y="884718"/>
            <a:ext cx="1518669" cy="365125"/>
          </a:xfrm>
          <a:prstGeom prst="rect">
            <a:avLst/>
          </a:prstGeom>
        </p:spPr>
        <p:txBody>
          <a:bodyPr anchor="ctr"/>
          <a:lstStyle>
            <a:lvl1pPr algn="ctr">
              <a:defRPr sz="2000">
                <a:solidFill>
                  <a:schemeClr val="bg1">
                    <a:lumMod val="65000"/>
                  </a:schemeClr>
                </a:solidFill>
                <a:latin typeface="+mj-lt"/>
              </a:defRPr>
            </a:lvl1pPr>
          </a:lstStyle>
          <a:p>
            <a:r>
              <a:rPr lang="en-US" dirty="0"/>
              <a:t>SLIDE </a:t>
            </a:r>
            <a:fld id="{D97FAD88-CD89-445B-80D2-D1F46C85367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23" name="テキスト プレースホルダー 22"/>
          <p:cNvSpPr>
            <a:spLocks noGrp="1"/>
          </p:cNvSpPr>
          <p:nvPr>
            <p:ph type="body" sz="quarter" idx="13" hasCustomPrompt="1"/>
          </p:nvPr>
        </p:nvSpPr>
        <p:spPr>
          <a:xfrm>
            <a:off x="467188" y="1652803"/>
            <a:ext cx="3968133" cy="720080"/>
          </a:xfrm>
        </p:spPr>
        <p:txBody>
          <a:bodyPr anchor="ctr">
            <a:normAutofit/>
          </a:bodyPr>
          <a:lstStyle>
            <a:lvl1pPr algn="l">
              <a:defRPr sz="3000">
                <a:solidFill>
                  <a:srgbClr val="52525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Text Here</a:t>
            </a:r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sz="quarter" idx="14" hasCustomPrompt="1"/>
          </p:nvPr>
        </p:nvSpPr>
        <p:spPr>
          <a:xfrm>
            <a:off x="471870" y="2507795"/>
            <a:ext cx="3963607" cy="2553387"/>
          </a:xfrm>
        </p:spPr>
        <p:txBody>
          <a:bodyPr>
            <a:normAutofit/>
          </a:bodyPr>
          <a:lstStyle>
            <a:lvl1pPr algn="l">
              <a:defRPr sz="1000" baseline="0">
                <a:solidFill>
                  <a:schemeClr val="tx2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 dirty="0"/>
              <a:t>Text Here</a:t>
            </a:r>
          </a:p>
        </p:txBody>
      </p:sp>
      <p:pic>
        <p:nvPicPr>
          <p:cNvPr id="3" name="図 2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35637" y="630699"/>
            <a:ext cx="5029636" cy="466643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35459" y="649172"/>
            <a:ext cx="5029636" cy="479777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0" y="212643"/>
            <a:ext cx="9144000" cy="658083"/>
          </a:xfrm>
        </p:spPr>
        <p:txBody>
          <a:bodyPr>
            <a:noAutofit/>
          </a:bodyPr>
          <a:lstStyle>
            <a:lvl1pPr algn="ctr">
              <a:defRPr sz="4400"/>
            </a:lvl1pPr>
          </a:lstStyle>
          <a:p>
            <a:r>
              <a:rPr lang="en-US" altLang="ja-JP" dirty="0"/>
              <a:t>SLIDE TITLE HERE</a:t>
            </a:r>
            <a:endParaRPr lang="en-US" dirty="0"/>
          </a:p>
        </p:txBody>
      </p:sp>
      <p:pic>
        <p:nvPicPr>
          <p:cNvPr id="9" name="図 8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80021" y="2893543"/>
            <a:ext cx="3312655" cy="315995"/>
          </a:xfrm>
          <a:prstGeom prst="rect">
            <a:avLst/>
          </a:prstGeom>
        </p:spPr>
      </p:pic>
      <p:sp>
        <p:nvSpPr>
          <p:cNvPr id="10" name="テキスト プレースホルダー 22"/>
          <p:cNvSpPr>
            <a:spLocks noGrp="1"/>
          </p:cNvSpPr>
          <p:nvPr>
            <p:ph type="body" sz="quarter" idx="15" hasCustomPrompt="1"/>
          </p:nvPr>
        </p:nvSpPr>
        <p:spPr>
          <a:xfrm>
            <a:off x="4716028" y="2498562"/>
            <a:ext cx="3968133" cy="720080"/>
          </a:xfrm>
        </p:spPr>
        <p:txBody>
          <a:bodyPr anchor="ctr">
            <a:normAutofit/>
          </a:bodyPr>
          <a:lstStyle>
            <a:lvl1pPr algn="l">
              <a:defRPr sz="3000">
                <a:solidFill>
                  <a:srgbClr val="52525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Text Here</a:t>
            </a:r>
          </a:p>
        </p:txBody>
      </p:sp>
      <p:sp>
        <p:nvSpPr>
          <p:cNvPr id="11" name="テキスト プレースホルダー 5"/>
          <p:cNvSpPr>
            <a:spLocks noGrp="1"/>
          </p:cNvSpPr>
          <p:nvPr>
            <p:ph type="body" sz="quarter" idx="16" hasCustomPrompt="1"/>
          </p:nvPr>
        </p:nvSpPr>
        <p:spPr>
          <a:xfrm>
            <a:off x="4720711" y="3353554"/>
            <a:ext cx="3963607" cy="2553387"/>
          </a:xfrm>
        </p:spPr>
        <p:txBody>
          <a:bodyPr>
            <a:normAutofit/>
          </a:bodyPr>
          <a:lstStyle>
            <a:lvl1pPr algn="l">
              <a:defRPr sz="1000" baseline="0">
                <a:solidFill>
                  <a:schemeClr val="tx2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 dirty="0"/>
              <a:t>Text Here</a:t>
            </a:r>
          </a:p>
        </p:txBody>
      </p:sp>
    </p:spTree>
    <p:extLst>
      <p:ext uri="{BB962C8B-B14F-4D97-AF65-F5344CB8AC3E}">
        <p14:creationId xmlns:p14="http://schemas.microsoft.com/office/powerpoint/2010/main" val="926454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9000" advTm="0">
        <p:fade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6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750"/>
                            </p:stCondLst>
                            <p:childTnLst>
                              <p:par>
                                <p:cTn id="22" presetID="2" presetClass="entr" presetSubtype="8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300"/>
                            </p:stCondLst>
                            <p:childTnLst>
                              <p:par>
                                <p:cTn id="35" presetID="2" presetClass="entr" presetSubtype="8" decel="10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decel="10000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3" grpId="0" build="p">
        <p:tmplLst>
          <p:tmpl lvl="1">
            <p:tnLst>
              <p:par>
                <p:cTn presetID="2" presetClass="entr" presetSubtype="2" decel="100000" fill="hold" nodeType="withEffect">
                  <p:stCondLst>
                    <p:cond delay="0"/>
                  </p:stCondLst>
                  <p:iterate type="wd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6" grpId="0" build="p">
        <p:tmplLst>
          <p:tmpl lvl="1">
            <p:tnLst>
              <p:par>
                <p:cTn presetID="2" presetClass="entr" presetSubtype="4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" grpId="0"/>
      <p:bldP spid="10" grpId="0" build="p">
        <p:tmplLst>
          <p:tmpl lvl="1">
            <p:tnLst>
              <p:par>
                <p:cTn presetID="2" presetClass="entr" presetSubtype="2" decel="100000" fill="hold" nodeType="withEffect">
                  <p:stCondLst>
                    <p:cond delay="500"/>
                  </p:stCondLst>
                  <p:iterate type="wd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1" grpId="0" build="p">
        <p:tmplLst>
          <p:tmpl lvl="1">
            <p:tnLst>
              <p:par>
                <p:cTn presetID="2" presetClass="entr" presetSubtype="4" decel="10000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Takeawa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図 21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1180" y="1951773"/>
            <a:ext cx="2484492" cy="236996"/>
          </a:xfrm>
          <a:prstGeom prst="rect">
            <a:avLst/>
          </a:prstGeom>
        </p:spPr>
      </p:pic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3809480" y="884718"/>
            <a:ext cx="1518669" cy="365125"/>
          </a:xfrm>
          <a:prstGeom prst="rect">
            <a:avLst/>
          </a:prstGeom>
        </p:spPr>
        <p:txBody>
          <a:bodyPr anchor="ctr"/>
          <a:lstStyle>
            <a:lvl1pPr algn="ctr">
              <a:defRPr sz="2000">
                <a:solidFill>
                  <a:schemeClr val="bg1">
                    <a:lumMod val="65000"/>
                  </a:schemeClr>
                </a:solidFill>
                <a:latin typeface="+mj-lt"/>
              </a:defRPr>
            </a:lvl1pPr>
          </a:lstStyle>
          <a:p>
            <a:r>
              <a:rPr lang="en-US" dirty="0"/>
              <a:t>SLIDE </a:t>
            </a:r>
            <a:fld id="{D97FAD88-CD89-445B-80D2-D1F46C85367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23" name="テキスト プレースホルダー 22"/>
          <p:cNvSpPr>
            <a:spLocks noGrp="1"/>
          </p:cNvSpPr>
          <p:nvPr>
            <p:ph type="body" sz="quarter" idx="13" hasCustomPrompt="1"/>
          </p:nvPr>
        </p:nvSpPr>
        <p:spPr>
          <a:xfrm>
            <a:off x="467188" y="1556792"/>
            <a:ext cx="2446592" cy="720080"/>
          </a:xfrm>
        </p:spPr>
        <p:txBody>
          <a:bodyPr anchor="ctr">
            <a:normAutofit/>
          </a:bodyPr>
          <a:lstStyle>
            <a:lvl1pPr algn="l">
              <a:defRPr sz="3000">
                <a:solidFill>
                  <a:srgbClr val="52525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Text Here</a:t>
            </a:r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sz="quarter" idx="14" hasCustomPrompt="1"/>
          </p:nvPr>
        </p:nvSpPr>
        <p:spPr>
          <a:xfrm>
            <a:off x="471870" y="2267768"/>
            <a:ext cx="2443802" cy="1497269"/>
          </a:xfrm>
        </p:spPr>
        <p:txBody>
          <a:bodyPr>
            <a:normAutofit/>
          </a:bodyPr>
          <a:lstStyle>
            <a:lvl1pPr algn="l">
              <a:defRPr sz="1000" baseline="0">
                <a:solidFill>
                  <a:schemeClr val="tx2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 dirty="0"/>
              <a:t>Text Here</a:t>
            </a:r>
          </a:p>
        </p:txBody>
      </p:sp>
      <p:pic>
        <p:nvPicPr>
          <p:cNvPr id="3" name="図 2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35637" y="630699"/>
            <a:ext cx="5029636" cy="466643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35459" y="649172"/>
            <a:ext cx="5029636" cy="479777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0" y="212643"/>
            <a:ext cx="9144000" cy="658083"/>
          </a:xfrm>
        </p:spPr>
        <p:txBody>
          <a:bodyPr>
            <a:noAutofit/>
          </a:bodyPr>
          <a:lstStyle>
            <a:lvl1pPr algn="ctr">
              <a:defRPr sz="4400"/>
            </a:lvl1pPr>
          </a:lstStyle>
          <a:p>
            <a:r>
              <a:rPr lang="en-US" altLang="ja-JP" dirty="0"/>
              <a:t>SLIDE TITLE HERE</a:t>
            </a:r>
            <a:endParaRPr lang="en-US" dirty="0"/>
          </a:p>
        </p:txBody>
      </p:sp>
      <p:pic>
        <p:nvPicPr>
          <p:cNvPr id="12" name="図 11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13093" y="1951773"/>
            <a:ext cx="2484492" cy="236996"/>
          </a:xfrm>
          <a:prstGeom prst="rect">
            <a:avLst/>
          </a:prstGeom>
        </p:spPr>
      </p:pic>
      <p:sp>
        <p:nvSpPr>
          <p:cNvPr id="13" name="テキスト プレースホルダー 22"/>
          <p:cNvSpPr>
            <a:spLocks noGrp="1"/>
          </p:cNvSpPr>
          <p:nvPr>
            <p:ph type="body" sz="quarter" idx="15" hasCustomPrompt="1"/>
          </p:nvPr>
        </p:nvSpPr>
        <p:spPr>
          <a:xfrm>
            <a:off x="3349101" y="1556792"/>
            <a:ext cx="2446592" cy="720080"/>
          </a:xfrm>
        </p:spPr>
        <p:txBody>
          <a:bodyPr anchor="ctr">
            <a:normAutofit/>
          </a:bodyPr>
          <a:lstStyle>
            <a:lvl1pPr algn="l">
              <a:defRPr sz="3000">
                <a:solidFill>
                  <a:srgbClr val="52525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Text Here</a:t>
            </a:r>
          </a:p>
        </p:txBody>
      </p:sp>
      <p:sp>
        <p:nvSpPr>
          <p:cNvPr id="14" name="テキスト プレースホルダー 5"/>
          <p:cNvSpPr>
            <a:spLocks noGrp="1"/>
          </p:cNvSpPr>
          <p:nvPr>
            <p:ph type="body" sz="quarter" idx="16" hasCustomPrompt="1"/>
          </p:nvPr>
        </p:nvSpPr>
        <p:spPr>
          <a:xfrm>
            <a:off x="3353783" y="2267768"/>
            <a:ext cx="2443802" cy="1497269"/>
          </a:xfrm>
        </p:spPr>
        <p:txBody>
          <a:bodyPr>
            <a:normAutofit/>
          </a:bodyPr>
          <a:lstStyle>
            <a:lvl1pPr algn="l">
              <a:defRPr sz="1000" baseline="0">
                <a:solidFill>
                  <a:schemeClr val="tx2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 dirty="0"/>
              <a:t>Text Here</a:t>
            </a:r>
          </a:p>
        </p:txBody>
      </p:sp>
      <p:pic>
        <p:nvPicPr>
          <p:cNvPr id="15" name="図 14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92320" y="1951773"/>
            <a:ext cx="2484492" cy="236996"/>
          </a:xfrm>
          <a:prstGeom prst="rect">
            <a:avLst/>
          </a:prstGeom>
        </p:spPr>
      </p:pic>
      <p:sp>
        <p:nvSpPr>
          <p:cNvPr id="16" name="テキスト プレースホルダー 22"/>
          <p:cNvSpPr>
            <a:spLocks noGrp="1"/>
          </p:cNvSpPr>
          <p:nvPr>
            <p:ph type="body" sz="quarter" idx="17" hasCustomPrompt="1"/>
          </p:nvPr>
        </p:nvSpPr>
        <p:spPr>
          <a:xfrm>
            <a:off x="6228328" y="1556792"/>
            <a:ext cx="2446592" cy="720080"/>
          </a:xfrm>
        </p:spPr>
        <p:txBody>
          <a:bodyPr anchor="ctr">
            <a:normAutofit/>
          </a:bodyPr>
          <a:lstStyle>
            <a:lvl1pPr algn="l">
              <a:defRPr sz="3000">
                <a:solidFill>
                  <a:srgbClr val="52525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Text Here</a:t>
            </a:r>
          </a:p>
        </p:txBody>
      </p:sp>
      <p:sp>
        <p:nvSpPr>
          <p:cNvPr id="17" name="テキスト プレースホルダー 5"/>
          <p:cNvSpPr>
            <a:spLocks noGrp="1"/>
          </p:cNvSpPr>
          <p:nvPr>
            <p:ph type="body" sz="quarter" idx="18" hasCustomPrompt="1"/>
          </p:nvPr>
        </p:nvSpPr>
        <p:spPr>
          <a:xfrm>
            <a:off x="6233010" y="2267768"/>
            <a:ext cx="2443802" cy="1497269"/>
          </a:xfrm>
        </p:spPr>
        <p:txBody>
          <a:bodyPr>
            <a:normAutofit/>
          </a:bodyPr>
          <a:lstStyle>
            <a:lvl1pPr algn="l">
              <a:defRPr sz="1000" baseline="0">
                <a:solidFill>
                  <a:schemeClr val="tx2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 dirty="0"/>
              <a:t>Text Here</a:t>
            </a:r>
          </a:p>
        </p:txBody>
      </p:sp>
      <p:pic>
        <p:nvPicPr>
          <p:cNvPr id="29" name="図 28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1180" y="4400045"/>
            <a:ext cx="2484492" cy="236996"/>
          </a:xfrm>
          <a:prstGeom prst="rect">
            <a:avLst/>
          </a:prstGeom>
        </p:spPr>
      </p:pic>
      <p:sp>
        <p:nvSpPr>
          <p:cNvPr id="30" name="テキスト プレースホルダー 22"/>
          <p:cNvSpPr>
            <a:spLocks noGrp="1"/>
          </p:cNvSpPr>
          <p:nvPr>
            <p:ph type="body" sz="quarter" idx="19" hasCustomPrompt="1"/>
          </p:nvPr>
        </p:nvSpPr>
        <p:spPr>
          <a:xfrm>
            <a:off x="467188" y="4005064"/>
            <a:ext cx="2446592" cy="720080"/>
          </a:xfrm>
        </p:spPr>
        <p:txBody>
          <a:bodyPr anchor="ctr">
            <a:normAutofit/>
          </a:bodyPr>
          <a:lstStyle>
            <a:lvl1pPr algn="l">
              <a:defRPr sz="3000">
                <a:solidFill>
                  <a:srgbClr val="52525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Text Here</a:t>
            </a:r>
          </a:p>
        </p:txBody>
      </p:sp>
      <p:sp>
        <p:nvSpPr>
          <p:cNvPr id="31" name="テキスト プレースホルダー 5"/>
          <p:cNvSpPr>
            <a:spLocks noGrp="1"/>
          </p:cNvSpPr>
          <p:nvPr>
            <p:ph type="body" sz="quarter" idx="20" hasCustomPrompt="1"/>
          </p:nvPr>
        </p:nvSpPr>
        <p:spPr>
          <a:xfrm>
            <a:off x="471870" y="4716040"/>
            <a:ext cx="2443802" cy="1497269"/>
          </a:xfrm>
        </p:spPr>
        <p:txBody>
          <a:bodyPr>
            <a:normAutofit/>
          </a:bodyPr>
          <a:lstStyle>
            <a:lvl1pPr algn="l">
              <a:defRPr sz="1000" baseline="0">
                <a:solidFill>
                  <a:schemeClr val="tx2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 dirty="0"/>
              <a:t>Text Here</a:t>
            </a:r>
          </a:p>
        </p:txBody>
      </p:sp>
      <p:pic>
        <p:nvPicPr>
          <p:cNvPr id="32" name="図 31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13093" y="4400045"/>
            <a:ext cx="2484492" cy="236996"/>
          </a:xfrm>
          <a:prstGeom prst="rect">
            <a:avLst/>
          </a:prstGeom>
        </p:spPr>
      </p:pic>
      <p:sp>
        <p:nvSpPr>
          <p:cNvPr id="33" name="テキスト プレースホルダー 22"/>
          <p:cNvSpPr>
            <a:spLocks noGrp="1"/>
          </p:cNvSpPr>
          <p:nvPr>
            <p:ph type="body" sz="quarter" idx="21" hasCustomPrompt="1"/>
          </p:nvPr>
        </p:nvSpPr>
        <p:spPr>
          <a:xfrm>
            <a:off x="3349101" y="4005064"/>
            <a:ext cx="2446592" cy="720080"/>
          </a:xfrm>
        </p:spPr>
        <p:txBody>
          <a:bodyPr anchor="ctr">
            <a:normAutofit/>
          </a:bodyPr>
          <a:lstStyle>
            <a:lvl1pPr algn="l">
              <a:defRPr sz="3000">
                <a:solidFill>
                  <a:srgbClr val="52525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Text Here</a:t>
            </a:r>
          </a:p>
        </p:txBody>
      </p:sp>
      <p:sp>
        <p:nvSpPr>
          <p:cNvPr id="34" name="テキスト プレースホルダー 5"/>
          <p:cNvSpPr>
            <a:spLocks noGrp="1"/>
          </p:cNvSpPr>
          <p:nvPr>
            <p:ph type="body" sz="quarter" idx="22" hasCustomPrompt="1"/>
          </p:nvPr>
        </p:nvSpPr>
        <p:spPr>
          <a:xfrm>
            <a:off x="3353783" y="4716040"/>
            <a:ext cx="2443802" cy="1497269"/>
          </a:xfrm>
        </p:spPr>
        <p:txBody>
          <a:bodyPr>
            <a:normAutofit/>
          </a:bodyPr>
          <a:lstStyle>
            <a:lvl1pPr algn="l">
              <a:defRPr sz="1000" baseline="0">
                <a:solidFill>
                  <a:schemeClr val="tx2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 dirty="0"/>
              <a:t>Text Here</a:t>
            </a:r>
          </a:p>
        </p:txBody>
      </p:sp>
      <p:pic>
        <p:nvPicPr>
          <p:cNvPr id="35" name="図 34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92320" y="4400045"/>
            <a:ext cx="2484492" cy="236996"/>
          </a:xfrm>
          <a:prstGeom prst="rect">
            <a:avLst/>
          </a:prstGeom>
        </p:spPr>
      </p:pic>
      <p:sp>
        <p:nvSpPr>
          <p:cNvPr id="36" name="テキスト プレースホルダー 22"/>
          <p:cNvSpPr>
            <a:spLocks noGrp="1"/>
          </p:cNvSpPr>
          <p:nvPr>
            <p:ph type="body" sz="quarter" idx="23" hasCustomPrompt="1"/>
          </p:nvPr>
        </p:nvSpPr>
        <p:spPr>
          <a:xfrm>
            <a:off x="6228328" y="4005064"/>
            <a:ext cx="2446592" cy="720080"/>
          </a:xfrm>
        </p:spPr>
        <p:txBody>
          <a:bodyPr anchor="ctr">
            <a:normAutofit/>
          </a:bodyPr>
          <a:lstStyle>
            <a:lvl1pPr algn="l">
              <a:defRPr sz="3000">
                <a:solidFill>
                  <a:srgbClr val="52525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Text Here</a:t>
            </a:r>
          </a:p>
        </p:txBody>
      </p:sp>
      <p:sp>
        <p:nvSpPr>
          <p:cNvPr id="37" name="テキスト プレースホルダー 5"/>
          <p:cNvSpPr>
            <a:spLocks noGrp="1"/>
          </p:cNvSpPr>
          <p:nvPr>
            <p:ph type="body" sz="quarter" idx="24" hasCustomPrompt="1"/>
          </p:nvPr>
        </p:nvSpPr>
        <p:spPr>
          <a:xfrm>
            <a:off x="6233010" y="4716040"/>
            <a:ext cx="2443802" cy="1497269"/>
          </a:xfrm>
        </p:spPr>
        <p:txBody>
          <a:bodyPr>
            <a:normAutofit/>
          </a:bodyPr>
          <a:lstStyle>
            <a:lvl1pPr algn="l">
              <a:defRPr sz="1000" baseline="0">
                <a:solidFill>
                  <a:schemeClr val="tx2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 dirty="0"/>
              <a:t>Text Here</a:t>
            </a:r>
          </a:p>
        </p:txBody>
      </p:sp>
    </p:spTree>
    <p:extLst>
      <p:ext uri="{BB962C8B-B14F-4D97-AF65-F5344CB8AC3E}">
        <p14:creationId xmlns:p14="http://schemas.microsoft.com/office/powerpoint/2010/main" val="1065860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9000" advTm="0">
        <p:fade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6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750"/>
                            </p:stCondLst>
                            <p:childTnLst>
                              <p:par>
                                <p:cTn id="22" presetID="2" presetClass="entr" presetSubtype="8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250"/>
                            </p:stCondLst>
                            <p:childTnLst>
                              <p:par>
                                <p:cTn id="35" presetID="2" presetClass="entr" presetSubtype="8" decel="10000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2" presetClass="entr" presetSubtype="8" decel="10000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2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4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750"/>
                            </p:stCondLst>
                            <p:childTnLst>
                              <p:par>
                                <p:cTn id="61" presetID="2" presetClass="entr" presetSubtype="8" decel="10000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2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3500"/>
                            </p:stCondLst>
                            <p:childTnLst>
                              <p:par>
                                <p:cTn id="74" presetID="2" presetClass="entr" presetSubtype="8" decel="10000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2" presetClass="entr" presetSubtype="2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2" presetClass="entr" presetSubtype="4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4250"/>
                            </p:stCondLst>
                            <p:childTnLst>
                              <p:par>
                                <p:cTn id="87" presetID="2" presetClass="entr" presetSubtype="8" decel="10000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2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3" grpId="0" build="p">
        <p:tmplLst>
          <p:tmpl lvl="1">
            <p:tnLst>
              <p:par>
                <p:cTn presetID="2" presetClass="entr" presetSubtype="2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6" grpId="0" build="p">
        <p:tmplLst>
          <p:tmpl lvl="1">
            <p:tnLst>
              <p:par>
                <p:cTn presetID="2" presetClass="entr" presetSubtype="4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" grpId="0"/>
      <p:bldP spid="13" grpId="0" build="p">
        <p:tmplLst>
          <p:tmpl lvl="1">
            <p:tnLst>
              <p:par>
                <p:cTn presetID="2" presetClass="entr" presetSubtype="2" decel="10000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4" grpId="0" build="p">
        <p:tmplLst>
          <p:tmpl lvl="1">
            <p:tnLst>
              <p:par>
                <p:cTn presetID="2" presetClass="entr" presetSubtype="4" decel="10000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6" grpId="0" build="p">
        <p:tmplLst>
          <p:tmpl lvl="1">
            <p:tnLst>
              <p:par>
                <p:cTn presetID="2" presetClass="entr" presetSubtype="2" decel="10000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7" grpId="0" build="p">
        <p:tmplLst>
          <p:tmpl lvl="1">
            <p:tnLst>
              <p:par>
                <p:cTn presetID="2" presetClass="entr" presetSubtype="4" decel="10000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0" grpId="0" build="p">
        <p:tmplLst>
          <p:tmpl lvl="1">
            <p:tnLst>
              <p:par>
                <p:cTn presetID="2" presetClass="entr" presetSubtype="2" decel="10000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1" grpId="0" build="p">
        <p:tmplLst>
          <p:tmpl lvl="1">
            <p:tnLst>
              <p:par>
                <p:cTn presetID="2" presetClass="entr" presetSubtype="4" decel="10000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3" grpId="0" build="p">
        <p:tmplLst>
          <p:tmpl lvl="1">
            <p:tnLst>
              <p:par>
                <p:cTn presetID="2" presetClass="entr" presetSubtype="2" decel="10000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4" grpId="0" build="p">
        <p:tmplLst>
          <p:tmpl lvl="1">
            <p:tnLst>
              <p:par>
                <p:cTn presetID="2" presetClass="entr" presetSubtype="4" decel="10000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6" grpId="0" build="p">
        <p:tmplLst>
          <p:tmpl lvl="1">
            <p:tnLst>
              <p:par>
                <p:cTn presetID="2" presetClass="entr" presetSubtype="2" decel="10000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7" grpId="0" build="p">
        <p:tmplLst>
          <p:tmpl lvl="1">
            <p:tnLst>
              <p:par>
                <p:cTn presetID="2" presetClass="entr" presetSubtype="4" decel="10000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Images - 3 Columns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対角する 2 つの角を切り取った四角形 23"/>
          <p:cNvSpPr/>
          <p:nvPr userDrawn="1"/>
        </p:nvSpPr>
        <p:spPr>
          <a:xfrm rot="163596">
            <a:off x="695080" y="1464386"/>
            <a:ext cx="2194775" cy="1522908"/>
          </a:xfrm>
          <a:prstGeom prst="snip2DiagRect">
            <a:avLst/>
          </a:prstGeom>
          <a:solidFill>
            <a:schemeClr val="accent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96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3809480" y="884718"/>
            <a:ext cx="1518669" cy="365125"/>
          </a:xfrm>
          <a:prstGeom prst="rect">
            <a:avLst/>
          </a:prstGeom>
        </p:spPr>
        <p:txBody>
          <a:bodyPr anchor="ctr"/>
          <a:lstStyle>
            <a:lvl1pPr algn="ctr">
              <a:defRPr sz="2000">
                <a:solidFill>
                  <a:schemeClr val="bg1">
                    <a:lumMod val="65000"/>
                  </a:schemeClr>
                </a:solidFill>
                <a:latin typeface="+mj-lt"/>
              </a:defRPr>
            </a:lvl1pPr>
          </a:lstStyle>
          <a:p>
            <a:r>
              <a:rPr lang="en-US" dirty="0"/>
              <a:t>SLIDE </a:t>
            </a:r>
            <a:fld id="{D97FAD88-CD89-445B-80D2-D1F46C85367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23" name="テキスト プレースホルダー 22"/>
          <p:cNvSpPr>
            <a:spLocks noGrp="1"/>
          </p:cNvSpPr>
          <p:nvPr>
            <p:ph type="body" sz="quarter" idx="13" hasCustomPrompt="1"/>
          </p:nvPr>
        </p:nvSpPr>
        <p:spPr>
          <a:xfrm>
            <a:off x="2963771" y="1556792"/>
            <a:ext cx="4825653" cy="537163"/>
          </a:xfrm>
        </p:spPr>
        <p:txBody>
          <a:bodyPr anchor="b">
            <a:normAutofit/>
          </a:bodyPr>
          <a:lstStyle>
            <a:lvl1pPr algn="l">
              <a:defRPr sz="2400">
                <a:solidFill>
                  <a:srgbClr val="52525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Text Here</a:t>
            </a:r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sz="quarter" idx="14" hasCustomPrompt="1"/>
          </p:nvPr>
        </p:nvSpPr>
        <p:spPr>
          <a:xfrm>
            <a:off x="2968454" y="2036846"/>
            <a:ext cx="4821195" cy="921205"/>
          </a:xfrm>
        </p:spPr>
        <p:txBody>
          <a:bodyPr>
            <a:normAutofit/>
          </a:bodyPr>
          <a:lstStyle>
            <a:lvl1pPr algn="l">
              <a:defRPr sz="1000" baseline="0">
                <a:solidFill>
                  <a:schemeClr val="tx2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 dirty="0"/>
              <a:t>Text Here</a:t>
            </a:r>
          </a:p>
        </p:txBody>
      </p:sp>
      <p:pic>
        <p:nvPicPr>
          <p:cNvPr id="3" name="図 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35637" y="630699"/>
            <a:ext cx="5029636" cy="466643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35459" y="649172"/>
            <a:ext cx="5029636" cy="479777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0" y="212643"/>
            <a:ext cx="9144000" cy="658083"/>
          </a:xfrm>
        </p:spPr>
        <p:txBody>
          <a:bodyPr>
            <a:noAutofit/>
          </a:bodyPr>
          <a:lstStyle>
            <a:lvl1pPr algn="ctr">
              <a:defRPr sz="4400"/>
            </a:lvl1pPr>
          </a:lstStyle>
          <a:p>
            <a:r>
              <a:rPr lang="en-US" altLang="ja-JP" dirty="0"/>
              <a:t>SLIDE TITLE HERE</a:t>
            </a:r>
            <a:endParaRPr lang="en-US" dirty="0"/>
          </a:p>
        </p:txBody>
      </p:sp>
      <p:sp>
        <p:nvSpPr>
          <p:cNvPr id="15" name="対角する 2 つの角を切り取った四角形 14"/>
          <p:cNvSpPr/>
          <p:nvPr userDrawn="1"/>
        </p:nvSpPr>
        <p:spPr>
          <a:xfrm rot="21054230">
            <a:off x="543753" y="1586493"/>
            <a:ext cx="2194775" cy="1522908"/>
          </a:xfrm>
          <a:prstGeom prst="snip2DiagRect">
            <a:avLst/>
          </a:prstGeom>
          <a:solidFill>
            <a:srgbClr val="02B8AD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96"/>
          </a:p>
        </p:txBody>
      </p:sp>
      <p:sp>
        <p:nvSpPr>
          <p:cNvPr id="16" name="図プレースホルダー 8"/>
          <p:cNvSpPr>
            <a:spLocks noGrp="1"/>
          </p:cNvSpPr>
          <p:nvPr>
            <p:ph type="pic" sz="quarter" idx="16" hasCustomPrompt="1"/>
          </p:nvPr>
        </p:nvSpPr>
        <p:spPr>
          <a:xfrm rot="21432298">
            <a:off x="602646" y="1462061"/>
            <a:ext cx="2245344" cy="1557635"/>
          </a:xfrm>
          <a:prstGeom prst="snip2DiagRect">
            <a:avLst/>
          </a:prstGeom>
          <a:solidFill>
            <a:schemeClr val="bg1">
              <a:lumMod val="95000"/>
            </a:schemeClr>
          </a:solidFill>
          <a:effectLst/>
        </p:spPr>
        <p:txBody>
          <a:bodyPr>
            <a:normAutofit/>
          </a:bodyPr>
          <a:lstStyle>
            <a:lvl1pPr>
              <a:defRPr sz="1200"/>
            </a:lvl1pPr>
          </a:lstStyle>
          <a:p>
            <a:r>
              <a:rPr lang="en-US" dirty="0"/>
              <a:t>Add Image</a:t>
            </a:r>
          </a:p>
        </p:txBody>
      </p:sp>
      <p:sp>
        <p:nvSpPr>
          <p:cNvPr id="25" name="対角する 2 つの角を切り取った四角形 24"/>
          <p:cNvSpPr/>
          <p:nvPr userDrawn="1"/>
        </p:nvSpPr>
        <p:spPr>
          <a:xfrm rot="163596">
            <a:off x="6172671" y="3105813"/>
            <a:ext cx="2194775" cy="1522908"/>
          </a:xfrm>
          <a:prstGeom prst="snip2DiagRect">
            <a:avLst/>
          </a:prstGeom>
          <a:solidFill>
            <a:schemeClr val="accent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96"/>
          </a:p>
        </p:txBody>
      </p:sp>
      <p:sp>
        <p:nvSpPr>
          <p:cNvPr id="27" name="テキスト プレースホルダー 22"/>
          <p:cNvSpPr>
            <a:spLocks noGrp="1"/>
          </p:cNvSpPr>
          <p:nvPr>
            <p:ph type="body" sz="quarter" idx="17" hasCustomPrompt="1"/>
          </p:nvPr>
        </p:nvSpPr>
        <p:spPr>
          <a:xfrm>
            <a:off x="1055738" y="3198219"/>
            <a:ext cx="4825653" cy="537163"/>
          </a:xfrm>
        </p:spPr>
        <p:txBody>
          <a:bodyPr anchor="b">
            <a:normAutofit/>
          </a:bodyPr>
          <a:lstStyle>
            <a:lvl1pPr algn="r">
              <a:defRPr sz="2400">
                <a:solidFill>
                  <a:srgbClr val="52525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Text Here</a:t>
            </a:r>
          </a:p>
        </p:txBody>
      </p:sp>
      <p:sp>
        <p:nvSpPr>
          <p:cNvPr id="28" name="テキスト プレースホルダー 5"/>
          <p:cNvSpPr>
            <a:spLocks noGrp="1"/>
          </p:cNvSpPr>
          <p:nvPr>
            <p:ph type="body" sz="quarter" idx="18" hasCustomPrompt="1"/>
          </p:nvPr>
        </p:nvSpPr>
        <p:spPr>
          <a:xfrm>
            <a:off x="1060421" y="3678273"/>
            <a:ext cx="4821195" cy="921205"/>
          </a:xfrm>
        </p:spPr>
        <p:txBody>
          <a:bodyPr>
            <a:normAutofit/>
          </a:bodyPr>
          <a:lstStyle>
            <a:lvl1pPr algn="r">
              <a:defRPr sz="1000" baseline="0">
                <a:solidFill>
                  <a:schemeClr val="tx2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 dirty="0"/>
              <a:t>Text Here</a:t>
            </a:r>
          </a:p>
        </p:txBody>
      </p:sp>
      <p:sp>
        <p:nvSpPr>
          <p:cNvPr id="29" name="対角する 2 つの角を切り取った四角形 28"/>
          <p:cNvSpPr/>
          <p:nvPr userDrawn="1"/>
        </p:nvSpPr>
        <p:spPr>
          <a:xfrm rot="21054230">
            <a:off x="6021345" y="3227919"/>
            <a:ext cx="2194775" cy="1522908"/>
          </a:xfrm>
          <a:prstGeom prst="snip2DiagRect">
            <a:avLst/>
          </a:prstGeom>
          <a:solidFill>
            <a:srgbClr val="02B8AD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96"/>
          </a:p>
        </p:txBody>
      </p:sp>
      <p:sp>
        <p:nvSpPr>
          <p:cNvPr id="30" name="図プレースホルダー 8"/>
          <p:cNvSpPr>
            <a:spLocks noGrp="1"/>
          </p:cNvSpPr>
          <p:nvPr>
            <p:ph type="pic" sz="quarter" idx="19" hasCustomPrompt="1"/>
          </p:nvPr>
        </p:nvSpPr>
        <p:spPr>
          <a:xfrm rot="21432298">
            <a:off x="6080238" y="3103488"/>
            <a:ext cx="2245344" cy="1557635"/>
          </a:xfrm>
          <a:prstGeom prst="snip2DiagRect">
            <a:avLst/>
          </a:prstGeom>
          <a:solidFill>
            <a:schemeClr val="bg1">
              <a:lumMod val="95000"/>
            </a:schemeClr>
          </a:solidFill>
          <a:effectLst/>
        </p:spPr>
        <p:txBody>
          <a:bodyPr>
            <a:normAutofit/>
          </a:bodyPr>
          <a:lstStyle>
            <a:lvl1pPr>
              <a:defRPr sz="1200"/>
            </a:lvl1pPr>
          </a:lstStyle>
          <a:p>
            <a:r>
              <a:rPr lang="en-US" dirty="0"/>
              <a:t>Add Image</a:t>
            </a:r>
          </a:p>
        </p:txBody>
      </p:sp>
      <p:sp>
        <p:nvSpPr>
          <p:cNvPr id="31" name="対角する 2 つの角を切り取った四角形 30"/>
          <p:cNvSpPr/>
          <p:nvPr userDrawn="1"/>
        </p:nvSpPr>
        <p:spPr>
          <a:xfrm rot="163596">
            <a:off x="1559251" y="4785999"/>
            <a:ext cx="2194775" cy="1522908"/>
          </a:xfrm>
          <a:prstGeom prst="snip2DiagRect">
            <a:avLst/>
          </a:prstGeom>
          <a:solidFill>
            <a:schemeClr val="accent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96"/>
          </a:p>
        </p:txBody>
      </p:sp>
      <p:sp>
        <p:nvSpPr>
          <p:cNvPr id="33" name="テキスト プレースホルダー 22"/>
          <p:cNvSpPr>
            <a:spLocks noGrp="1"/>
          </p:cNvSpPr>
          <p:nvPr>
            <p:ph type="body" sz="quarter" idx="20" hasCustomPrompt="1"/>
          </p:nvPr>
        </p:nvSpPr>
        <p:spPr>
          <a:xfrm>
            <a:off x="3826633" y="4878405"/>
            <a:ext cx="4825653" cy="537163"/>
          </a:xfrm>
        </p:spPr>
        <p:txBody>
          <a:bodyPr anchor="b">
            <a:normAutofit/>
          </a:bodyPr>
          <a:lstStyle>
            <a:lvl1pPr algn="l">
              <a:defRPr sz="2400">
                <a:solidFill>
                  <a:srgbClr val="52525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Text Here</a:t>
            </a:r>
          </a:p>
        </p:txBody>
      </p:sp>
      <p:sp>
        <p:nvSpPr>
          <p:cNvPr id="34" name="テキスト プレースホルダー 5"/>
          <p:cNvSpPr>
            <a:spLocks noGrp="1"/>
          </p:cNvSpPr>
          <p:nvPr>
            <p:ph type="body" sz="quarter" idx="21" hasCustomPrompt="1"/>
          </p:nvPr>
        </p:nvSpPr>
        <p:spPr>
          <a:xfrm>
            <a:off x="3831316" y="5358459"/>
            <a:ext cx="4821195" cy="921205"/>
          </a:xfrm>
        </p:spPr>
        <p:txBody>
          <a:bodyPr>
            <a:normAutofit/>
          </a:bodyPr>
          <a:lstStyle>
            <a:lvl1pPr algn="l">
              <a:defRPr sz="1000" baseline="0">
                <a:solidFill>
                  <a:schemeClr val="tx2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 dirty="0"/>
              <a:t>Text Here</a:t>
            </a:r>
          </a:p>
        </p:txBody>
      </p:sp>
      <p:sp>
        <p:nvSpPr>
          <p:cNvPr id="35" name="対角する 2 つの角を切り取った四角形 34"/>
          <p:cNvSpPr/>
          <p:nvPr userDrawn="1"/>
        </p:nvSpPr>
        <p:spPr>
          <a:xfrm rot="21054230">
            <a:off x="1407924" y="4908106"/>
            <a:ext cx="2194775" cy="1522908"/>
          </a:xfrm>
          <a:prstGeom prst="snip2DiagRect">
            <a:avLst/>
          </a:prstGeom>
          <a:solidFill>
            <a:srgbClr val="02B8AD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96"/>
          </a:p>
        </p:txBody>
      </p:sp>
      <p:sp>
        <p:nvSpPr>
          <p:cNvPr id="36" name="図プレースホルダー 8"/>
          <p:cNvSpPr>
            <a:spLocks noGrp="1"/>
          </p:cNvSpPr>
          <p:nvPr>
            <p:ph type="pic" sz="quarter" idx="22" hasCustomPrompt="1"/>
          </p:nvPr>
        </p:nvSpPr>
        <p:spPr>
          <a:xfrm rot="21432298">
            <a:off x="1466817" y="4783675"/>
            <a:ext cx="2245344" cy="1557635"/>
          </a:xfrm>
          <a:prstGeom prst="snip2DiagRect">
            <a:avLst/>
          </a:prstGeom>
          <a:solidFill>
            <a:schemeClr val="bg1">
              <a:lumMod val="95000"/>
            </a:schemeClr>
          </a:solidFill>
          <a:effectLst/>
        </p:spPr>
        <p:txBody>
          <a:bodyPr>
            <a:normAutofit/>
          </a:bodyPr>
          <a:lstStyle>
            <a:lvl1pPr>
              <a:defRPr sz="1200"/>
            </a:lvl1pPr>
          </a:lstStyle>
          <a:p>
            <a:r>
              <a:rPr lang="en-US" dirty="0"/>
              <a:t>Add Image</a:t>
            </a:r>
          </a:p>
        </p:txBody>
      </p:sp>
    </p:spTree>
    <p:extLst>
      <p:ext uri="{BB962C8B-B14F-4D97-AF65-F5344CB8AC3E}">
        <p14:creationId xmlns:p14="http://schemas.microsoft.com/office/powerpoint/2010/main" val="1212639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9000" advTm="0">
        <p:fade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6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750"/>
                            </p:stCondLst>
                            <p:childTnLst>
                              <p:par>
                                <p:cTn id="22" presetID="2" presetClass="entr" presetSubtype="1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8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3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250"/>
                            </p:stCondLst>
                            <p:childTnLst>
                              <p:par>
                                <p:cTn id="35" presetID="2" presetClass="entr" presetSubtype="2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2" presetClass="entr" presetSubtype="1" decel="100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8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3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750"/>
                            </p:stCondLst>
                            <p:childTnLst>
                              <p:par>
                                <p:cTn id="57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8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3500"/>
                            </p:stCondLst>
                            <p:childTnLst>
                              <p:par>
                                <p:cTn id="66" presetID="2" presetClass="entr" presetSubtype="1" decel="100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" presetClass="entr" presetSubtype="8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2" presetClass="entr" presetSubtype="3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4250"/>
                            </p:stCondLst>
                            <p:childTnLst>
                              <p:par>
                                <p:cTn id="79" presetID="2" presetClass="entr" presetSubtype="2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2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5" grpId="0"/>
      <p:bldP spid="23" grpId="0" build="p">
        <p:tmplLst>
          <p:tmpl lvl="1">
            <p:tnLst>
              <p:par>
                <p:cTn presetID="2" presetClass="entr" presetSubtype="2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6" grpId="0" build="p">
        <p:tmplLst>
          <p:tmpl lvl="1">
            <p:tnLst>
              <p:par>
                <p:cTn presetID="2" presetClass="entr" presetSubtype="2" decel="10000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" grpId="0"/>
      <p:bldP spid="15" grpId="0" animBg="1"/>
      <p:bldP spid="16" grpId="0" animBg="1"/>
      <p:bldP spid="25" grpId="0" animBg="1"/>
      <p:bldP spid="27" grpId="0" build="p">
        <p:tmplLst>
          <p:tmpl lvl="1">
            <p:tnLst>
              <p:par>
                <p:cTn presetID="2" presetClass="entr" presetSubtype="8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8" grpId="0" build="p">
        <p:tmplLst>
          <p:tmpl lvl="1">
            <p:tnLst>
              <p:par>
                <p:cTn presetID="2" presetClass="entr" presetSubtype="8" decel="10000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9" grpId="0" animBg="1"/>
      <p:bldP spid="30" grpId="0" animBg="1"/>
      <p:bldP spid="31" grpId="0" animBg="1"/>
      <p:bldP spid="33" grpId="0" build="p">
        <p:tmplLst>
          <p:tmpl lvl="1">
            <p:tnLst>
              <p:par>
                <p:cTn presetID="2" presetClass="entr" presetSubtype="2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4" grpId="0" build="p">
        <p:tmplLst>
          <p:tmpl lvl="1">
            <p:tnLst>
              <p:par>
                <p:cTn presetID="2" presetClass="entr" presetSubtype="2" decel="10000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5" grpId="0" animBg="1"/>
      <p:bldP spid="36" grpId="0" animBg="1"/>
    </p:bld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図 21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1181" y="1894664"/>
            <a:ext cx="3312655" cy="315995"/>
          </a:xfrm>
          <a:prstGeom prst="rect">
            <a:avLst/>
          </a:prstGeom>
        </p:spPr>
      </p:pic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3809480" y="884718"/>
            <a:ext cx="1518669" cy="365125"/>
          </a:xfrm>
          <a:prstGeom prst="rect">
            <a:avLst/>
          </a:prstGeom>
        </p:spPr>
        <p:txBody>
          <a:bodyPr anchor="ctr"/>
          <a:lstStyle>
            <a:lvl1pPr algn="ctr">
              <a:defRPr sz="2000">
                <a:solidFill>
                  <a:schemeClr val="bg1">
                    <a:lumMod val="65000"/>
                  </a:schemeClr>
                </a:solidFill>
                <a:latin typeface="+mj-lt"/>
              </a:defRPr>
            </a:lvl1pPr>
          </a:lstStyle>
          <a:p>
            <a:r>
              <a:rPr lang="en-US" dirty="0"/>
              <a:t>SLIDE </a:t>
            </a:r>
            <a:fld id="{D97FAD88-CD89-445B-80D2-D1F46C85367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23" name="テキスト プレースホルダー 22"/>
          <p:cNvSpPr>
            <a:spLocks noGrp="1"/>
          </p:cNvSpPr>
          <p:nvPr>
            <p:ph type="body" sz="quarter" idx="13" hasCustomPrompt="1"/>
          </p:nvPr>
        </p:nvSpPr>
        <p:spPr>
          <a:xfrm>
            <a:off x="467188" y="1499683"/>
            <a:ext cx="6233915" cy="720080"/>
          </a:xfrm>
        </p:spPr>
        <p:txBody>
          <a:bodyPr anchor="ctr">
            <a:normAutofit/>
          </a:bodyPr>
          <a:lstStyle>
            <a:lvl1pPr algn="l">
              <a:defRPr sz="3000">
                <a:solidFill>
                  <a:srgbClr val="52525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Text Here</a:t>
            </a:r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sz="quarter" idx="14" hasCustomPrompt="1"/>
          </p:nvPr>
        </p:nvSpPr>
        <p:spPr>
          <a:xfrm>
            <a:off x="471870" y="2219763"/>
            <a:ext cx="6568959" cy="921205"/>
          </a:xfrm>
        </p:spPr>
        <p:txBody>
          <a:bodyPr>
            <a:normAutofit/>
          </a:bodyPr>
          <a:lstStyle>
            <a:lvl1pPr algn="l">
              <a:defRPr sz="1000" baseline="0">
                <a:solidFill>
                  <a:schemeClr val="tx2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 dirty="0"/>
              <a:t>Text Here</a:t>
            </a:r>
          </a:p>
        </p:txBody>
      </p:sp>
      <p:pic>
        <p:nvPicPr>
          <p:cNvPr id="3" name="図 2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35637" y="630699"/>
            <a:ext cx="5029636" cy="466643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35459" y="649172"/>
            <a:ext cx="5029636" cy="479777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0" y="212643"/>
            <a:ext cx="9144000" cy="658083"/>
          </a:xfrm>
        </p:spPr>
        <p:txBody>
          <a:bodyPr>
            <a:noAutofit/>
          </a:bodyPr>
          <a:lstStyle>
            <a:lvl1pPr algn="ctr">
              <a:defRPr sz="4400"/>
            </a:lvl1pPr>
          </a:lstStyle>
          <a:p>
            <a:r>
              <a:rPr lang="en-US" altLang="ja-JP" dirty="0"/>
              <a:t>SLIDE TITLE HERE</a:t>
            </a:r>
            <a:endParaRPr lang="en-US" dirty="0"/>
          </a:p>
        </p:txBody>
      </p:sp>
      <p:pic>
        <p:nvPicPr>
          <p:cNvPr id="12" name="図 11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75007" y="3478840"/>
            <a:ext cx="3312655" cy="315995"/>
          </a:xfrm>
          <a:prstGeom prst="rect">
            <a:avLst/>
          </a:prstGeom>
        </p:spPr>
      </p:pic>
      <p:sp>
        <p:nvSpPr>
          <p:cNvPr id="13" name="テキスト プレースホルダー 22"/>
          <p:cNvSpPr>
            <a:spLocks noGrp="1"/>
          </p:cNvSpPr>
          <p:nvPr>
            <p:ph type="body" sz="quarter" idx="15" hasCustomPrompt="1"/>
          </p:nvPr>
        </p:nvSpPr>
        <p:spPr>
          <a:xfrm>
            <a:off x="1311014" y="3083859"/>
            <a:ext cx="6233915" cy="720080"/>
          </a:xfrm>
        </p:spPr>
        <p:txBody>
          <a:bodyPr anchor="ctr">
            <a:normAutofit/>
          </a:bodyPr>
          <a:lstStyle>
            <a:lvl1pPr algn="l">
              <a:defRPr sz="3000">
                <a:solidFill>
                  <a:srgbClr val="52525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Text Here</a:t>
            </a:r>
          </a:p>
        </p:txBody>
      </p:sp>
      <p:sp>
        <p:nvSpPr>
          <p:cNvPr id="14" name="テキスト プレースホルダー 5"/>
          <p:cNvSpPr>
            <a:spLocks noGrp="1"/>
          </p:cNvSpPr>
          <p:nvPr>
            <p:ph type="body" sz="quarter" idx="16" hasCustomPrompt="1"/>
          </p:nvPr>
        </p:nvSpPr>
        <p:spPr>
          <a:xfrm>
            <a:off x="1315696" y="3803939"/>
            <a:ext cx="6568959" cy="921205"/>
          </a:xfrm>
        </p:spPr>
        <p:txBody>
          <a:bodyPr>
            <a:normAutofit/>
          </a:bodyPr>
          <a:lstStyle>
            <a:lvl1pPr algn="l">
              <a:defRPr sz="1000" baseline="0">
                <a:solidFill>
                  <a:schemeClr val="tx2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 dirty="0"/>
              <a:t>Text Here</a:t>
            </a:r>
          </a:p>
        </p:txBody>
      </p:sp>
      <p:pic>
        <p:nvPicPr>
          <p:cNvPr id="18" name="図 17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26854" y="5063016"/>
            <a:ext cx="3312655" cy="315995"/>
          </a:xfrm>
          <a:prstGeom prst="rect">
            <a:avLst/>
          </a:prstGeom>
        </p:spPr>
      </p:pic>
      <p:sp>
        <p:nvSpPr>
          <p:cNvPr id="19" name="テキスト プレースホルダー 22"/>
          <p:cNvSpPr>
            <a:spLocks noGrp="1"/>
          </p:cNvSpPr>
          <p:nvPr>
            <p:ph type="body" sz="quarter" idx="17" hasCustomPrompt="1"/>
          </p:nvPr>
        </p:nvSpPr>
        <p:spPr>
          <a:xfrm>
            <a:off x="2262861" y="4668035"/>
            <a:ext cx="6233915" cy="720080"/>
          </a:xfrm>
        </p:spPr>
        <p:txBody>
          <a:bodyPr anchor="ctr">
            <a:normAutofit/>
          </a:bodyPr>
          <a:lstStyle>
            <a:lvl1pPr algn="l">
              <a:defRPr sz="3000">
                <a:solidFill>
                  <a:srgbClr val="52525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Text Here</a:t>
            </a:r>
          </a:p>
        </p:txBody>
      </p:sp>
      <p:sp>
        <p:nvSpPr>
          <p:cNvPr id="20" name="テキスト プレースホルダー 5"/>
          <p:cNvSpPr>
            <a:spLocks noGrp="1"/>
          </p:cNvSpPr>
          <p:nvPr>
            <p:ph type="body" sz="quarter" idx="18" hasCustomPrompt="1"/>
          </p:nvPr>
        </p:nvSpPr>
        <p:spPr>
          <a:xfrm>
            <a:off x="2267544" y="5388115"/>
            <a:ext cx="6568959" cy="921205"/>
          </a:xfrm>
        </p:spPr>
        <p:txBody>
          <a:bodyPr>
            <a:normAutofit/>
          </a:bodyPr>
          <a:lstStyle>
            <a:lvl1pPr algn="l">
              <a:defRPr sz="1000" baseline="0">
                <a:solidFill>
                  <a:schemeClr val="tx2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 dirty="0"/>
              <a:t>Text Here</a:t>
            </a:r>
          </a:p>
        </p:txBody>
      </p:sp>
    </p:spTree>
    <p:extLst>
      <p:ext uri="{BB962C8B-B14F-4D97-AF65-F5344CB8AC3E}">
        <p14:creationId xmlns:p14="http://schemas.microsoft.com/office/powerpoint/2010/main" val="523691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9000" advTm="0">
        <p:fade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6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750"/>
                            </p:stCondLst>
                            <p:childTnLst>
                              <p:par>
                                <p:cTn id="22" presetID="2" presetClass="entr" presetSubtype="8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300"/>
                            </p:stCondLst>
                            <p:childTnLst>
                              <p:par>
                                <p:cTn id="35" presetID="2" presetClass="entr" presetSubtype="8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850"/>
                            </p:stCondLst>
                            <p:childTnLst>
                              <p:par>
                                <p:cTn id="48" presetID="2" presetClass="entr" presetSubtype="8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3" grpId="0" build="p">
        <p:tmplLst>
          <p:tmpl lvl="1">
            <p:tnLst>
              <p:par>
                <p:cTn presetID="2" presetClass="entr" presetSubtype="2" decel="100000" fill="hold" nodeType="withEffect">
                  <p:stCondLst>
                    <p:cond delay="0"/>
                  </p:stCondLst>
                  <p:iterate type="wd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6" grpId="0" build="p">
        <p:tmplLst>
          <p:tmpl lvl="1">
            <p:tnLst>
              <p:par>
                <p:cTn presetID="2" presetClass="entr" presetSubtype="4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" grpId="0"/>
      <p:bldP spid="13" grpId="0" build="p">
        <p:tmplLst>
          <p:tmpl lvl="1">
            <p:tnLst>
              <p:par>
                <p:cTn presetID="2" presetClass="entr" presetSubtype="2" decel="100000" fill="hold" nodeType="withEffect">
                  <p:stCondLst>
                    <p:cond delay="0"/>
                  </p:stCondLst>
                  <p:iterate type="wd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4" grpId="0" build="p">
        <p:tmplLst>
          <p:tmpl lvl="1">
            <p:tnLst>
              <p:par>
                <p:cTn presetID="2" presetClass="entr" presetSubtype="4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9" grpId="0" build="p">
        <p:tmplLst>
          <p:tmpl lvl="1">
            <p:tnLst>
              <p:par>
                <p:cTn presetID="2" presetClass="entr" presetSubtype="2" decel="100000" fill="hold" nodeType="withEffect">
                  <p:stCondLst>
                    <p:cond delay="0"/>
                  </p:stCondLst>
                  <p:iterate type="wd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0" grpId="0" build="p">
        <p:tmplLst>
          <p:tmpl lvl="1">
            <p:tnLst>
              <p:par>
                <p:cTn presetID="2" presetClass="entr" presetSubtype="4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3809480" y="884718"/>
            <a:ext cx="1518669" cy="365125"/>
          </a:xfrm>
          <a:prstGeom prst="rect">
            <a:avLst/>
          </a:prstGeom>
        </p:spPr>
        <p:txBody>
          <a:bodyPr anchor="ctr"/>
          <a:lstStyle>
            <a:lvl1pPr algn="ctr">
              <a:defRPr sz="2000">
                <a:solidFill>
                  <a:schemeClr val="bg1">
                    <a:lumMod val="65000"/>
                  </a:schemeClr>
                </a:solidFill>
                <a:latin typeface="+mj-lt"/>
              </a:defRPr>
            </a:lvl1pPr>
          </a:lstStyle>
          <a:p>
            <a:r>
              <a:rPr lang="en-US" dirty="0"/>
              <a:t>SLIDE </a:t>
            </a:r>
            <a:fld id="{D97FAD88-CD89-445B-80D2-D1F46C853675}" type="slidenum">
              <a:rPr lang="en-US" smtClean="0"/>
              <a:pPr/>
              <a:t>‹Nº›</a:t>
            </a:fld>
            <a:endParaRPr lang="en-US" dirty="0"/>
          </a:p>
        </p:txBody>
      </p:sp>
      <p:pic>
        <p:nvPicPr>
          <p:cNvPr id="3" name="図 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35637" y="630699"/>
            <a:ext cx="5029636" cy="466643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35459" y="649172"/>
            <a:ext cx="5029636" cy="479777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0" y="212643"/>
            <a:ext cx="9144000" cy="658083"/>
          </a:xfrm>
        </p:spPr>
        <p:txBody>
          <a:bodyPr>
            <a:noAutofit/>
          </a:bodyPr>
          <a:lstStyle>
            <a:lvl1pPr algn="ctr">
              <a:defRPr sz="4400"/>
            </a:lvl1pPr>
          </a:lstStyle>
          <a:p>
            <a:r>
              <a:rPr lang="en-US" altLang="ja-JP" dirty="0"/>
              <a:t>SLIDE TITLE HERE</a:t>
            </a:r>
            <a:endParaRPr lang="en-US" dirty="0"/>
          </a:p>
        </p:txBody>
      </p:sp>
      <p:sp>
        <p:nvSpPr>
          <p:cNvPr id="11" name="対角する 2 つの角を切り取った四角形 10"/>
          <p:cNvSpPr/>
          <p:nvPr userDrawn="1"/>
        </p:nvSpPr>
        <p:spPr>
          <a:xfrm rot="21226749">
            <a:off x="775369" y="2151724"/>
            <a:ext cx="982513" cy="1309904"/>
          </a:xfrm>
          <a:prstGeom prst="snip2DiagRect">
            <a:avLst/>
          </a:prstGeom>
          <a:solidFill>
            <a:srgbClr val="BBFF37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96"/>
          </a:p>
        </p:txBody>
      </p:sp>
      <p:sp>
        <p:nvSpPr>
          <p:cNvPr id="7" name="対角する 2 つの角を切り取った四角形 6"/>
          <p:cNvSpPr/>
          <p:nvPr userDrawn="1"/>
        </p:nvSpPr>
        <p:spPr>
          <a:xfrm rot="21054230">
            <a:off x="616480" y="2041271"/>
            <a:ext cx="982513" cy="1309904"/>
          </a:xfrm>
          <a:prstGeom prst="snip2DiagRect">
            <a:avLst/>
          </a:prstGeom>
          <a:solidFill>
            <a:srgbClr val="02B8AD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96"/>
          </a:p>
        </p:txBody>
      </p:sp>
      <p:sp>
        <p:nvSpPr>
          <p:cNvPr id="12" name="テキスト プレースホルダー 22"/>
          <p:cNvSpPr>
            <a:spLocks noGrp="1"/>
          </p:cNvSpPr>
          <p:nvPr>
            <p:ph type="body" sz="quarter" idx="15" hasCustomPrompt="1"/>
          </p:nvPr>
        </p:nvSpPr>
        <p:spPr>
          <a:xfrm>
            <a:off x="436972" y="2342241"/>
            <a:ext cx="1476292" cy="720080"/>
          </a:xfrm>
        </p:spPr>
        <p:txBody>
          <a:bodyPr anchor="ctr">
            <a:normAutofit/>
          </a:bodyPr>
          <a:lstStyle>
            <a:lvl1pPr algn="ctr">
              <a:defRPr sz="30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TEXT</a:t>
            </a:r>
          </a:p>
        </p:txBody>
      </p:sp>
      <p:cxnSp>
        <p:nvCxnSpPr>
          <p:cNvPr id="10" name="直線コネクタ 9"/>
          <p:cNvCxnSpPr/>
          <p:nvPr userDrawn="1"/>
        </p:nvCxnSpPr>
        <p:spPr>
          <a:xfrm flipV="1">
            <a:off x="0" y="2799766"/>
            <a:ext cx="622658" cy="564494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テキスト プレースホルダー 22"/>
          <p:cNvSpPr>
            <a:spLocks noGrp="1"/>
          </p:cNvSpPr>
          <p:nvPr>
            <p:ph type="body" sz="quarter" idx="13" hasCustomPrompt="1"/>
          </p:nvPr>
        </p:nvSpPr>
        <p:spPr>
          <a:xfrm>
            <a:off x="420857" y="3467597"/>
            <a:ext cx="1492407" cy="480053"/>
          </a:xfrm>
        </p:spPr>
        <p:txBody>
          <a:bodyPr anchor="ctr">
            <a:normAutofit/>
          </a:bodyPr>
          <a:lstStyle>
            <a:lvl1pPr algn="l">
              <a:defRPr sz="2000">
                <a:latin typeface="+mj-lt"/>
              </a:defRPr>
            </a:lvl1pPr>
          </a:lstStyle>
          <a:p>
            <a:pPr lvl="0"/>
            <a:r>
              <a:rPr lang="en-US" dirty="0"/>
              <a:t>“Text Here”</a:t>
            </a:r>
          </a:p>
        </p:txBody>
      </p:sp>
      <p:sp>
        <p:nvSpPr>
          <p:cNvPr id="84" name="対角する 2 つの角を切り取った四角形 83"/>
          <p:cNvSpPr/>
          <p:nvPr userDrawn="1"/>
        </p:nvSpPr>
        <p:spPr>
          <a:xfrm rot="21226749">
            <a:off x="2532088" y="3078155"/>
            <a:ext cx="982513" cy="1309904"/>
          </a:xfrm>
          <a:prstGeom prst="snip2DiagRect">
            <a:avLst/>
          </a:prstGeom>
          <a:solidFill>
            <a:srgbClr val="BBFF37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96"/>
          </a:p>
        </p:txBody>
      </p:sp>
      <p:sp>
        <p:nvSpPr>
          <p:cNvPr id="85" name="対角する 2 つの角を切り取った四角形 84"/>
          <p:cNvSpPr/>
          <p:nvPr userDrawn="1"/>
        </p:nvSpPr>
        <p:spPr>
          <a:xfrm rot="21054230">
            <a:off x="2373199" y="2967702"/>
            <a:ext cx="982513" cy="1309904"/>
          </a:xfrm>
          <a:prstGeom prst="snip2DiagRect">
            <a:avLst/>
          </a:prstGeom>
          <a:solidFill>
            <a:srgbClr val="02B8AD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96"/>
          </a:p>
        </p:txBody>
      </p:sp>
      <p:sp>
        <p:nvSpPr>
          <p:cNvPr id="86" name="テキスト プレースホルダー 22"/>
          <p:cNvSpPr>
            <a:spLocks noGrp="1"/>
          </p:cNvSpPr>
          <p:nvPr>
            <p:ph type="body" sz="quarter" idx="16" hasCustomPrompt="1"/>
          </p:nvPr>
        </p:nvSpPr>
        <p:spPr>
          <a:xfrm>
            <a:off x="2193691" y="3268673"/>
            <a:ext cx="1476292" cy="720080"/>
          </a:xfrm>
        </p:spPr>
        <p:txBody>
          <a:bodyPr anchor="ctr">
            <a:normAutofit/>
          </a:bodyPr>
          <a:lstStyle>
            <a:lvl1pPr algn="ctr">
              <a:defRPr sz="30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TEXT</a:t>
            </a:r>
          </a:p>
        </p:txBody>
      </p:sp>
      <p:cxnSp>
        <p:nvCxnSpPr>
          <p:cNvPr id="87" name="直線コネクタ 86"/>
          <p:cNvCxnSpPr/>
          <p:nvPr userDrawn="1"/>
        </p:nvCxnSpPr>
        <p:spPr>
          <a:xfrm>
            <a:off x="1754989" y="2735705"/>
            <a:ext cx="624387" cy="990492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テキスト プレースホルダー 22"/>
          <p:cNvSpPr>
            <a:spLocks noGrp="1"/>
          </p:cNvSpPr>
          <p:nvPr>
            <p:ph type="body" sz="quarter" idx="17" hasCustomPrompt="1"/>
          </p:nvPr>
        </p:nvSpPr>
        <p:spPr>
          <a:xfrm>
            <a:off x="2177576" y="4394028"/>
            <a:ext cx="1492407" cy="480053"/>
          </a:xfrm>
        </p:spPr>
        <p:txBody>
          <a:bodyPr anchor="ctr">
            <a:normAutofit/>
          </a:bodyPr>
          <a:lstStyle>
            <a:lvl1pPr algn="l">
              <a:defRPr sz="2000">
                <a:latin typeface="+mj-lt"/>
              </a:defRPr>
            </a:lvl1pPr>
          </a:lstStyle>
          <a:p>
            <a:pPr lvl="0"/>
            <a:r>
              <a:rPr lang="en-US" dirty="0"/>
              <a:t>“Text Here”</a:t>
            </a:r>
          </a:p>
        </p:txBody>
      </p:sp>
      <p:sp>
        <p:nvSpPr>
          <p:cNvPr id="90" name="対角する 2 つの角を切り取った四角形 89"/>
          <p:cNvSpPr/>
          <p:nvPr userDrawn="1"/>
        </p:nvSpPr>
        <p:spPr>
          <a:xfrm rot="21226749">
            <a:off x="4240029" y="2431440"/>
            <a:ext cx="982513" cy="1309904"/>
          </a:xfrm>
          <a:prstGeom prst="snip2DiagRect">
            <a:avLst/>
          </a:prstGeom>
          <a:solidFill>
            <a:srgbClr val="BBFF37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96"/>
          </a:p>
        </p:txBody>
      </p:sp>
      <p:sp>
        <p:nvSpPr>
          <p:cNvPr id="91" name="対角する 2 つの角を切り取った四角形 90"/>
          <p:cNvSpPr/>
          <p:nvPr userDrawn="1"/>
        </p:nvSpPr>
        <p:spPr>
          <a:xfrm rot="21054230">
            <a:off x="4081140" y="2320987"/>
            <a:ext cx="982513" cy="1309904"/>
          </a:xfrm>
          <a:prstGeom prst="snip2DiagRect">
            <a:avLst/>
          </a:prstGeom>
          <a:solidFill>
            <a:srgbClr val="02B8AD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96"/>
          </a:p>
        </p:txBody>
      </p:sp>
      <p:sp>
        <p:nvSpPr>
          <p:cNvPr id="92" name="テキスト プレースホルダー 22"/>
          <p:cNvSpPr>
            <a:spLocks noGrp="1"/>
          </p:cNvSpPr>
          <p:nvPr>
            <p:ph type="body" sz="quarter" idx="18" hasCustomPrompt="1"/>
          </p:nvPr>
        </p:nvSpPr>
        <p:spPr>
          <a:xfrm>
            <a:off x="3901632" y="2621957"/>
            <a:ext cx="1476292" cy="720080"/>
          </a:xfrm>
        </p:spPr>
        <p:txBody>
          <a:bodyPr anchor="ctr">
            <a:normAutofit/>
          </a:bodyPr>
          <a:lstStyle>
            <a:lvl1pPr algn="ctr">
              <a:defRPr sz="30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TEXT</a:t>
            </a:r>
          </a:p>
        </p:txBody>
      </p:sp>
      <p:cxnSp>
        <p:nvCxnSpPr>
          <p:cNvPr id="93" name="直線コネクタ 92"/>
          <p:cNvCxnSpPr/>
          <p:nvPr userDrawn="1"/>
        </p:nvCxnSpPr>
        <p:spPr>
          <a:xfrm flipV="1">
            <a:off x="3511709" y="3079481"/>
            <a:ext cx="575609" cy="582655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テキスト プレースホルダー 22"/>
          <p:cNvSpPr>
            <a:spLocks noGrp="1"/>
          </p:cNvSpPr>
          <p:nvPr>
            <p:ph type="body" sz="quarter" idx="19" hasCustomPrompt="1"/>
          </p:nvPr>
        </p:nvSpPr>
        <p:spPr>
          <a:xfrm>
            <a:off x="3885517" y="3747313"/>
            <a:ext cx="1492407" cy="480053"/>
          </a:xfrm>
        </p:spPr>
        <p:txBody>
          <a:bodyPr anchor="ctr">
            <a:normAutofit/>
          </a:bodyPr>
          <a:lstStyle>
            <a:lvl1pPr algn="l">
              <a:defRPr sz="2000">
                <a:latin typeface="+mj-lt"/>
              </a:defRPr>
            </a:lvl1pPr>
          </a:lstStyle>
          <a:p>
            <a:pPr lvl="0"/>
            <a:r>
              <a:rPr lang="en-US" dirty="0"/>
              <a:t>“Text Here”</a:t>
            </a:r>
          </a:p>
        </p:txBody>
      </p:sp>
      <p:sp>
        <p:nvSpPr>
          <p:cNvPr id="99" name="対角する 2 つの角を切り取った四角形 98"/>
          <p:cNvSpPr/>
          <p:nvPr userDrawn="1"/>
        </p:nvSpPr>
        <p:spPr>
          <a:xfrm rot="21226749">
            <a:off x="6100409" y="3513597"/>
            <a:ext cx="982513" cy="1309904"/>
          </a:xfrm>
          <a:prstGeom prst="snip2DiagRect">
            <a:avLst/>
          </a:prstGeom>
          <a:solidFill>
            <a:srgbClr val="BBFF37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96"/>
          </a:p>
        </p:txBody>
      </p:sp>
      <p:sp>
        <p:nvSpPr>
          <p:cNvPr id="100" name="対角する 2 つの角を切り取った四角形 99"/>
          <p:cNvSpPr/>
          <p:nvPr userDrawn="1"/>
        </p:nvSpPr>
        <p:spPr>
          <a:xfrm rot="21054230">
            <a:off x="5941520" y="3403143"/>
            <a:ext cx="982513" cy="1309904"/>
          </a:xfrm>
          <a:prstGeom prst="snip2DiagRect">
            <a:avLst/>
          </a:prstGeom>
          <a:solidFill>
            <a:srgbClr val="02B8AD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96"/>
          </a:p>
        </p:txBody>
      </p:sp>
      <p:sp>
        <p:nvSpPr>
          <p:cNvPr id="101" name="テキスト プレースホルダー 22"/>
          <p:cNvSpPr>
            <a:spLocks noGrp="1"/>
          </p:cNvSpPr>
          <p:nvPr>
            <p:ph type="body" sz="quarter" idx="20" hasCustomPrompt="1"/>
          </p:nvPr>
        </p:nvSpPr>
        <p:spPr>
          <a:xfrm>
            <a:off x="5762012" y="3704114"/>
            <a:ext cx="1476292" cy="720080"/>
          </a:xfrm>
        </p:spPr>
        <p:txBody>
          <a:bodyPr anchor="ctr">
            <a:normAutofit/>
          </a:bodyPr>
          <a:lstStyle>
            <a:lvl1pPr algn="ctr">
              <a:defRPr sz="30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TEXT</a:t>
            </a:r>
          </a:p>
        </p:txBody>
      </p:sp>
      <p:cxnSp>
        <p:nvCxnSpPr>
          <p:cNvPr id="102" name="直線コネクタ 101"/>
          <p:cNvCxnSpPr/>
          <p:nvPr userDrawn="1"/>
        </p:nvCxnSpPr>
        <p:spPr>
          <a:xfrm>
            <a:off x="5219650" y="3015421"/>
            <a:ext cx="728048" cy="1146217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テキスト プレースホルダー 22"/>
          <p:cNvSpPr>
            <a:spLocks noGrp="1"/>
          </p:cNvSpPr>
          <p:nvPr>
            <p:ph type="body" sz="quarter" idx="21" hasCustomPrompt="1"/>
          </p:nvPr>
        </p:nvSpPr>
        <p:spPr>
          <a:xfrm>
            <a:off x="5745897" y="4829470"/>
            <a:ext cx="1492407" cy="480053"/>
          </a:xfrm>
        </p:spPr>
        <p:txBody>
          <a:bodyPr anchor="ctr">
            <a:normAutofit/>
          </a:bodyPr>
          <a:lstStyle>
            <a:lvl1pPr algn="l">
              <a:defRPr sz="2000">
                <a:latin typeface="+mj-lt"/>
              </a:defRPr>
            </a:lvl1pPr>
          </a:lstStyle>
          <a:p>
            <a:pPr lvl="0"/>
            <a:r>
              <a:rPr lang="en-US" dirty="0"/>
              <a:t>“Text Here”</a:t>
            </a:r>
          </a:p>
        </p:txBody>
      </p:sp>
      <p:sp>
        <p:nvSpPr>
          <p:cNvPr id="105" name="対角する 2 つの角を切り取った四角形 104"/>
          <p:cNvSpPr/>
          <p:nvPr userDrawn="1"/>
        </p:nvSpPr>
        <p:spPr>
          <a:xfrm rot="21226749">
            <a:off x="7898989" y="3043054"/>
            <a:ext cx="982513" cy="1309904"/>
          </a:xfrm>
          <a:prstGeom prst="snip2DiagRect">
            <a:avLst/>
          </a:prstGeom>
          <a:solidFill>
            <a:srgbClr val="BBFF37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96"/>
          </a:p>
        </p:txBody>
      </p:sp>
      <p:sp>
        <p:nvSpPr>
          <p:cNvPr id="106" name="対角する 2 つの角を切り取った四角形 105"/>
          <p:cNvSpPr/>
          <p:nvPr userDrawn="1"/>
        </p:nvSpPr>
        <p:spPr>
          <a:xfrm rot="21054230">
            <a:off x="7740099" y="2932601"/>
            <a:ext cx="982513" cy="1309904"/>
          </a:xfrm>
          <a:prstGeom prst="snip2DiagRect">
            <a:avLst/>
          </a:prstGeom>
          <a:solidFill>
            <a:srgbClr val="02B8AD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96"/>
          </a:p>
        </p:txBody>
      </p:sp>
      <p:sp>
        <p:nvSpPr>
          <p:cNvPr id="107" name="テキスト プレースホルダー 22"/>
          <p:cNvSpPr>
            <a:spLocks noGrp="1"/>
          </p:cNvSpPr>
          <p:nvPr>
            <p:ph type="body" sz="quarter" idx="22" hasCustomPrompt="1"/>
          </p:nvPr>
        </p:nvSpPr>
        <p:spPr>
          <a:xfrm>
            <a:off x="7560592" y="3233571"/>
            <a:ext cx="1476292" cy="720080"/>
          </a:xfrm>
        </p:spPr>
        <p:txBody>
          <a:bodyPr anchor="ctr">
            <a:normAutofit/>
          </a:bodyPr>
          <a:lstStyle>
            <a:lvl1pPr algn="ctr">
              <a:defRPr sz="30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TEXT</a:t>
            </a:r>
          </a:p>
        </p:txBody>
      </p:sp>
      <p:cxnSp>
        <p:nvCxnSpPr>
          <p:cNvPr id="108" name="直線コネクタ 107"/>
          <p:cNvCxnSpPr/>
          <p:nvPr userDrawn="1"/>
        </p:nvCxnSpPr>
        <p:spPr>
          <a:xfrm flipV="1">
            <a:off x="7080029" y="3691096"/>
            <a:ext cx="666248" cy="406482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テキスト プレースホルダー 22"/>
          <p:cNvSpPr>
            <a:spLocks noGrp="1"/>
          </p:cNvSpPr>
          <p:nvPr>
            <p:ph type="body" sz="quarter" idx="23" hasCustomPrompt="1"/>
          </p:nvPr>
        </p:nvSpPr>
        <p:spPr>
          <a:xfrm>
            <a:off x="7544476" y="4358927"/>
            <a:ext cx="1492407" cy="480053"/>
          </a:xfrm>
        </p:spPr>
        <p:txBody>
          <a:bodyPr anchor="ctr">
            <a:normAutofit/>
          </a:bodyPr>
          <a:lstStyle>
            <a:lvl1pPr algn="l">
              <a:defRPr sz="2000">
                <a:latin typeface="+mj-lt"/>
              </a:defRPr>
            </a:lvl1pPr>
          </a:lstStyle>
          <a:p>
            <a:pPr lvl="0"/>
            <a:r>
              <a:rPr lang="en-US" dirty="0"/>
              <a:t>“Text Here”</a:t>
            </a:r>
          </a:p>
        </p:txBody>
      </p:sp>
      <p:cxnSp>
        <p:nvCxnSpPr>
          <p:cNvPr id="111" name="直線コネクタ 110"/>
          <p:cNvCxnSpPr/>
          <p:nvPr userDrawn="1"/>
        </p:nvCxnSpPr>
        <p:spPr>
          <a:xfrm>
            <a:off x="8878609" y="3627035"/>
            <a:ext cx="265391" cy="431061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テキスト プレースホルダー 5"/>
          <p:cNvSpPr>
            <a:spLocks noGrp="1"/>
          </p:cNvSpPr>
          <p:nvPr>
            <p:ph type="body" sz="quarter" idx="14" hasCustomPrompt="1"/>
          </p:nvPr>
        </p:nvSpPr>
        <p:spPr>
          <a:xfrm>
            <a:off x="414036" y="3909054"/>
            <a:ext cx="1476292" cy="1183229"/>
          </a:xfrm>
        </p:spPr>
        <p:txBody>
          <a:bodyPr>
            <a:normAutofit/>
          </a:bodyPr>
          <a:lstStyle>
            <a:lvl1pPr algn="l">
              <a:defRPr sz="900" baseline="0">
                <a:solidFill>
                  <a:schemeClr val="tx2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 dirty="0"/>
              <a:t>Text Here</a:t>
            </a:r>
          </a:p>
        </p:txBody>
      </p:sp>
      <p:sp>
        <p:nvSpPr>
          <p:cNvPr id="115" name="テキスト プレースホルダー 5"/>
          <p:cNvSpPr>
            <a:spLocks noGrp="1"/>
          </p:cNvSpPr>
          <p:nvPr>
            <p:ph type="body" sz="quarter" idx="24" hasCustomPrompt="1"/>
          </p:nvPr>
        </p:nvSpPr>
        <p:spPr>
          <a:xfrm>
            <a:off x="2178189" y="4825707"/>
            <a:ext cx="1476292" cy="1183229"/>
          </a:xfrm>
        </p:spPr>
        <p:txBody>
          <a:bodyPr>
            <a:normAutofit/>
          </a:bodyPr>
          <a:lstStyle>
            <a:lvl1pPr algn="l">
              <a:defRPr sz="900" baseline="0">
                <a:solidFill>
                  <a:schemeClr val="tx2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 dirty="0"/>
              <a:t>Text Here</a:t>
            </a:r>
          </a:p>
        </p:txBody>
      </p:sp>
      <p:sp>
        <p:nvSpPr>
          <p:cNvPr id="116" name="テキスト プレースホルダー 5"/>
          <p:cNvSpPr>
            <a:spLocks noGrp="1"/>
          </p:cNvSpPr>
          <p:nvPr>
            <p:ph type="body" sz="quarter" idx="25" hasCustomPrompt="1"/>
          </p:nvPr>
        </p:nvSpPr>
        <p:spPr>
          <a:xfrm>
            <a:off x="3888337" y="4165984"/>
            <a:ext cx="1476292" cy="1183229"/>
          </a:xfrm>
        </p:spPr>
        <p:txBody>
          <a:bodyPr>
            <a:normAutofit/>
          </a:bodyPr>
          <a:lstStyle>
            <a:lvl1pPr algn="l">
              <a:defRPr sz="900" baseline="0">
                <a:solidFill>
                  <a:schemeClr val="tx2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 dirty="0"/>
              <a:t>Text Here</a:t>
            </a:r>
          </a:p>
        </p:txBody>
      </p:sp>
      <p:sp>
        <p:nvSpPr>
          <p:cNvPr id="117" name="テキスト プレースホルダー 5"/>
          <p:cNvSpPr>
            <a:spLocks noGrp="1"/>
          </p:cNvSpPr>
          <p:nvPr>
            <p:ph type="body" sz="quarter" idx="26" hasCustomPrompt="1"/>
          </p:nvPr>
        </p:nvSpPr>
        <p:spPr>
          <a:xfrm>
            <a:off x="5742498" y="5253203"/>
            <a:ext cx="1476292" cy="1183229"/>
          </a:xfrm>
        </p:spPr>
        <p:txBody>
          <a:bodyPr>
            <a:normAutofit/>
          </a:bodyPr>
          <a:lstStyle>
            <a:lvl1pPr algn="l">
              <a:defRPr sz="900" baseline="0">
                <a:solidFill>
                  <a:schemeClr val="tx2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 dirty="0"/>
              <a:t>Text Here</a:t>
            </a:r>
          </a:p>
        </p:txBody>
      </p:sp>
      <p:sp>
        <p:nvSpPr>
          <p:cNvPr id="118" name="テキスト プレースホルダー 5"/>
          <p:cNvSpPr>
            <a:spLocks noGrp="1"/>
          </p:cNvSpPr>
          <p:nvPr>
            <p:ph type="body" sz="quarter" idx="27" hasCustomPrompt="1"/>
          </p:nvPr>
        </p:nvSpPr>
        <p:spPr>
          <a:xfrm>
            <a:off x="7542655" y="4773149"/>
            <a:ext cx="1476292" cy="1176000"/>
          </a:xfrm>
        </p:spPr>
        <p:txBody>
          <a:bodyPr>
            <a:normAutofit/>
          </a:bodyPr>
          <a:lstStyle>
            <a:lvl1pPr algn="l">
              <a:defRPr sz="900" baseline="0">
                <a:solidFill>
                  <a:schemeClr val="tx2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 dirty="0"/>
              <a:t>Text Here</a:t>
            </a:r>
          </a:p>
        </p:txBody>
      </p:sp>
    </p:spTree>
    <p:extLst>
      <p:ext uri="{BB962C8B-B14F-4D97-AF65-F5344CB8AC3E}">
        <p14:creationId xmlns:p14="http://schemas.microsoft.com/office/powerpoint/2010/main" val="2413744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9000" advTm="0">
        <p:fade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6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75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50"/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50"/>
                                        <p:tgtEl>
                                          <p:spTgt spid="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25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000"/>
                            </p:stCondLst>
                            <p:childTnLst>
                              <p:par>
                                <p:cTn id="49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35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50"/>
                                        <p:tgtEl>
                                          <p:spTgt spid="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50"/>
                                        <p:tgtEl>
                                          <p:spTgt spid="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3750"/>
                            </p:stCondLst>
                            <p:childTnLst>
                              <p:par>
                                <p:cTn id="68" presetID="22" presetClass="entr" presetSubtype="8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4500"/>
                            </p:stCondLst>
                            <p:childTnLst>
                              <p:par>
                                <p:cTn id="72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0"/>
                            </p:stCondLst>
                            <p:childTnLst>
                              <p:par>
                                <p:cTn id="8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250"/>
                                        <p:tgtEl>
                                          <p:spTgt spid="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250"/>
                                        <p:tgtEl>
                                          <p:spTgt spid="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250"/>
                            </p:stCondLst>
                            <p:childTnLst>
                              <p:par>
                                <p:cTn id="91" presetID="22" presetClass="entr" presetSubtype="8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6000"/>
                            </p:stCondLst>
                            <p:childTnLst>
                              <p:par>
                                <p:cTn id="95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6500"/>
                            </p:stCondLst>
                            <p:childTnLst>
                              <p:par>
                                <p:cTn id="10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250"/>
                                        <p:tgtEl>
                                          <p:spTgt spid="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250"/>
                                        <p:tgtEl>
                                          <p:spTgt spid="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6750"/>
                            </p:stCondLst>
                            <p:childTnLst>
                              <p:par>
                                <p:cTn id="114" presetID="22" presetClass="entr" presetSubtype="8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7500"/>
                            </p:stCondLst>
                            <p:childTnLst>
                              <p:par>
                                <p:cTn id="118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2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8000"/>
                            </p:stCondLst>
                            <p:childTnLst>
                              <p:par>
                                <p:cTn id="1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250"/>
                                        <p:tgtEl>
                                          <p:spTgt spid="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250"/>
                                        <p:tgtEl>
                                          <p:spTgt spid="1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8250"/>
                            </p:stCondLst>
                            <p:childTnLst>
                              <p:par>
                                <p:cTn id="137" presetID="22" presetClass="entr" presetSubtype="8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9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/>
      <p:bldP spid="11" grpId="0" animBg="1"/>
      <p:bldP spid="7" grpId="0" animBg="1"/>
      <p:bldP spid="12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79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50"/>
                        <p:tgtEl>
                          <p:spTgt spid="7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84" grpId="0" animBg="1"/>
      <p:bldP spid="85" grpId="0" animBg="1"/>
      <p:bldP spid="86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88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50"/>
                        <p:tgtEl>
                          <p:spTgt spid="8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90" grpId="0" animBg="1"/>
      <p:bldP spid="91" grpId="0" animBg="1"/>
      <p:bldP spid="92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9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94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50"/>
                        <p:tgtEl>
                          <p:spTgt spid="9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99" grpId="0" animBg="1"/>
      <p:bldP spid="100" grpId="0" animBg="1"/>
      <p:bldP spid="101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03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50"/>
                        <p:tgtEl>
                          <p:spTgt spid="10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05" grpId="0" animBg="1"/>
      <p:bldP spid="106" grpId="0" animBg="1"/>
      <p:bldP spid="107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09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50"/>
                        <p:tgtEl>
                          <p:spTgt spid="10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14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50"/>
                        <p:tgtEl>
                          <p:spTgt spid="11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15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50"/>
                        <p:tgtEl>
                          <p:spTgt spid="11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16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50"/>
                        <p:tgtEl>
                          <p:spTgt spid="11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17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50"/>
                        <p:tgtEl>
                          <p:spTgt spid="11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18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50"/>
                        <p:tgtEl>
                          <p:spTgt spid="118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Keywor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対角する 2 つの角を切り取った四角形 11"/>
          <p:cNvSpPr/>
          <p:nvPr userDrawn="1"/>
        </p:nvSpPr>
        <p:spPr>
          <a:xfrm rot="21226749">
            <a:off x="1295319" y="2011435"/>
            <a:ext cx="1404920" cy="1873065"/>
          </a:xfrm>
          <a:prstGeom prst="snip2DiagRect">
            <a:avLst/>
          </a:prstGeom>
          <a:solidFill>
            <a:srgbClr val="BBFF37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96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3809480" y="884718"/>
            <a:ext cx="1518669" cy="365125"/>
          </a:xfrm>
          <a:prstGeom prst="rect">
            <a:avLst/>
          </a:prstGeom>
        </p:spPr>
        <p:txBody>
          <a:bodyPr anchor="ctr"/>
          <a:lstStyle>
            <a:lvl1pPr algn="ctr">
              <a:defRPr sz="2000">
                <a:solidFill>
                  <a:schemeClr val="bg1">
                    <a:lumMod val="65000"/>
                  </a:schemeClr>
                </a:solidFill>
                <a:latin typeface="+mj-lt"/>
              </a:defRPr>
            </a:lvl1pPr>
          </a:lstStyle>
          <a:p>
            <a:r>
              <a:rPr lang="en-US" dirty="0"/>
              <a:t>SLIDE </a:t>
            </a:r>
            <a:fld id="{D97FAD88-CD89-445B-80D2-D1F46C853675}" type="slidenum">
              <a:rPr lang="en-US" smtClean="0"/>
              <a:pPr/>
              <a:t>‹Nº›</a:t>
            </a:fld>
            <a:endParaRPr lang="en-US" dirty="0"/>
          </a:p>
        </p:txBody>
      </p:sp>
      <p:pic>
        <p:nvPicPr>
          <p:cNvPr id="3" name="図 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35637" y="630699"/>
            <a:ext cx="5029636" cy="466643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35459" y="649172"/>
            <a:ext cx="5029636" cy="479777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0" y="212643"/>
            <a:ext cx="9144000" cy="658083"/>
          </a:xfrm>
        </p:spPr>
        <p:txBody>
          <a:bodyPr>
            <a:noAutofit/>
          </a:bodyPr>
          <a:lstStyle>
            <a:lvl1pPr algn="ctr">
              <a:defRPr sz="4400"/>
            </a:lvl1pPr>
          </a:lstStyle>
          <a:p>
            <a:r>
              <a:rPr lang="en-US" altLang="ja-JP" dirty="0"/>
              <a:t>SLIDE TITLE HERE</a:t>
            </a:r>
            <a:endParaRPr lang="en-US" dirty="0"/>
          </a:p>
        </p:txBody>
      </p:sp>
      <p:sp>
        <p:nvSpPr>
          <p:cNvPr id="13" name="対角する 2 つの角を切り取った四角形 12"/>
          <p:cNvSpPr/>
          <p:nvPr userDrawn="1"/>
        </p:nvSpPr>
        <p:spPr>
          <a:xfrm rot="21054230">
            <a:off x="1145521" y="1885095"/>
            <a:ext cx="1404920" cy="1873065"/>
          </a:xfrm>
          <a:prstGeom prst="snip2DiagRect">
            <a:avLst/>
          </a:prstGeom>
          <a:solidFill>
            <a:srgbClr val="02B8AD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96"/>
          </a:p>
        </p:txBody>
      </p:sp>
      <p:sp>
        <p:nvSpPr>
          <p:cNvPr id="14" name="テキスト プレースホルダー 22"/>
          <p:cNvSpPr>
            <a:spLocks noGrp="1"/>
          </p:cNvSpPr>
          <p:nvPr>
            <p:ph type="body" sz="quarter" idx="15" hasCustomPrompt="1"/>
          </p:nvPr>
        </p:nvSpPr>
        <p:spPr>
          <a:xfrm>
            <a:off x="1151322" y="2474267"/>
            <a:ext cx="1476292" cy="720080"/>
          </a:xfrm>
        </p:spPr>
        <p:txBody>
          <a:bodyPr anchor="ctr">
            <a:normAutofit/>
          </a:bodyPr>
          <a:lstStyle>
            <a:lvl1pPr algn="ctr">
              <a:defRPr sz="30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KEYWORD</a:t>
            </a:r>
          </a:p>
        </p:txBody>
      </p:sp>
      <p:sp>
        <p:nvSpPr>
          <p:cNvPr id="15" name="テキスト プレースホルダー 22"/>
          <p:cNvSpPr>
            <a:spLocks noGrp="1"/>
          </p:cNvSpPr>
          <p:nvPr>
            <p:ph type="body" sz="quarter" idx="13" hasCustomPrompt="1"/>
          </p:nvPr>
        </p:nvSpPr>
        <p:spPr>
          <a:xfrm>
            <a:off x="978108" y="4088794"/>
            <a:ext cx="2376470" cy="480053"/>
          </a:xfrm>
        </p:spPr>
        <p:txBody>
          <a:bodyPr anchor="ctr">
            <a:normAutofit/>
          </a:bodyPr>
          <a:lstStyle>
            <a:lvl1pPr algn="l">
              <a:defRPr sz="2000">
                <a:latin typeface="+mj-lt"/>
              </a:defRPr>
            </a:lvl1pPr>
          </a:lstStyle>
          <a:p>
            <a:pPr lvl="0"/>
            <a:r>
              <a:rPr lang="en-US" dirty="0"/>
              <a:t>Text Here</a:t>
            </a:r>
          </a:p>
        </p:txBody>
      </p:sp>
      <p:sp>
        <p:nvSpPr>
          <p:cNvPr id="16" name="テキスト プレースホルダー 5"/>
          <p:cNvSpPr>
            <a:spLocks noGrp="1"/>
          </p:cNvSpPr>
          <p:nvPr>
            <p:ph type="body" sz="quarter" idx="14" hasCustomPrompt="1"/>
          </p:nvPr>
        </p:nvSpPr>
        <p:spPr>
          <a:xfrm>
            <a:off x="971287" y="4530251"/>
            <a:ext cx="2383291" cy="1491037"/>
          </a:xfrm>
        </p:spPr>
        <p:txBody>
          <a:bodyPr>
            <a:normAutofit/>
          </a:bodyPr>
          <a:lstStyle>
            <a:lvl1pPr algn="l">
              <a:defRPr sz="900" baseline="0">
                <a:solidFill>
                  <a:srgbClr val="3B3B3B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 dirty="0"/>
              <a:t>Text Here</a:t>
            </a:r>
          </a:p>
        </p:txBody>
      </p:sp>
      <p:sp>
        <p:nvSpPr>
          <p:cNvPr id="17" name="対角する 2 つの角を切り取った四角形 16"/>
          <p:cNvSpPr/>
          <p:nvPr userDrawn="1"/>
        </p:nvSpPr>
        <p:spPr>
          <a:xfrm rot="21226749">
            <a:off x="3965128" y="2011435"/>
            <a:ext cx="1404920" cy="1873065"/>
          </a:xfrm>
          <a:prstGeom prst="snip2DiagRect">
            <a:avLst/>
          </a:prstGeom>
          <a:solidFill>
            <a:srgbClr val="BBFF37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96"/>
          </a:p>
        </p:txBody>
      </p:sp>
      <p:sp>
        <p:nvSpPr>
          <p:cNvPr id="18" name="対角する 2 つの角を切り取った四角形 17"/>
          <p:cNvSpPr/>
          <p:nvPr userDrawn="1"/>
        </p:nvSpPr>
        <p:spPr>
          <a:xfrm rot="21054230">
            <a:off x="3815330" y="1885095"/>
            <a:ext cx="1404920" cy="1873065"/>
          </a:xfrm>
          <a:prstGeom prst="snip2DiagRect">
            <a:avLst/>
          </a:prstGeom>
          <a:solidFill>
            <a:srgbClr val="02B8AD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96"/>
          </a:p>
        </p:txBody>
      </p:sp>
      <p:sp>
        <p:nvSpPr>
          <p:cNvPr id="19" name="テキスト プレースホルダー 22"/>
          <p:cNvSpPr>
            <a:spLocks noGrp="1"/>
          </p:cNvSpPr>
          <p:nvPr>
            <p:ph type="body" sz="quarter" idx="16" hasCustomPrompt="1"/>
          </p:nvPr>
        </p:nvSpPr>
        <p:spPr>
          <a:xfrm>
            <a:off x="3821131" y="2474267"/>
            <a:ext cx="1476292" cy="720080"/>
          </a:xfrm>
        </p:spPr>
        <p:txBody>
          <a:bodyPr anchor="ctr">
            <a:normAutofit/>
          </a:bodyPr>
          <a:lstStyle>
            <a:lvl1pPr algn="ctr">
              <a:defRPr sz="30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KEYWORD</a:t>
            </a:r>
          </a:p>
        </p:txBody>
      </p:sp>
      <p:sp>
        <p:nvSpPr>
          <p:cNvPr id="20" name="テキスト プレースホルダー 22"/>
          <p:cNvSpPr>
            <a:spLocks noGrp="1"/>
          </p:cNvSpPr>
          <p:nvPr>
            <p:ph type="body" sz="quarter" idx="17" hasCustomPrompt="1"/>
          </p:nvPr>
        </p:nvSpPr>
        <p:spPr>
          <a:xfrm>
            <a:off x="3647917" y="4088794"/>
            <a:ext cx="2376470" cy="480053"/>
          </a:xfrm>
        </p:spPr>
        <p:txBody>
          <a:bodyPr anchor="ctr">
            <a:normAutofit/>
          </a:bodyPr>
          <a:lstStyle>
            <a:lvl1pPr algn="l">
              <a:defRPr sz="2000">
                <a:latin typeface="+mj-lt"/>
              </a:defRPr>
            </a:lvl1pPr>
          </a:lstStyle>
          <a:p>
            <a:pPr lvl="0"/>
            <a:r>
              <a:rPr lang="en-US" dirty="0"/>
              <a:t>Text Here</a:t>
            </a:r>
          </a:p>
        </p:txBody>
      </p:sp>
      <p:sp>
        <p:nvSpPr>
          <p:cNvPr id="21" name="テキスト プレースホルダー 5"/>
          <p:cNvSpPr>
            <a:spLocks noGrp="1"/>
          </p:cNvSpPr>
          <p:nvPr>
            <p:ph type="body" sz="quarter" idx="18" hasCustomPrompt="1"/>
          </p:nvPr>
        </p:nvSpPr>
        <p:spPr>
          <a:xfrm>
            <a:off x="3641096" y="4530251"/>
            <a:ext cx="2383291" cy="1491037"/>
          </a:xfrm>
        </p:spPr>
        <p:txBody>
          <a:bodyPr>
            <a:normAutofit/>
          </a:bodyPr>
          <a:lstStyle>
            <a:lvl1pPr algn="l">
              <a:defRPr sz="900" baseline="0">
                <a:solidFill>
                  <a:srgbClr val="3B3B3B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 dirty="0"/>
              <a:t>Text Here</a:t>
            </a:r>
          </a:p>
        </p:txBody>
      </p:sp>
      <p:sp>
        <p:nvSpPr>
          <p:cNvPr id="24" name="対角する 2 つの角を切り取った四角形 23"/>
          <p:cNvSpPr/>
          <p:nvPr userDrawn="1"/>
        </p:nvSpPr>
        <p:spPr>
          <a:xfrm rot="21226749">
            <a:off x="6617553" y="2011435"/>
            <a:ext cx="1404920" cy="1873065"/>
          </a:xfrm>
          <a:prstGeom prst="snip2DiagRect">
            <a:avLst/>
          </a:prstGeom>
          <a:solidFill>
            <a:srgbClr val="BBFF37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96"/>
          </a:p>
        </p:txBody>
      </p:sp>
      <p:sp>
        <p:nvSpPr>
          <p:cNvPr id="25" name="対角する 2 つの角を切り取った四角形 24"/>
          <p:cNvSpPr/>
          <p:nvPr userDrawn="1"/>
        </p:nvSpPr>
        <p:spPr>
          <a:xfrm rot="21054230">
            <a:off x="6467754" y="1885095"/>
            <a:ext cx="1404920" cy="1873065"/>
          </a:xfrm>
          <a:prstGeom prst="snip2DiagRect">
            <a:avLst/>
          </a:prstGeom>
          <a:solidFill>
            <a:srgbClr val="02B8AD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96"/>
          </a:p>
        </p:txBody>
      </p:sp>
      <p:sp>
        <p:nvSpPr>
          <p:cNvPr id="26" name="テキスト プレースホルダー 22"/>
          <p:cNvSpPr>
            <a:spLocks noGrp="1"/>
          </p:cNvSpPr>
          <p:nvPr>
            <p:ph type="body" sz="quarter" idx="19" hasCustomPrompt="1"/>
          </p:nvPr>
        </p:nvSpPr>
        <p:spPr>
          <a:xfrm>
            <a:off x="6473556" y="2474267"/>
            <a:ext cx="1476292" cy="720080"/>
          </a:xfrm>
        </p:spPr>
        <p:txBody>
          <a:bodyPr anchor="ctr">
            <a:normAutofit/>
          </a:bodyPr>
          <a:lstStyle>
            <a:lvl1pPr algn="ctr">
              <a:defRPr sz="30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KEYWORD</a:t>
            </a:r>
          </a:p>
        </p:txBody>
      </p:sp>
      <p:sp>
        <p:nvSpPr>
          <p:cNvPr id="27" name="テキスト プレースホルダー 22"/>
          <p:cNvSpPr>
            <a:spLocks noGrp="1"/>
          </p:cNvSpPr>
          <p:nvPr>
            <p:ph type="body" sz="quarter" idx="20" hasCustomPrompt="1"/>
          </p:nvPr>
        </p:nvSpPr>
        <p:spPr>
          <a:xfrm>
            <a:off x="6300342" y="4088794"/>
            <a:ext cx="2376470" cy="480053"/>
          </a:xfrm>
        </p:spPr>
        <p:txBody>
          <a:bodyPr anchor="ctr">
            <a:normAutofit/>
          </a:bodyPr>
          <a:lstStyle>
            <a:lvl1pPr algn="l">
              <a:defRPr sz="2000">
                <a:latin typeface="+mj-lt"/>
              </a:defRPr>
            </a:lvl1pPr>
          </a:lstStyle>
          <a:p>
            <a:pPr lvl="0"/>
            <a:r>
              <a:rPr lang="en-US" dirty="0"/>
              <a:t>Text Here</a:t>
            </a:r>
          </a:p>
        </p:txBody>
      </p:sp>
      <p:sp>
        <p:nvSpPr>
          <p:cNvPr id="28" name="テキスト プレースホルダー 5"/>
          <p:cNvSpPr>
            <a:spLocks noGrp="1"/>
          </p:cNvSpPr>
          <p:nvPr>
            <p:ph type="body" sz="quarter" idx="21" hasCustomPrompt="1"/>
          </p:nvPr>
        </p:nvSpPr>
        <p:spPr>
          <a:xfrm>
            <a:off x="6293521" y="4530251"/>
            <a:ext cx="2383291" cy="1491037"/>
          </a:xfrm>
        </p:spPr>
        <p:txBody>
          <a:bodyPr>
            <a:normAutofit/>
          </a:bodyPr>
          <a:lstStyle>
            <a:lvl1pPr algn="l">
              <a:defRPr sz="900" baseline="0">
                <a:solidFill>
                  <a:srgbClr val="3B3B3B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 dirty="0"/>
              <a:t>Text Here</a:t>
            </a:r>
          </a:p>
        </p:txBody>
      </p:sp>
    </p:spTree>
    <p:extLst>
      <p:ext uri="{BB962C8B-B14F-4D97-AF65-F5344CB8AC3E}">
        <p14:creationId xmlns:p14="http://schemas.microsoft.com/office/powerpoint/2010/main" val="1493704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9000" advTm="0">
        <p:fade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6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750"/>
                            </p:stCondLst>
                            <p:childTnLst>
                              <p:par>
                                <p:cTn id="22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25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5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5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00"/>
                            </p:stCondLst>
                            <p:childTnLst>
                              <p:par>
                                <p:cTn id="41" presetID="2" presetClass="entr" presetSubtype="8" decel="10000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1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5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5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5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750"/>
                            </p:stCondLst>
                            <p:childTnLst>
                              <p:par>
                                <p:cTn id="60" presetID="2" presetClass="entr" presetSubtype="8" decel="10000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" presetClass="entr" presetSubtype="1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3750"/>
                            </p:stCondLst>
                            <p:childTnLst>
                              <p:par>
                                <p:cTn id="7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5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5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5" grpId="0"/>
      <p:bldP spid="2" grpId="0"/>
      <p:bldP spid="13" grpId="0" animBg="1"/>
      <p:bldP spid="14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5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50"/>
                        <p:tgtEl>
                          <p:spTgt spid="1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6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50"/>
                        <p:tgtEl>
                          <p:spTgt spid="1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7" grpId="0" animBg="1"/>
      <p:bldP spid="18" grpId="0" animBg="1"/>
      <p:bldP spid="19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0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50"/>
                        <p:tgtEl>
                          <p:spTgt spid="2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1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50"/>
                        <p:tgtEl>
                          <p:spTgt spid="2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4" grpId="0" animBg="1"/>
      <p:bldP spid="25" grpId="0" animBg="1"/>
      <p:bldP spid="26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7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50"/>
                        <p:tgtEl>
                          <p:spTgt spid="2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8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50"/>
                        <p:tgtEl>
                          <p:spTgt spid="28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yc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ひし形 36"/>
          <p:cNvSpPr/>
          <p:nvPr userDrawn="1"/>
        </p:nvSpPr>
        <p:spPr>
          <a:xfrm>
            <a:off x="1763444" y="1412776"/>
            <a:ext cx="1332264" cy="1776197"/>
          </a:xfrm>
          <a:prstGeom prst="diamond">
            <a:avLst/>
          </a:prstGeom>
          <a:solidFill>
            <a:schemeClr val="accent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96"/>
          </a:p>
        </p:txBody>
      </p:sp>
      <p:sp>
        <p:nvSpPr>
          <p:cNvPr id="36" name="ひし形 35"/>
          <p:cNvSpPr/>
          <p:nvPr userDrawn="1"/>
        </p:nvSpPr>
        <p:spPr>
          <a:xfrm>
            <a:off x="1774761" y="4341102"/>
            <a:ext cx="1332264" cy="1776197"/>
          </a:xfrm>
          <a:prstGeom prst="diamond">
            <a:avLst/>
          </a:prstGeom>
          <a:solidFill>
            <a:schemeClr val="accent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96"/>
          </a:p>
        </p:txBody>
      </p:sp>
      <p:sp>
        <p:nvSpPr>
          <p:cNvPr id="35" name="ひし形 34"/>
          <p:cNvSpPr/>
          <p:nvPr userDrawn="1"/>
        </p:nvSpPr>
        <p:spPr>
          <a:xfrm>
            <a:off x="2843658" y="2872368"/>
            <a:ext cx="1332264" cy="1776197"/>
          </a:xfrm>
          <a:prstGeom prst="diamond">
            <a:avLst/>
          </a:prstGeom>
          <a:solidFill>
            <a:schemeClr val="accent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96"/>
          </a:p>
        </p:txBody>
      </p:sp>
      <p:sp>
        <p:nvSpPr>
          <p:cNvPr id="33" name="ひし形 32"/>
          <p:cNvSpPr/>
          <p:nvPr userDrawn="1"/>
        </p:nvSpPr>
        <p:spPr>
          <a:xfrm>
            <a:off x="683230" y="2872368"/>
            <a:ext cx="1332264" cy="1776197"/>
          </a:xfrm>
          <a:prstGeom prst="diamond">
            <a:avLst/>
          </a:prstGeom>
          <a:solidFill>
            <a:schemeClr val="accent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96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3809480" y="884718"/>
            <a:ext cx="1518669" cy="365125"/>
          </a:xfrm>
          <a:prstGeom prst="rect">
            <a:avLst/>
          </a:prstGeom>
        </p:spPr>
        <p:txBody>
          <a:bodyPr anchor="ctr"/>
          <a:lstStyle>
            <a:lvl1pPr algn="ctr">
              <a:defRPr sz="2000">
                <a:solidFill>
                  <a:schemeClr val="bg1">
                    <a:lumMod val="65000"/>
                  </a:schemeClr>
                </a:solidFill>
                <a:latin typeface="+mj-lt"/>
              </a:defRPr>
            </a:lvl1pPr>
          </a:lstStyle>
          <a:p>
            <a:r>
              <a:rPr lang="en-US" dirty="0"/>
              <a:t>SLIDE </a:t>
            </a:r>
            <a:fld id="{D97FAD88-CD89-445B-80D2-D1F46C853675}" type="slidenum">
              <a:rPr lang="en-US" smtClean="0"/>
              <a:pPr/>
              <a:t>‹Nº›</a:t>
            </a:fld>
            <a:endParaRPr lang="en-US" dirty="0"/>
          </a:p>
        </p:txBody>
      </p:sp>
      <p:pic>
        <p:nvPicPr>
          <p:cNvPr id="3" name="図 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35637" y="630699"/>
            <a:ext cx="5029636" cy="466643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35459" y="649172"/>
            <a:ext cx="5029636" cy="479777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0" y="212643"/>
            <a:ext cx="9144000" cy="658083"/>
          </a:xfrm>
        </p:spPr>
        <p:txBody>
          <a:bodyPr>
            <a:noAutofit/>
          </a:bodyPr>
          <a:lstStyle>
            <a:lvl1pPr algn="ctr">
              <a:defRPr sz="4400"/>
            </a:lvl1pPr>
          </a:lstStyle>
          <a:p>
            <a:r>
              <a:rPr lang="en-US" altLang="ja-JP" dirty="0"/>
              <a:t>SLIDE TITLE HERE</a:t>
            </a:r>
            <a:endParaRPr lang="en-US" dirty="0"/>
          </a:p>
        </p:txBody>
      </p:sp>
      <p:sp>
        <p:nvSpPr>
          <p:cNvPr id="4" name="ひし形 3"/>
          <p:cNvSpPr/>
          <p:nvPr userDrawn="1"/>
        </p:nvSpPr>
        <p:spPr>
          <a:xfrm>
            <a:off x="1763444" y="1576224"/>
            <a:ext cx="1332264" cy="1776197"/>
          </a:xfrm>
          <a:prstGeom prst="diamond">
            <a:avLst/>
          </a:prstGeom>
          <a:solidFill>
            <a:srgbClr val="02B8AD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96"/>
          </a:p>
        </p:txBody>
      </p:sp>
      <p:sp>
        <p:nvSpPr>
          <p:cNvPr id="30" name="ひし形 29"/>
          <p:cNvSpPr/>
          <p:nvPr userDrawn="1"/>
        </p:nvSpPr>
        <p:spPr>
          <a:xfrm>
            <a:off x="807597" y="2872368"/>
            <a:ext cx="1332264" cy="1776197"/>
          </a:xfrm>
          <a:prstGeom prst="diamond">
            <a:avLst/>
          </a:prstGeom>
          <a:solidFill>
            <a:srgbClr val="02B8AD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96"/>
          </a:p>
        </p:txBody>
      </p:sp>
      <p:sp>
        <p:nvSpPr>
          <p:cNvPr id="31" name="ひし形 30"/>
          <p:cNvSpPr/>
          <p:nvPr userDrawn="1"/>
        </p:nvSpPr>
        <p:spPr>
          <a:xfrm>
            <a:off x="1773305" y="4168512"/>
            <a:ext cx="1332264" cy="1776197"/>
          </a:xfrm>
          <a:prstGeom prst="diamond">
            <a:avLst/>
          </a:prstGeom>
          <a:solidFill>
            <a:srgbClr val="02B8AD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96"/>
          </a:p>
        </p:txBody>
      </p:sp>
      <p:sp>
        <p:nvSpPr>
          <p:cNvPr id="32" name="ひし形 31"/>
          <p:cNvSpPr/>
          <p:nvPr userDrawn="1"/>
        </p:nvSpPr>
        <p:spPr>
          <a:xfrm>
            <a:off x="2715975" y="2876939"/>
            <a:ext cx="1332264" cy="1776197"/>
          </a:xfrm>
          <a:prstGeom prst="diamond">
            <a:avLst/>
          </a:prstGeom>
          <a:solidFill>
            <a:srgbClr val="02B8AD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96"/>
          </a:p>
        </p:txBody>
      </p:sp>
      <p:sp>
        <p:nvSpPr>
          <p:cNvPr id="6" name="右矢印 5"/>
          <p:cNvSpPr/>
          <p:nvPr userDrawn="1"/>
        </p:nvSpPr>
        <p:spPr>
          <a:xfrm rot="2700000">
            <a:off x="2747480" y="2979733"/>
            <a:ext cx="328464" cy="306061"/>
          </a:xfrm>
          <a:prstGeom prst="rightArrow">
            <a:avLst/>
          </a:prstGeom>
          <a:solidFill>
            <a:srgbClr val="02B8AD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96"/>
          </a:p>
        </p:txBody>
      </p:sp>
      <p:sp>
        <p:nvSpPr>
          <p:cNvPr id="38" name="右矢印 37"/>
          <p:cNvSpPr/>
          <p:nvPr userDrawn="1"/>
        </p:nvSpPr>
        <p:spPr>
          <a:xfrm rot="8100000">
            <a:off x="2777209" y="4212720"/>
            <a:ext cx="246369" cy="408045"/>
          </a:xfrm>
          <a:prstGeom prst="rightArrow">
            <a:avLst/>
          </a:prstGeom>
          <a:solidFill>
            <a:srgbClr val="02B8AD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96"/>
          </a:p>
        </p:txBody>
      </p:sp>
      <p:sp>
        <p:nvSpPr>
          <p:cNvPr id="39" name="右矢印 38"/>
          <p:cNvSpPr/>
          <p:nvPr userDrawn="1"/>
        </p:nvSpPr>
        <p:spPr>
          <a:xfrm rot="13500000">
            <a:off x="1799976" y="4247793"/>
            <a:ext cx="328464" cy="306061"/>
          </a:xfrm>
          <a:prstGeom prst="rightArrow">
            <a:avLst/>
          </a:prstGeom>
          <a:solidFill>
            <a:srgbClr val="02B8AD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96"/>
          </a:p>
        </p:txBody>
      </p:sp>
      <p:sp>
        <p:nvSpPr>
          <p:cNvPr id="40" name="右矢印 39"/>
          <p:cNvSpPr/>
          <p:nvPr userDrawn="1"/>
        </p:nvSpPr>
        <p:spPr>
          <a:xfrm rot="18900000">
            <a:off x="1841024" y="2916576"/>
            <a:ext cx="246369" cy="408045"/>
          </a:xfrm>
          <a:prstGeom prst="rightArrow">
            <a:avLst/>
          </a:prstGeom>
          <a:solidFill>
            <a:srgbClr val="02B8AD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96"/>
          </a:p>
        </p:txBody>
      </p:sp>
      <p:sp>
        <p:nvSpPr>
          <p:cNvPr id="41" name="テキスト プレースホルダー 22"/>
          <p:cNvSpPr>
            <a:spLocks noGrp="1"/>
          </p:cNvSpPr>
          <p:nvPr>
            <p:ph type="body" sz="quarter" idx="15" hasCustomPrompt="1"/>
          </p:nvPr>
        </p:nvSpPr>
        <p:spPr>
          <a:xfrm>
            <a:off x="1871465" y="2036845"/>
            <a:ext cx="1116221" cy="720080"/>
          </a:xfrm>
        </p:spPr>
        <p:txBody>
          <a:bodyPr anchor="ctr">
            <a:normAutofit/>
          </a:bodyPr>
          <a:lstStyle>
            <a:lvl1pPr algn="ctr">
              <a:defRPr sz="24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42" name="テキスト プレースホルダー 22"/>
          <p:cNvSpPr>
            <a:spLocks noGrp="1"/>
          </p:cNvSpPr>
          <p:nvPr>
            <p:ph type="body" sz="quarter" idx="16" hasCustomPrompt="1"/>
          </p:nvPr>
        </p:nvSpPr>
        <p:spPr>
          <a:xfrm>
            <a:off x="2879665" y="3380995"/>
            <a:ext cx="1116221" cy="720080"/>
          </a:xfrm>
        </p:spPr>
        <p:txBody>
          <a:bodyPr anchor="ctr">
            <a:normAutofit/>
          </a:bodyPr>
          <a:lstStyle>
            <a:lvl1pPr algn="ctr">
              <a:defRPr sz="24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43" name="テキスト プレースホルダー 22"/>
          <p:cNvSpPr>
            <a:spLocks noGrp="1"/>
          </p:cNvSpPr>
          <p:nvPr>
            <p:ph type="body" sz="quarter" idx="17" hasCustomPrompt="1"/>
          </p:nvPr>
        </p:nvSpPr>
        <p:spPr>
          <a:xfrm>
            <a:off x="1871465" y="4773149"/>
            <a:ext cx="1116221" cy="720080"/>
          </a:xfrm>
        </p:spPr>
        <p:txBody>
          <a:bodyPr anchor="ctr">
            <a:normAutofit/>
          </a:bodyPr>
          <a:lstStyle>
            <a:lvl1pPr algn="ctr">
              <a:defRPr sz="24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44" name="テキスト プレースホルダー 22"/>
          <p:cNvSpPr>
            <a:spLocks noGrp="1"/>
          </p:cNvSpPr>
          <p:nvPr>
            <p:ph type="body" sz="quarter" idx="18" hasCustomPrompt="1"/>
          </p:nvPr>
        </p:nvSpPr>
        <p:spPr>
          <a:xfrm>
            <a:off x="827259" y="3380995"/>
            <a:ext cx="1116221" cy="720080"/>
          </a:xfrm>
        </p:spPr>
        <p:txBody>
          <a:bodyPr anchor="ctr">
            <a:normAutofit/>
          </a:bodyPr>
          <a:lstStyle>
            <a:lvl1pPr algn="ctr">
              <a:defRPr sz="24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TEXT</a:t>
            </a:r>
          </a:p>
        </p:txBody>
      </p:sp>
      <p:pic>
        <p:nvPicPr>
          <p:cNvPr id="48" name="図 47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397" y="2804931"/>
            <a:ext cx="3312655" cy="315995"/>
          </a:xfrm>
          <a:prstGeom prst="rect">
            <a:avLst/>
          </a:prstGeom>
        </p:spPr>
      </p:pic>
      <p:sp>
        <p:nvSpPr>
          <p:cNvPr id="49" name="テキスト プレースホルダー 5"/>
          <p:cNvSpPr>
            <a:spLocks noGrp="1"/>
          </p:cNvSpPr>
          <p:nvPr>
            <p:ph type="body" sz="quarter" idx="14" hasCustomPrompt="1"/>
          </p:nvPr>
        </p:nvSpPr>
        <p:spPr>
          <a:xfrm>
            <a:off x="4644014" y="3199263"/>
            <a:ext cx="4212834" cy="2101945"/>
          </a:xfrm>
        </p:spPr>
        <p:txBody>
          <a:bodyPr>
            <a:normAutofit/>
          </a:bodyPr>
          <a:lstStyle>
            <a:lvl1pPr algn="l">
              <a:defRPr sz="1000" baseline="0">
                <a:solidFill>
                  <a:schemeClr val="tx2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 dirty="0"/>
              <a:t>Text Here</a:t>
            </a:r>
          </a:p>
        </p:txBody>
      </p:sp>
      <p:sp>
        <p:nvSpPr>
          <p:cNvPr id="50" name="テキスト プレースホルダー 22"/>
          <p:cNvSpPr>
            <a:spLocks noGrp="1"/>
          </p:cNvSpPr>
          <p:nvPr>
            <p:ph type="body" sz="quarter" idx="13" hasCustomPrompt="1"/>
          </p:nvPr>
        </p:nvSpPr>
        <p:spPr>
          <a:xfrm>
            <a:off x="4644014" y="2468893"/>
            <a:ext cx="4176826" cy="720080"/>
          </a:xfrm>
        </p:spPr>
        <p:txBody>
          <a:bodyPr anchor="ctr">
            <a:normAutofit/>
          </a:bodyPr>
          <a:lstStyle>
            <a:lvl1pPr algn="l">
              <a:defRPr sz="3000">
                <a:solidFill>
                  <a:srgbClr val="52525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Text Here</a:t>
            </a:r>
          </a:p>
        </p:txBody>
      </p:sp>
    </p:spTree>
    <p:extLst>
      <p:ext uri="{BB962C8B-B14F-4D97-AF65-F5344CB8AC3E}">
        <p14:creationId xmlns:p14="http://schemas.microsoft.com/office/powerpoint/2010/main" val="3703332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9000" advTm="0">
        <p:fade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6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750"/>
                            </p:stCondLst>
                            <p:childTnLst>
                              <p:par>
                                <p:cTn id="22" presetID="2" presetClass="entr" presetSubtype="1" decel="100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9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2" presetClass="entr" presetSubtype="9" decel="100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2" presetClass="entr" presetSubtype="2" decel="100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3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750"/>
                            </p:stCondLst>
                            <p:childTnLst>
                              <p:par>
                                <p:cTn id="51" presetID="2" presetClass="entr" presetSubtype="3" decel="100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2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2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250"/>
                            </p:stCondLst>
                            <p:childTnLst>
                              <p:par>
                                <p:cTn id="56" presetID="2" presetClass="entr" presetSubtype="6" decel="100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4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4000"/>
                            </p:stCondLst>
                            <p:childTnLst>
                              <p:par>
                                <p:cTn id="68" presetID="2" presetClass="entr" presetSubtype="6" decel="100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2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2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4500"/>
                            </p:stCondLst>
                            <p:childTnLst>
                              <p:par>
                                <p:cTn id="73" presetID="2" presetClass="entr" presetSubtype="12" decel="100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8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250"/>
                            </p:stCondLst>
                            <p:childTnLst>
                              <p:par>
                                <p:cTn id="85" presetID="2" presetClass="entr" presetSubtype="12" decel="100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2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2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750"/>
                            </p:stCondLst>
                            <p:childTnLst>
                              <p:par>
                                <p:cTn id="90" presetID="2" presetClass="entr" presetSubtype="8" decel="10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2" presetClass="entr" presetSubtype="2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2" presetClass="entr" presetSubtype="4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6" grpId="0" animBg="1"/>
      <p:bldP spid="35" grpId="0" animBg="1"/>
      <p:bldP spid="33" grpId="0" animBg="1"/>
      <p:bldP spid="5" grpId="0"/>
      <p:bldP spid="2" grpId="0"/>
      <p:bldP spid="4" grpId="0" animBg="1"/>
      <p:bldP spid="30" grpId="0" animBg="1"/>
      <p:bldP spid="31" grpId="0" animBg="1"/>
      <p:bldP spid="32" grpId="0" animBg="1"/>
      <p:bldP spid="6" grpId="0" animBg="1"/>
      <p:bldP spid="38" grpId="0" animBg="1"/>
      <p:bldP spid="39" grpId="0" animBg="1"/>
      <p:bldP spid="40" grpId="0" animBg="1"/>
      <p:bldP spid="41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2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3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4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9" grpId="0" build="p">
        <p:tmplLst>
          <p:tmpl lvl="1">
            <p:tnLst>
              <p:par>
                <p:cTn presetID="2" presetClass="entr" presetSubtype="4" decel="10000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4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4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50" grpId="0" build="p">
        <p:tmplLst>
          <p:tmpl lvl="1">
            <p:tnLst>
              <p:par>
                <p:cTn presetID="2" presetClass="entr" presetSubtype="2" decel="10000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5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5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WO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3809480" y="884718"/>
            <a:ext cx="1518669" cy="365125"/>
          </a:xfrm>
          <a:prstGeom prst="rect">
            <a:avLst/>
          </a:prstGeom>
        </p:spPr>
        <p:txBody>
          <a:bodyPr anchor="ctr"/>
          <a:lstStyle>
            <a:lvl1pPr algn="ctr">
              <a:defRPr sz="2000">
                <a:solidFill>
                  <a:schemeClr val="bg1">
                    <a:lumMod val="65000"/>
                  </a:schemeClr>
                </a:solidFill>
                <a:latin typeface="+mj-lt"/>
              </a:defRPr>
            </a:lvl1pPr>
          </a:lstStyle>
          <a:p>
            <a:r>
              <a:rPr lang="en-US" dirty="0"/>
              <a:t>SLIDE </a:t>
            </a:r>
            <a:fld id="{D97FAD88-CD89-445B-80D2-D1F46C853675}" type="slidenum">
              <a:rPr lang="en-US" smtClean="0"/>
              <a:pPr/>
              <a:t>‹Nº›</a:t>
            </a:fld>
            <a:endParaRPr lang="en-US" dirty="0"/>
          </a:p>
        </p:txBody>
      </p:sp>
      <p:pic>
        <p:nvPicPr>
          <p:cNvPr id="3" name="図 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35637" y="630699"/>
            <a:ext cx="5029636" cy="466643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35459" y="649172"/>
            <a:ext cx="5029636" cy="479777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0" y="212643"/>
            <a:ext cx="9144000" cy="658083"/>
          </a:xfrm>
        </p:spPr>
        <p:txBody>
          <a:bodyPr>
            <a:noAutofit/>
          </a:bodyPr>
          <a:lstStyle>
            <a:lvl1pPr algn="ctr">
              <a:defRPr sz="4400"/>
            </a:lvl1pPr>
          </a:lstStyle>
          <a:p>
            <a:r>
              <a:rPr lang="en-US" altLang="ja-JP" dirty="0"/>
              <a:t>SLIDE TITLE HERE</a:t>
            </a:r>
            <a:endParaRPr lang="en-US" dirty="0"/>
          </a:p>
        </p:txBody>
      </p:sp>
      <p:sp>
        <p:nvSpPr>
          <p:cNvPr id="9" name="直角三角形 8"/>
          <p:cNvSpPr/>
          <p:nvPr userDrawn="1"/>
        </p:nvSpPr>
        <p:spPr>
          <a:xfrm rot="5400000">
            <a:off x="2634155" y="1923335"/>
            <a:ext cx="2215051" cy="1661432"/>
          </a:xfrm>
          <a:prstGeom prst="rtTriangle">
            <a:avLst/>
          </a:prstGeom>
          <a:solidFill>
            <a:srgbClr val="02B8AD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96"/>
          </a:p>
        </p:txBody>
      </p:sp>
      <p:sp>
        <p:nvSpPr>
          <p:cNvPr id="27" name="直角三角形 26"/>
          <p:cNvSpPr>
            <a:spLocks/>
          </p:cNvSpPr>
          <p:nvPr userDrawn="1"/>
        </p:nvSpPr>
        <p:spPr>
          <a:xfrm rot="10800000">
            <a:off x="4566783" y="1645848"/>
            <a:ext cx="1661544" cy="2215200"/>
          </a:xfrm>
          <a:prstGeom prst="rtTriangle">
            <a:avLst/>
          </a:prstGeom>
          <a:solidFill>
            <a:schemeClr val="accent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96"/>
          </a:p>
        </p:txBody>
      </p:sp>
      <p:sp>
        <p:nvSpPr>
          <p:cNvPr id="28" name="直角三角形 27"/>
          <p:cNvSpPr>
            <a:spLocks/>
          </p:cNvSpPr>
          <p:nvPr userDrawn="1"/>
        </p:nvSpPr>
        <p:spPr>
          <a:xfrm>
            <a:off x="2910965" y="3854093"/>
            <a:ext cx="1661544" cy="2215200"/>
          </a:xfrm>
          <a:prstGeom prst="rtTriangle">
            <a:avLst/>
          </a:prstGeom>
          <a:solidFill>
            <a:schemeClr val="accent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96"/>
          </a:p>
        </p:txBody>
      </p:sp>
      <p:sp>
        <p:nvSpPr>
          <p:cNvPr id="29" name="直角三角形 28"/>
          <p:cNvSpPr>
            <a:spLocks/>
          </p:cNvSpPr>
          <p:nvPr userDrawn="1"/>
        </p:nvSpPr>
        <p:spPr>
          <a:xfrm rot="16200000">
            <a:off x="4289955" y="4130921"/>
            <a:ext cx="2215200" cy="1661544"/>
          </a:xfrm>
          <a:prstGeom prst="rtTriangle">
            <a:avLst/>
          </a:prstGeom>
          <a:solidFill>
            <a:srgbClr val="02B8AD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96"/>
          </a:p>
        </p:txBody>
      </p:sp>
      <p:sp>
        <p:nvSpPr>
          <p:cNvPr id="34" name="テキスト プレースホルダー 22"/>
          <p:cNvSpPr>
            <a:spLocks noGrp="1"/>
          </p:cNvSpPr>
          <p:nvPr>
            <p:ph type="body" sz="quarter" idx="13" hasCustomPrompt="1"/>
          </p:nvPr>
        </p:nvSpPr>
        <p:spPr>
          <a:xfrm>
            <a:off x="3635815" y="3284984"/>
            <a:ext cx="1872370" cy="1008112"/>
          </a:xfrm>
        </p:spPr>
        <p:txBody>
          <a:bodyPr anchor="ctr">
            <a:noAutofit/>
          </a:bodyPr>
          <a:lstStyle>
            <a:lvl1pPr algn="ctr">
              <a:defRPr sz="7500">
                <a:solidFill>
                  <a:srgbClr val="52525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45" name="テキスト プレースホルダー 22"/>
          <p:cNvSpPr>
            <a:spLocks noGrp="1"/>
          </p:cNvSpPr>
          <p:nvPr>
            <p:ph type="body" sz="quarter" idx="14" hasCustomPrompt="1"/>
          </p:nvPr>
        </p:nvSpPr>
        <p:spPr>
          <a:xfrm>
            <a:off x="2987687" y="1796819"/>
            <a:ext cx="448381" cy="1008112"/>
          </a:xfrm>
        </p:spPr>
        <p:txBody>
          <a:bodyPr anchor="ctr">
            <a:noAutofit/>
          </a:bodyPr>
          <a:lstStyle>
            <a:lvl1pPr algn="ctr">
              <a:defRPr sz="7500">
                <a:solidFill>
                  <a:schemeClr val="bg1">
                    <a:lumMod val="7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S</a:t>
            </a:r>
          </a:p>
        </p:txBody>
      </p:sp>
      <p:sp>
        <p:nvSpPr>
          <p:cNvPr id="46" name="テキスト プレースホルダー 22"/>
          <p:cNvSpPr>
            <a:spLocks noGrp="1"/>
          </p:cNvSpPr>
          <p:nvPr>
            <p:ph type="body" sz="quarter" idx="15" hasCustomPrompt="1"/>
          </p:nvPr>
        </p:nvSpPr>
        <p:spPr>
          <a:xfrm>
            <a:off x="5671925" y="1796819"/>
            <a:ext cx="448381" cy="1008112"/>
          </a:xfrm>
        </p:spPr>
        <p:txBody>
          <a:bodyPr anchor="ctr">
            <a:noAutofit/>
          </a:bodyPr>
          <a:lstStyle>
            <a:lvl1pPr algn="ctr">
              <a:defRPr sz="7500">
                <a:solidFill>
                  <a:schemeClr val="bg1">
                    <a:lumMod val="7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W</a:t>
            </a:r>
          </a:p>
        </p:txBody>
      </p:sp>
      <p:sp>
        <p:nvSpPr>
          <p:cNvPr id="47" name="テキスト プレースホルダー 22"/>
          <p:cNvSpPr>
            <a:spLocks noGrp="1"/>
          </p:cNvSpPr>
          <p:nvPr>
            <p:ph type="body" sz="quarter" idx="16" hasCustomPrompt="1"/>
          </p:nvPr>
        </p:nvSpPr>
        <p:spPr>
          <a:xfrm>
            <a:off x="2987687" y="4917165"/>
            <a:ext cx="448381" cy="1008112"/>
          </a:xfrm>
        </p:spPr>
        <p:txBody>
          <a:bodyPr anchor="ctr">
            <a:noAutofit/>
          </a:bodyPr>
          <a:lstStyle>
            <a:lvl1pPr algn="ctr">
              <a:defRPr sz="7500">
                <a:solidFill>
                  <a:schemeClr val="bg1">
                    <a:lumMod val="7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O</a:t>
            </a:r>
          </a:p>
        </p:txBody>
      </p:sp>
      <p:sp>
        <p:nvSpPr>
          <p:cNvPr id="51" name="テキスト プレースホルダー 22"/>
          <p:cNvSpPr>
            <a:spLocks noGrp="1"/>
          </p:cNvSpPr>
          <p:nvPr>
            <p:ph type="body" sz="quarter" idx="17" hasCustomPrompt="1"/>
          </p:nvPr>
        </p:nvSpPr>
        <p:spPr>
          <a:xfrm>
            <a:off x="5671925" y="4917165"/>
            <a:ext cx="448381" cy="1008112"/>
          </a:xfrm>
        </p:spPr>
        <p:txBody>
          <a:bodyPr anchor="ctr">
            <a:noAutofit/>
          </a:bodyPr>
          <a:lstStyle>
            <a:lvl1pPr algn="ctr">
              <a:defRPr sz="7500">
                <a:solidFill>
                  <a:schemeClr val="bg1">
                    <a:lumMod val="7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T</a:t>
            </a:r>
          </a:p>
        </p:txBody>
      </p:sp>
      <p:cxnSp>
        <p:nvCxnSpPr>
          <p:cNvPr id="11" name="直線コネクタ 10"/>
          <p:cNvCxnSpPr/>
          <p:nvPr userDrawn="1"/>
        </p:nvCxnSpPr>
        <p:spPr>
          <a:xfrm flipH="1">
            <a:off x="395173" y="2228867"/>
            <a:ext cx="2515791" cy="0"/>
          </a:xfrm>
          <a:prstGeom prst="line">
            <a:avLst/>
          </a:prstGeom>
          <a:ln w="28575">
            <a:solidFill>
              <a:srgbClr val="02B8AD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テキスト プレースホルダー 22"/>
          <p:cNvSpPr>
            <a:spLocks noGrp="1"/>
          </p:cNvSpPr>
          <p:nvPr>
            <p:ph type="body" sz="quarter" idx="18" hasCustomPrompt="1"/>
          </p:nvPr>
        </p:nvSpPr>
        <p:spPr>
          <a:xfrm>
            <a:off x="374119" y="1748813"/>
            <a:ext cx="2503176" cy="537163"/>
          </a:xfrm>
        </p:spPr>
        <p:txBody>
          <a:bodyPr anchor="b">
            <a:normAutofit/>
          </a:bodyPr>
          <a:lstStyle>
            <a:lvl1pPr algn="l">
              <a:defRPr sz="2400">
                <a:solidFill>
                  <a:srgbClr val="52525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Text Here</a:t>
            </a:r>
          </a:p>
        </p:txBody>
      </p:sp>
      <p:sp>
        <p:nvSpPr>
          <p:cNvPr id="53" name="テキスト プレースホルダー 5"/>
          <p:cNvSpPr>
            <a:spLocks noGrp="1"/>
          </p:cNvSpPr>
          <p:nvPr>
            <p:ph type="body" sz="quarter" idx="19" hasCustomPrompt="1"/>
          </p:nvPr>
        </p:nvSpPr>
        <p:spPr>
          <a:xfrm>
            <a:off x="378801" y="2228867"/>
            <a:ext cx="2500864" cy="1440160"/>
          </a:xfrm>
        </p:spPr>
        <p:txBody>
          <a:bodyPr>
            <a:normAutofit/>
          </a:bodyPr>
          <a:lstStyle>
            <a:lvl1pPr algn="l">
              <a:defRPr sz="1000" baseline="0">
                <a:solidFill>
                  <a:schemeClr val="tx2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 dirty="0"/>
              <a:t>Text Here</a:t>
            </a:r>
          </a:p>
        </p:txBody>
      </p:sp>
      <p:cxnSp>
        <p:nvCxnSpPr>
          <p:cNvPr id="54" name="直線コネクタ 53"/>
          <p:cNvCxnSpPr/>
          <p:nvPr userDrawn="1"/>
        </p:nvCxnSpPr>
        <p:spPr>
          <a:xfrm flipH="1">
            <a:off x="6228541" y="2228867"/>
            <a:ext cx="2640185" cy="0"/>
          </a:xfrm>
          <a:prstGeom prst="line">
            <a:avLst/>
          </a:prstGeom>
          <a:ln w="28575">
            <a:solidFill>
              <a:schemeClr val="accent1">
                <a:alpha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テキスト プレースホルダー 22"/>
          <p:cNvSpPr>
            <a:spLocks noGrp="1"/>
          </p:cNvSpPr>
          <p:nvPr>
            <p:ph type="body" sz="quarter" idx="20" hasCustomPrompt="1"/>
          </p:nvPr>
        </p:nvSpPr>
        <p:spPr>
          <a:xfrm>
            <a:off x="6254945" y="1748813"/>
            <a:ext cx="2503176" cy="537163"/>
          </a:xfrm>
        </p:spPr>
        <p:txBody>
          <a:bodyPr anchor="b">
            <a:normAutofit/>
          </a:bodyPr>
          <a:lstStyle>
            <a:lvl1pPr algn="l">
              <a:defRPr sz="2400">
                <a:solidFill>
                  <a:srgbClr val="52525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Text Here</a:t>
            </a:r>
          </a:p>
        </p:txBody>
      </p:sp>
      <p:sp>
        <p:nvSpPr>
          <p:cNvPr id="56" name="テキスト プレースホルダー 5"/>
          <p:cNvSpPr>
            <a:spLocks noGrp="1"/>
          </p:cNvSpPr>
          <p:nvPr>
            <p:ph type="body" sz="quarter" idx="21" hasCustomPrompt="1"/>
          </p:nvPr>
        </p:nvSpPr>
        <p:spPr>
          <a:xfrm>
            <a:off x="6259627" y="2228867"/>
            <a:ext cx="2500864" cy="1440160"/>
          </a:xfrm>
        </p:spPr>
        <p:txBody>
          <a:bodyPr>
            <a:normAutofit/>
          </a:bodyPr>
          <a:lstStyle>
            <a:lvl1pPr algn="l">
              <a:defRPr sz="1000" baseline="0">
                <a:solidFill>
                  <a:schemeClr val="tx2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 dirty="0"/>
              <a:t>Text Here</a:t>
            </a:r>
          </a:p>
        </p:txBody>
      </p:sp>
      <p:cxnSp>
        <p:nvCxnSpPr>
          <p:cNvPr id="61" name="直線コネクタ 60"/>
          <p:cNvCxnSpPr/>
          <p:nvPr userDrawn="1"/>
        </p:nvCxnSpPr>
        <p:spPr>
          <a:xfrm flipH="1">
            <a:off x="391582" y="4437112"/>
            <a:ext cx="2515791" cy="0"/>
          </a:xfrm>
          <a:prstGeom prst="line">
            <a:avLst/>
          </a:prstGeom>
          <a:ln w="28575">
            <a:solidFill>
              <a:schemeClr val="accent1">
                <a:alpha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プレースホルダー 22"/>
          <p:cNvSpPr>
            <a:spLocks noGrp="1"/>
          </p:cNvSpPr>
          <p:nvPr>
            <p:ph type="body" sz="quarter" idx="22" hasCustomPrompt="1"/>
          </p:nvPr>
        </p:nvSpPr>
        <p:spPr>
          <a:xfrm>
            <a:off x="370527" y="3957059"/>
            <a:ext cx="2503176" cy="537163"/>
          </a:xfrm>
        </p:spPr>
        <p:txBody>
          <a:bodyPr anchor="b">
            <a:normAutofit/>
          </a:bodyPr>
          <a:lstStyle>
            <a:lvl1pPr algn="l">
              <a:defRPr sz="2400">
                <a:solidFill>
                  <a:srgbClr val="52525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Text Here</a:t>
            </a:r>
          </a:p>
        </p:txBody>
      </p:sp>
      <p:sp>
        <p:nvSpPr>
          <p:cNvPr id="63" name="テキスト プレースホルダー 5"/>
          <p:cNvSpPr>
            <a:spLocks noGrp="1"/>
          </p:cNvSpPr>
          <p:nvPr>
            <p:ph type="body" sz="quarter" idx="23" hasCustomPrompt="1"/>
          </p:nvPr>
        </p:nvSpPr>
        <p:spPr>
          <a:xfrm>
            <a:off x="375209" y="4437112"/>
            <a:ext cx="2500864" cy="1440160"/>
          </a:xfrm>
        </p:spPr>
        <p:txBody>
          <a:bodyPr>
            <a:normAutofit/>
          </a:bodyPr>
          <a:lstStyle>
            <a:lvl1pPr algn="l">
              <a:defRPr sz="1000" baseline="0">
                <a:solidFill>
                  <a:schemeClr val="tx2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 dirty="0"/>
              <a:t>Text Here</a:t>
            </a:r>
          </a:p>
        </p:txBody>
      </p:sp>
      <p:cxnSp>
        <p:nvCxnSpPr>
          <p:cNvPr id="64" name="直線コネクタ 63"/>
          <p:cNvCxnSpPr/>
          <p:nvPr userDrawn="1"/>
        </p:nvCxnSpPr>
        <p:spPr>
          <a:xfrm flipH="1">
            <a:off x="6228328" y="4437112"/>
            <a:ext cx="2640185" cy="0"/>
          </a:xfrm>
          <a:prstGeom prst="line">
            <a:avLst/>
          </a:prstGeom>
          <a:ln w="28575">
            <a:solidFill>
              <a:srgbClr val="02B8AD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テキスト プレースホルダー 22"/>
          <p:cNvSpPr>
            <a:spLocks noGrp="1"/>
          </p:cNvSpPr>
          <p:nvPr>
            <p:ph type="body" sz="quarter" idx="24" hasCustomPrompt="1"/>
          </p:nvPr>
        </p:nvSpPr>
        <p:spPr>
          <a:xfrm>
            <a:off x="6243280" y="3957059"/>
            <a:ext cx="2503176" cy="537163"/>
          </a:xfrm>
        </p:spPr>
        <p:txBody>
          <a:bodyPr anchor="b">
            <a:normAutofit/>
          </a:bodyPr>
          <a:lstStyle>
            <a:lvl1pPr algn="l">
              <a:defRPr sz="2400">
                <a:solidFill>
                  <a:srgbClr val="52525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Text Here</a:t>
            </a:r>
          </a:p>
        </p:txBody>
      </p:sp>
      <p:sp>
        <p:nvSpPr>
          <p:cNvPr id="66" name="テキスト プレースホルダー 5"/>
          <p:cNvSpPr>
            <a:spLocks noGrp="1"/>
          </p:cNvSpPr>
          <p:nvPr>
            <p:ph type="body" sz="quarter" idx="25" hasCustomPrompt="1"/>
          </p:nvPr>
        </p:nvSpPr>
        <p:spPr>
          <a:xfrm>
            <a:off x="6247962" y="4437112"/>
            <a:ext cx="2500864" cy="1440160"/>
          </a:xfrm>
        </p:spPr>
        <p:txBody>
          <a:bodyPr>
            <a:normAutofit/>
          </a:bodyPr>
          <a:lstStyle>
            <a:lvl1pPr algn="l">
              <a:defRPr sz="1000" baseline="0">
                <a:solidFill>
                  <a:schemeClr val="tx2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 dirty="0"/>
              <a:t>Text Here</a:t>
            </a:r>
          </a:p>
        </p:txBody>
      </p:sp>
    </p:spTree>
    <p:extLst>
      <p:ext uri="{BB962C8B-B14F-4D97-AF65-F5344CB8AC3E}">
        <p14:creationId xmlns:p14="http://schemas.microsoft.com/office/powerpoint/2010/main" val="3826253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9000" advTm="0">
        <p:fade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6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750"/>
                            </p:stCondLst>
                            <p:childTnLst>
                              <p:par>
                                <p:cTn id="22" presetID="2" presetClass="entr" presetSubtype="6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6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12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12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3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3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9" decel="10000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9" decel="10000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1" decel="100000" fill="hold" grpId="0" nodeType="withEffect">
                                  <p:stCondLst>
                                    <p:cond delay="125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650"/>
                            </p:stCondLst>
                            <p:childTnLst>
                              <p:par>
                                <p:cTn id="5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3150"/>
                            </p:stCondLst>
                            <p:childTnLst>
                              <p:par>
                                <p:cTn id="63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8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3900"/>
                            </p:stCondLst>
                            <p:childTnLst>
                              <p:par>
                                <p:cTn id="7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4400"/>
                            </p:stCondLst>
                            <p:childTnLst>
                              <p:par>
                                <p:cTn id="76" presetID="2" presetClass="entr" presetSubtype="2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2" presetClass="entr" presetSubtype="2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150"/>
                            </p:stCondLst>
                            <p:childTnLst>
                              <p:par>
                                <p:cTn id="8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650"/>
                            </p:stCondLst>
                            <p:childTnLst>
                              <p:par>
                                <p:cTn id="89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8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6400"/>
                            </p:stCondLst>
                            <p:childTnLst>
                              <p:par>
                                <p:cTn id="9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6900"/>
                            </p:stCondLst>
                            <p:childTnLst>
                              <p:par>
                                <p:cTn id="102" presetID="2" presetClass="entr" presetSubtype="2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2" presetClass="entr" presetSubtype="2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/>
      <p:bldP spid="9" grpId="0" animBg="1"/>
      <p:bldP spid="27" grpId="0" animBg="1"/>
      <p:bldP spid="28" grpId="0" animBg="1"/>
      <p:bldP spid="29" grpId="0" animBg="1"/>
      <p:bldP spid="34" grpId="0" build="p">
        <p:tmplLst>
          <p:tmpl lvl="1">
            <p:tnLst>
              <p:par>
                <p:cTn presetID="2" presetClass="entr" presetSubtype="1" decel="100000" fill="hold" nodeType="withEffect">
                  <p:stCondLst>
                    <p:cond delay="125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5" grpId="0" build="p">
        <p:tmplLst>
          <p:tmpl lvl="1">
            <p:tnLst>
              <p:par>
                <p:cTn presetID="2" presetClass="entr" presetSubtype="6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4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4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6" grpId="0" build="p">
        <p:tmplLst>
          <p:tmpl lvl="1">
            <p:tnLst>
              <p:par>
                <p:cTn presetID="2" presetClass="entr" presetSubtype="12" decel="10000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4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4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7" grpId="0" build="p">
        <p:tmplLst>
          <p:tmpl lvl="1">
            <p:tnLst>
              <p:par>
                <p:cTn presetID="2" presetClass="entr" presetSubtype="3" decel="10000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4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4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51" grpId="0" build="p">
        <p:tmplLst>
          <p:tmpl lvl="1">
            <p:tnLst>
              <p:par>
                <p:cTn presetID="2" presetClass="entr" presetSubtype="9" decel="100000" fill="hold" nodeType="withEffect">
                  <p:stCondLst>
                    <p:cond delay="7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5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5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52" grpId="0" build="p">
        <p:tmplLst>
          <p:tmpl lvl="1">
            <p:tnLst>
              <p:par>
                <p:cTn presetID="2" presetClass="entr" presetSubtype="8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5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5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53" grpId="0" build="p">
        <p:tmplLst>
          <p:tmpl lvl="1">
            <p:tnLst>
              <p:par>
                <p:cTn presetID="2" presetClass="entr" presetSubtype="8" decel="10000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5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5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55" grpId="0" build="p">
        <p:tmplLst>
          <p:tmpl lvl="1">
            <p:tnLst>
              <p:par>
                <p:cTn presetID="2" presetClass="entr" presetSubtype="2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5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5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56" grpId="0" build="p">
        <p:tmplLst>
          <p:tmpl lvl="1">
            <p:tnLst>
              <p:par>
                <p:cTn presetID="2" presetClass="entr" presetSubtype="2" decel="10000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5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5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62" grpId="0" build="p">
        <p:tmplLst>
          <p:tmpl lvl="1">
            <p:tnLst>
              <p:par>
                <p:cTn presetID="2" presetClass="entr" presetSubtype="8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6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6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63" grpId="0" build="p">
        <p:tmplLst>
          <p:tmpl lvl="1">
            <p:tnLst>
              <p:par>
                <p:cTn presetID="2" presetClass="entr" presetSubtype="8" decel="10000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6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6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65" grpId="0" build="p">
        <p:tmplLst>
          <p:tmpl lvl="1">
            <p:tnLst>
              <p:par>
                <p:cTn presetID="2" presetClass="entr" presetSubtype="2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6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6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66" grpId="0" build="p">
        <p:tmplLst>
          <p:tmpl lvl="1">
            <p:tnLst>
              <p:par>
                <p:cTn presetID="2" presetClass="entr" presetSubtype="2" decel="10000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6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6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3809480" y="884718"/>
            <a:ext cx="1518669" cy="365125"/>
          </a:xfrm>
          <a:prstGeom prst="rect">
            <a:avLst/>
          </a:prstGeom>
        </p:spPr>
        <p:txBody>
          <a:bodyPr anchor="ctr"/>
          <a:lstStyle>
            <a:lvl1pPr algn="ctr">
              <a:defRPr sz="2000">
                <a:solidFill>
                  <a:schemeClr val="bg1">
                    <a:lumMod val="65000"/>
                  </a:schemeClr>
                </a:solidFill>
                <a:latin typeface="+mj-lt"/>
              </a:defRPr>
            </a:lvl1pPr>
          </a:lstStyle>
          <a:p>
            <a:r>
              <a:rPr lang="en-US" dirty="0"/>
              <a:t>SLIDE </a:t>
            </a:r>
            <a:fld id="{D97FAD88-CD89-445B-80D2-D1F46C853675}" type="slidenum">
              <a:rPr lang="en-US" smtClean="0"/>
              <a:pPr/>
              <a:t>‹Nº›</a:t>
            </a:fld>
            <a:endParaRPr lang="en-US" dirty="0"/>
          </a:p>
        </p:txBody>
      </p:sp>
      <p:pic>
        <p:nvPicPr>
          <p:cNvPr id="3" name="図 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35637" y="630699"/>
            <a:ext cx="5029636" cy="466643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35459" y="649172"/>
            <a:ext cx="5029636" cy="479777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0" y="212643"/>
            <a:ext cx="9144000" cy="658083"/>
          </a:xfrm>
        </p:spPr>
        <p:txBody>
          <a:bodyPr>
            <a:noAutofit/>
          </a:bodyPr>
          <a:lstStyle>
            <a:lvl1pPr algn="ctr">
              <a:defRPr sz="4400"/>
            </a:lvl1pPr>
          </a:lstStyle>
          <a:p>
            <a:r>
              <a:rPr lang="en-US" altLang="ja-JP" dirty="0"/>
              <a:t>SLIDE TITLE HERE</a:t>
            </a:r>
            <a:endParaRPr lang="en-US" dirty="0"/>
          </a:p>
        </p:txBody>
      </p:sp>
      <p:pic>
        <p:nvPicPr>
          <p:cNvPr id="9" name="図 8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1181" y="1940835"/>
            <a:ext cx="5365061" cy="4023447"/>
          </a:xfrm>
          <a:prstGeom prst="rect">
            <a:avLst/>
          </a:prstGeom>
        </p:spPr>
      </p:pic>
      <p:sp>
        <p:nvSpPr>
          <p:cNvPr id="11" name="直角三角形 10"/>
          <p:cNvSpPr/>
          <p:nvPr userDrawn="1"/>
        </p:nvSpPr>
        <p:spPr>
          <a:xfrm rot="10800000">
            <a:off x="798768" y="2938926"/>
            <a:ext cx="280540" cy="374021"/>
          </a:xfrm>
          <a:prstGeom prst="rtTriangle">
            <a:avLst/>
          </a:prstGeom>
          <a:solidFill>
            <a:srgbClr val="02B8AD">
              <a:alpha val="40000"/>
            </a:srgbClr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96"/>
          </a:p>
        </p:txBody>
      </p:sp>
      <p:sp>
        <p:nvSpPr>
          <p:cNvPr id="29" name="テキスト プレースホルダー 22"/>
          <p:cNvSpPr>
            <a:spLocks noGrp="1"/>
          </p:cNvSpPr>
          <p:nvPr>
            <p:ph type="body" sz="quarter" idx="15" hasCustomPrompt="1"/>
          </p:nvPr>
        </p:nvSpPr>
        <p:spPr>
          <a:xfrm>
            <a:off x="647223" y="2276872"/>
            <a:ext cx="576114" cy="720080"/>
          </a:xfrm>
        </p:spPr>
        <p:txBody>
          <a:bodyPr anchor="ctr">
            <a:normAutofit/>
          </a:bodyPr>
          <a:lstStyle>
            <a:lvl1pPr algn="ctr">
              <a:defRPr sz="3000">
                <a:solidFill>
                  <a:srgbClr val="52525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00</a:t>
            </a:r>
          </a:p>
        </p:txBody>
      </p:sp>
      <p:sp>
        <p:nvSpPr>
          <p:cNvPr id="34" name="直角三角形 33"/>
          <p:cNvSpPr/>
          <p:nvPr userDrawn="1"/>
        </p:nvSpPr>
        <p:spPr>
          <a:xfrm rot="10800000">
            <a:off x="1475387" y="4341102"/>
            <a:ext cx="280540" cy="374021"/>
          </a:xfrm>
          <a:prstGeom prst="rtTriangle">
            <a:avLst/>
          </a:prstGeom>
          <a:solidFill>
            <a:schemeClr val="accent1">
              <a:alpha val="40000"/>
            </a:schemeClr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96"/>
          </a:p>
        </p:txBody>
      </p:sp>
      <p:sp>
        <p:nvSpPr>
          <p:cNvPr id="45" name="テキスト プレースホルダー 22"/>
          <p:cNvSpPr>
            <a:spLocks noGrp="1"/>
          </p:cNvSpPr>
          <p:nvPr>
            <p:ph type="body" sz="quarter" idx="16" hasCustomPrompt="1"/>
          </p:nvPr>
        </p:nvSpPr>
        <p:spPr>
          <a:xfrm>
            <a:off x="1323842" y="3679048"/>
            <a:ext cx="576114" cy="720080"/>
          </a:xfrm>
        </p:spPr>
        <p:txBody>
          <a:bodyPr anchor="ctr">
            <a:normAutofit/>
          </a:bodyPr>
          <a:lstStyle>
            <a:lvl1pPr algn="ctr">
              <a:defRPr sz="3000">
                <a:solidFill>
                  <a:srgbClr val="52525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00</a:t>
            </a:r>
          </a:p>
        </p:txBody>
      </p:sp>
      <p:sp>
        <p:nvSpPr>
          <p:cNvPr id="46" name="直角三角形 45"/>
          <p:cNvSpPr/>
          <p:nvPr userDrawn="1"/>
        </p:nvSpPr>
        <p:spPr>
          <a:xfrm rot="10800000">
            <a:off x="2735637" y="2722203"/>
            <a:ext cx="280540" cy="374021"/>
          </a:xfrm>
          <a:prstGeom prst="rtTriangle">
            <a:avLst/>
          </a:prstGeom>
          <a:solidFill>
            <a:schemeClr val="accent1">
              <a:alpha val="40000"/>
            </a:schemeClr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96"/>
          </a:p>
        </p:txBody>
      </p:sp>
      <p:sp>
        <p:nvSpPr>
          <p:cNvPr id="47" name="テキスト プレースホルダー 22"/>
          <p:cNvSpPr>
            <a:spLocks noGrp="1"/>
          </p:cNvSpPr>
          <p:nvPr>
            <p:ph type="body" sz="quarter" idx="17" hasCustomPrompt="1"/>
          </p:nvPr>
        </p:nvSpPr>
        <p:spPr>
          <a:xfrm>
            <a:off x="2584091" y="2060149"/>
            <a:ext cx="576114" cy="720080"/>
          </a:xfrm>
        </p:spPr>
        <p:txBody>
          <a:bodyPr anchor="ctr">
            <a:normAutofit/>
          </a:bodyPr>
          <a:lstStyle>
            <a:lvl1pPr algn="ctr">
              <a:defRPr sz="3000">
                <a:solidFill>
                  <a:srgbClr val="52525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00</a:t>
            </a:r>
          </a:p>
        </p:txBody>
      </p:sp>
      <p:sp>
        <p:nvSpPr>
          <p:cNvPr id="51" name="直角三角形 50"/>
          <p:cNvSpPr/>
          <p:nvPr userDrawn="1"/>
        </p:nvSpPr>
        <p:spPr>
          <a:xfrm rot="10800000">
            <a:off x="2833171" y="3992123"/>
            <a:ext cx="280540" cy="374021"/>
          </a:xfrm>
          <a:prstGeom prst="rtTriangle">
            <a:avLst/>
          </a:prstGeom>
          <a:solidFill>
            <a:srgbClr val="02B8AD">
              <a:alpha val="40000"/>
            </a:srgbClr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96"/>
          </a:p>
        </p:txBody>
      </p:sp>
      <p:sp>
        <p:nvSpPr>
          <p:cNvPr id="52" name="テキスト プレースホルダー 22"/>
          <p:cNvSpPr>
            <a:spLocks noGrp="1"/>
          </p:cNvSpPr>
          <p:nvPr>
            <p:ph type="body" sz="quarter" idx="18" hasCustomPrompt="1"/>
          </p:nvPr>
        </p:nvSpPr>
        <p:spPr>
          <a:xfrm>
            <a:off x="2681626" y="3330069"/>
            <a:ext cx="576114" cy="720080"/>
          </a:xfrm>
        </p:spPr>
        <p:txBody>
          <a:bodyPr anchor="ctr">
            <a:normAutofit/>
          </a:bodyPr>
          <a:lstStyle>
            <a:lvl1pPr algn="ctr">
              <a:defRPr sz="3000">
                <a:solidFill>
                  <a:srgbClr val="52525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00</a:t>
            </a:r>
          </a:p>
        </p:txBody>
      </p:sp>
      <p:sp>
        <p:nvSpPr>
          <p:cNvPr id="53" name="直角三角形 52"/>
          <p:cNvSpPr/>
          <p:nvPr userDrawn="1"/>
        </p:nvSpPr>
        <p:spPr>
          <a:xfrm rot="10800000">
            <a:off x="4069736" y="2967940"/>
            <a:ext cx="280540" cy="374021"/>
          </a:xfrm>
          <a:prstGeom prst="rtTriangle">
            <a:avLst/>
          </a:prstGeom>
          <a:solidFill>
            <a:srgbClr val="02B8AD">
              <a:alpha val="40000"/>
            </a:srgbClr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96"/>
          </a:p>
        </p:txBody>
      </p:sp>
      <p:sp>
        <p:nvSpPr>
          <p:cNvPr id="54" name="テキスト プレースホルダー 22"/>
          <p:cNvSpPr>
            <a:spLocks noGrp="1"/>
          </p:cNvSpPr>
          <p:nvPr>
            <p:ph type="body" sz="quarter" idx="19" hasCustomPrompt="1"/>
          </p:nvPr>
        </p:nvSpPr>
        <p:spPr>
          <a:xfrm>
            <a:off x="3918191" y="2305886"/>
            <a:ext cx="576114" cy="720080"/>
          </a:xfrm>
        </p:spPr>
        <p:txBody>
          <a:bodyPr anchor="ctr">
            <a:normAutofit/>
          </a:bodyPr>
          <a:lstStyle>
            <a:lvl1pPr algn="ctr">
              <a:defRPr sz="3000">
                <a:solidFill>
                  <a:srgbClr val="52525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00</a:t>
            </a:r>
          </a:p>
        </p:txBody>
      </p:sp>
      <p:sp>
        <p:nvSpPr>
          <p:cNvPr id="55" name="直角三角形 54"/>
          <p:cNvSpPr/>
          <p:nvPr userDrawn="1"/>
        </p:nvSpPr>
        <p:spPr>
          <a:xfrm rot="10800000">
            <a:off x="4736358" y="4686908"/>
            <a:ext cx="280540" cy="374021"/>
          </a:xfrm>
          <a:prstGeom prst="rtTriangle">
            <a:avLst/>
          </a:prstGeom>
          <a:solidFill>
            <a:schemeClr val="accent1">
              <a:alpha val="40000"/>
            </a:schemeClr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96"/>
          </a:p>
        </p:txBody>
      </p:sp>
      <p:sp>
        <p:nvSpPr>
          <p:cNvPr id="56" name="テキスト プレースホルダー 22"/>
          <p:cNvSpPr>
            <a:spLocks noGrp="1"/>
          </p:cNvSpPr>
          <p:nvPr>
            <p:ph type="body" sz="quarter" idx="20" hasCustomPrompt="1"/>
          </p:nvPr>
        </p:nvSpPr>
        <p:spPr>
          <a:xfrm>
            <a:off x="4584813" y="4024855"/>
            <a:ext cx="576114" cy="720080"/>
          </a:xfrm>
        </p:spPr>
        <p:txBody>
          <a:bodyPr anchor="ctr">
            <a:normAutofit/>
          </a:bodyPr>
          <a:lstStyle>
            <a:lvl1pPr algn="ctr">
              <a:defRPr sz="3000">
                <a:solidFill>
                  <a:srgbClr val="52525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00</a:t>
            </a:r>
          </a:p>
        </p:txBody>
      </p:sp>
      <p:pic>
        <p:nvPicPr>
          <p:cNvPr id="57" name="図 56"/>
          <p:cNvPicPr>
            <a:picLocks noChangeAspect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36171" y="2804931"/>
            <a:ext cx="3312655" cy="315995"/>
          </a:xfrm>
          <a:prstGeom prst="rect">
            <a:avLst/>
          </a:prstGeom>
        </p:spPr>
      </p:pic>
      <p:sp>
        <p:nvSpPr>
          <p:cNvPr id="58" name="テキスト プレースホルダー 5"/>
          <p:cNvSpPr>
            <a:spLocks noGrp="1"/>
          </p:cNvSpPr>
          <p:nvPr>
            <p:ph type="body" sz="quarter" idx="14" hasCustomPrompt="1"/>
          </p:nvPr>
        </p:nvSpPr>
        <p:spPr>
          <a:xfrm>
            <a:off x="5507788" y="3199263"/>
            <a:ext cx="3349060" cy="2101945"/>
          </a:xfrm>
        </p:spPr>
        <p:txBody>
          <a:bodyPr>
            <a:normAutofit/>
          </a:bodyPr>
          <a:lstStyle>
            <a:lvl1pPr algn="l">
              <a:defRPr sz="1000" baseline="0">
                <a:solidFill>
                  <a:schemeClr val="tx2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 dirty="0"/>
              <a:t>Text Here</a:t>
            </a:r>
          </a:p>
        </p:txBody>
      </p:sp>
      <p:sp>
        <p:nvSpPr>
          <p:cNvPr id="59" name="テキスト プレースホルダー 22"/>
          <p:cNvSpPr>
            <a:spLocks noGrp="1"/>
          </p:cNvSpPr>
          <p:nvPr>
            <p:ph type="body" sz="quarter" idx="13" hasCustomPrompt="1"/>
          </p:nvPr>
        </p:nvSpPr>
        <p:spPr>
          <a:xfrm>
            <a:off x="5507788" y="2468893"/>
            <a:ext cx="3320435" cy="720080"/>
          </a:xfrm>
        </p:spPr>
        <p:txBody>
          <a:bodyPr anchor="ctr">
            <a:normAutofit/>
          </a:bodyPr>
          <a:lstStyle>
            <a:lvl1pPr algn="l">
              <a:defRPr sz="3000">
                <a:solidFill>
                  <a:srgbClr val="52525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Text Here</a:t>
            </a:r>
          </a:p>
        </p:txBody>
      </p:sp>
    </p:spTree>
    <p:extLst>
      <p:ext uri="{BB962C8B-B14F-4D97-AF65-F5344CB8AC3E}">
        <p14:creationId xmlns:p14="http://schemas.microsoft.com/office/powerpoint/2010/main" val="1228052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9000" advTm="0">
        <p:fade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6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750"/>
                            </p:stCondLst>
                            <p:childTnLst>
                              <p:par>
                                <p:cTn id="22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250"/>
                            </p:stCondLst>
                            <p:childTnLst>
                              <p:par>
                                <p:cTn id="26" presetID="2" presetClass="entr" presetSubtype="1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750"/>
                            </p:stCondLst>
                            <p:childTnLst>
                              <p:par>
                                <p:cTn id="35" presetID="2" presetClass="entr" presetSubtype="1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250"/>
                            </p:stCondLst>
                            <p:childTnLst>
                              <p:par>
                                <p:cTn id="44" presetID="2" presetClass="entr" presetSubtype="1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750"/>
                            </p:stCondLst>
                            <p:childTnLst>
                              <p:par>
                                <p:cTn id="53" presetID="2" presetClass="entr" presetSubtype="1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250"/>
                            </p:stCondLst>
                            <p:childTnLst>
                              <p:par>
                                <p:cTn id="62" presetID="2" presetClass="entr" presetSubtype="1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3750"/>
                            </p:stCondLst>
                            <p:childTnLst>
                              <p:par>
                                <p:cTn id="71" presetID="2" presetClass="entr" presetSubtype="1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4250"/>
                            </p:stCondLst>
                            <p:childTnLst>
                              <p:par>
                                <p:cTn id="80" presetID="2" presetClass="entr" presetSubtype="8" decel="10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2" presetClass="entr" presetSubtype="2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2" presetClass="entr" presetSubtype="4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/>
      <p:bldP spid="11" grpId="0" animBg="1"/>
      <p:bldP spid="29" grpId="0" build="p">
        <p:tmplLst>
          <p:tmpl lvl="1">
            <p:tnLst>
              <p:par>
                <p:cTn presetID="2" presetClass="entr" presetSubtype="1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4" grpId="0" animBg="1"/>
      <p:bldP spid="45" grpId="0" build="p">
        <p:tmplLst>
          <p:tmpl lvl="1">
            <p:tnLst>
              <p:par>
                <p:cTn presetID="2" presetClass="entr" presetSubtype="1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4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4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6" grpId="0" animBg="1"/>
      <p:bldP spid="47" grpId="0" build="p">
        <p:tmplLst>
          <p:tmpl lvl="1">
            <p:tnLst>
              <p:par>
                <p:cTn presetID="2" presetClass="entr" presetSubtype="1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4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4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51" grpId="0" animBg="1"/>
      <p:bldP spid="52" grpId="0" build="p">
        <p:tmplLst>
          <p:tmpl lvl="1">
            <p:tnLst>
              <p:par>
                <p:cTn presetID="2" presetClass="entr" presetSubtype="1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5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5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53" grpId="0" animBg="1"/>
      <p:bldP spid="54" grpId="0" build="p">
        <p:tmplLst>
          <p:tmpl lvl="1">
            <p:tnLst>
              <p:par>
                <p:cTn presetID="2" presetClass="entr" presetSubtype="1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5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5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55" grpId="0" animBg="1"/>
      <p:bldP spid="56" grpId="0" build="p">
        <p:tmplLst>
          <p:tmpl lvl="1">
            <p:tnLst>
              <p:par>
                <p:cTn presetID="2" presetClass="entr" presetSubtype="1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5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5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58" grpId="0" build="p">
        <p:tmplLst>
          <p:tmpl lvl="1">
            <p:tnLst>
              <p:par>
                <p:cTn presetID="2" presetClass="entr" presetSubtype="4" decel="10000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5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5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59" grpId="0" build="p">
        <p:tmplLst>
          <p:tmpl lvl="1">
            <p:tnLst>
              <p:par>
                <p:cTn presetID="2" presetClass="entr" presetSubtype="2" decel="10000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5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5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図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5138" y="5103964"/>
            <a:ext cx="5510318" cy="912101"/>
          </a:xfrm>
          <a:prstGeom prst="rect">
            <a:avLst/>
          </a:prstGeom>
        </p:spPr>
      </p:pic>
      <p:pic>
        <p:nvPicPr>
          <p:cNvPr id="12" name="図 11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7188" y="5444807"/>
            <a:ext cx="6157219" cy="571258"/>
          </a:xfrm>
          <a:prstGeom prst="rect">
            <a:avLst/>
          </a:prstGeom>
        </p:spPr>
      </p:pic>
      <p:sp>
        <p:nvSpPr>
          <p:cNvPr id="3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755244" y="5829267"/>
            <a:ext cx="7810977" cy="576064"/>
          </a:xfrm>
        </p:spPr>
        <p:txBody>
          <a:bodyPr>
            <a:noAutofit/>
          </a:bodyPr>
          <a:lstStyle>
            <a:lvl1pPr marL="0" indent="0" algn="l">
              <a:lnSpc>
                <a:spcPts val="1500"/>
              </a:lnSpc>
              <a:buNone/>
              <a:defRPr sz="2200" i="0" baseline="0">
                <a:solidFill>
                  <a:srgbClr val="525252"/>
                </a:solidFill>
                <a:latin typeface="+mj-lt"/>
              </a:defRPr>
            </a:lvl1pPr>
            <a:lvl2pPr marL="4081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16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245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327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409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491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573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655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ja-JP" dirty="0"/>
              <a:t>Sub Title Here</a:t>
            </a:r>
            <a:endParaRPr 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ctrTitle" hasCustomPrompt="1"/>
          </p:nvPr>
        </p:nvSpPr>
        <p:spPr>
          <a:xfrm>
            <a:off x="755245" y="5157192"/>
            <a:ext cx="7813546" cy="672075"/>
          </a:xfrm>
        </p:spPr>
        <p:txBody>
          <a:bodyPr anchor="b">
            <a:noAutofit/>
          </a:bodyPr>
          <a:lstStyle>
            <a:lvl1pPr algn="l">
              <a:lnSpc>
                <a:spcPts val="3000"/>
              </a:lnSpc>
              <a:defRPr sz="4800" baseline="0"/>
            </a:lvl1pPr>
          </a:lstStyle>
          <a:p>
            <a:br>
              <a:rPr lang="en-US" altLang="ja-JP" dirty="0"/>
            </a:br>
            <a:r>
              <a:rPr lang="en-US" altLang="ja-JP" dirty="0"/>
              <a:t>SECTION TITLE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7785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9000" advTm="0">
        <p:fade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9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decel="78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decel="6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2" presetClass="entr" presetSubtype="4" decel="64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" grpId="0"/>
    </p:bld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ep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ひし形 27"/>
          <p:cNvSpPr/>
          <p:nvPr userDrawn="1"/>
        </p:nvSpPr>
        <p:spPr>
          <a:xfrm>
            <a:off x="1223920" y="2900941"/>
            <a:ext cx="396078" cy="528059"/>
          </a:xfrm>
          <a:prstGeom prst="diamond">
            <a:avLst/>
          </a:prstGeom>
          <a:solidFill>
            <a:schemeClr val="accent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96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3809480" y="884718"/>
            <a:ext cx="1518669" cy="365125"/>
          </a:xfrm>
          <a:prstGeom prst="rect">
            <a:avLst/>
          </a:prstGeom>
        </p:spPr>
        <p:txBody>
          <a:bodyPr anchor="ctr"/>
          <a:lstStyle>
            <a:lvl1pPr algn="ctr">
              <a:defRPr sz="2000">
                <a:solidFill>
                  <a:schemeClr val="bg1">
                    <a:lumMod val="65000"/>
                  </a:schemeClr>
                </a:solidFill>
                <a:latin typeface="+mj-lt"/>
              </a:defRPr>
            </a:lvl1pPr>
          </a:lstStyle>
          <a:p>
            <a:r>
              <a:rPr lang="en-US" dirty="0"/>
              <a:t>SLIDE </a:t>
            </a:r>
            <a:fld id="{D97FAD88-CD89-445B-80D2-D1F46C853675}" type="slidenum">
              <a:rPr lang="en-US" smtClean="0"/>
              <a:pPr/>
              <a:t>‹Nº›</a:t>
            </a:fld>
            <a:endParaRPr lang="en-US" dirty="0"/>
          </a:p>
        </p:txBody>
      </p:sp>
      <p:pic>
        <p:nvPicPr>
          <p:cNvPr id="3" name="図 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35637" y="630699"/>
            <a:ext cx="5029636" cy="466643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35459" y="649172"/>
            <a:ext cx="5029636" cy="479777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0" y="212643"/>
            <a:ext cx="9144000" cy="658083"/>
          </a:xfrm>
        </p:spPr>
        <p:txBody>
          <a:bodyPr>
            <a:noAutofit/>
          </a:bodyPr>
          <a:lstStyle>
            <a:lvl1pPr algn="ctr">
              <a:defRPr sz="4400"/>
            </a:lvl1pPr>
          </a:lstStyle>
          <a:p>
            <a:r>
              <a:rPr lang="en-US" altLang="ja-JP" dirty="0"/>
              <a:t>SLIDE TITLE HERE</a:t>
            </a:r>
            <a:endParaRPr lang="en-US" dirty="0"/>
          </a:p>
        </p:txBody>
      </p:sp>
      <p:sp>
        <p:nvSpPr>
          <p:cNvPr id="4" name="ひし形 3"/>
          <p:cNvSpPr/>
          <p:nvPr userDrawn="1"/>
        </p:nvSpPr>
        <p:spPr>
          <a:xfrm>
            <a:off x="1277931" y="2972949"/>
            <a:ext cx="288057" cy="384043"/>
          </a:xfrm>
          <a:prstGeom prst="diamond">
            <a:avLst/>
          </a:prstGeom>
          <a:solidFill>
            <a:srgbClr val="02B8AD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96"/>
          </a:p>
        </p:txBody>
      </p:sp>
      <p:cxnSp>
        <p:nvCxnSpPr>
          <p:cNvPr id="9" name="直線コネクタ 8"/>
          <p:cNvCxnSpPr>
            <a:stCxn id="4" idx="3"/>
          </p:cNvCxnSpPr>
          <p:nvPr userDrawn="1"/>
        </p:nvCxnSpPr>
        <p:spPr>
          <a:xfrm>
            <a:off x="1565988" y="3164971"/>
            <a:ext cx="1817777" cy="0"/>
          </a:xfrm>
          <a:prstGeom prst="line">
            <a:avLst/>
          </a:prstGeom>
          <a:ln w="28575">
            <a:solidFill>
              <a:schemeClr val="accent1">
                <a:alpha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テキスト プレースホルダー 22"/>
          <p:cNvSpPr>
            <a:spLocks noGrp="1"/>
          </p:cNvSpPr>
          <p:nvPr>
            <p:ph type="body" sz="quarter" idx="15" hasCustomPrompt="1"/>
          </p:nvPr>
        </p:nvSpPr>
        <p:spPr>
          <a:xfrm>
            <a:off x="683813" y="2156859"/>
            <a:ext cx="1476292" cy="720080"/>
          </a:xfrm>
        </p:spPr>
        <p:txBody>
          <a:bodyPr anchor="ctr">
            <a:noAutofit/>
          </a:bodyPr>
          <a:lstStyle>
            <a:lvl1pPr algn="ctr">
              <a:defRPr sz="4800">
                <a:solidFill>
                  <a:schemeClr val="bg1">
                    <a:lumMod val="7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36" name="テキスト プレースホルダー 22"/>
          <p:cNvSpPr>
            <a:spLocks noGrp="1"/>
          </p:cNvSpPr>
          <p:nvPr>
            <p:ph type="body" sz="quarter" idx="13" hasCustomPrompt="1"/>
          </p:nvPr>
        </p:nvSpPr>
        <p:spPr>
          <a:xfrm>
            <a:off x="451981" y="3573016"/>
            <a:ext cx="1959592" cy="480053"/>
          </a:xfrm>
        </p:spPr>
        <p:txBody>
          <a:bodyPr anchor="ctr">
            <a:normAutofit/>
          </a:bodyPr>
          <a:lstStyle>
            <a:lvl1pPr algn="ctr">
              <a:defRPr sz="2000">
                <a:latin typeface="+mj-lt"/>
              </a:defRPr>
            </a:lvl1pPr>
          </a:lstStyle>
          <a:p>
            <a:pPr lvl="0"/>
            <a:r>
              <a:rPr lang="en-US" dirty="0"/>
              <a:t>Text Here</a:t>
            </a:r>
          </a:p>
        </p:txBody>
      </p:sp>
      <p:sp>
        <p:nvSpPr>
          <p:cNvPr id="37" name="テキスト プレースホルダー 5"/>
          <p:cNvSpPr>
            <a:spLocks noGrp="1"/>
          </p:cNvSpPr>
          <p:nvPr>
            <p:ph type="body" sz="quarter" idx="14" hasCustomPrompt="1"/>
          </p:nvPr>
        </p:nvSpPr>
        <p:spPr>
          <a:xfrm>
            <a:off x="445159" y="4014473"/>
            <a:ext cx="1965216" cy="1526762"/>
          </a:xfrm>
        </p:spPr>
        <p:txBody>
          <a:bodyPr>
            <a:normAutofit/>
          </a:bodyPr>
          <a:lstStyle>
            <a:lvl1pPr algn="ctr">
              <a:defRPr sz="900" baseline="0">
                <a:solidFill>
                  <a:srgbClr val="3B3B3B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 dirty="0"/>
              <a:t>Text Here</a:t>
            </a:r>
          </a:p>
        </p:txBody>
      </p:sp>
      <p:sp>
        <p:nvSpPr>
          <p:cNvPr id="48" name="ひし形 47"/>
          <p:cNvSpPr/>
          <p:nvPr userDrawn="1"/>
        </p:nvSpPr>
        <p:spPr>
          <a:xfrm>
            <a:off x="3334362" y="2900941"/>
            <a:ext cx="396078" cy="528059"/>
          </a:xfrm>
          <a:prstGeom prst="diamond">
            <a:avLst/>
          </a:prstGeom>
          <a:solidFill>
            <a:schemeClr val="accent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96"/>
          </a:p>
        </p:txBody>
      </p:sp>
      <p:sp>
        <p:nvSpPr>
          <p:cNvPr id="49" name="ひし形 48"/>
          <p:cNvSpPr/>
          <p:nvPr userDrawn="1"/>
        </p:nvSpPr>
        <p:spPr>
          <a:xfrm>
            <a:off x="3388372" y="2973600"/>
            <a:ext cx="288057" cy="384043"/>
          </a:xfrm>
          <a:prstGeom prst="diamond">
            <a:avLst/>
          </a:prstGeom>
          <a:solidFill>
            <a:srgbClr val="02B8AD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96"/>
          </a:p>
        </p:txBody>
      </p:sp>
      <p:cxnSp>
        <p:nvCxnSpPr>
          <p:cNvPr id="50" name="直線コネクタ 49"/>
          <p:cNvCxnSpPr>
            <a:stCxn id="49" idx="3"/>
            <a:endCxn id="55" idx="1"/>
          </p:cNvCxnSpPr>
          <p:nvPr userDrawn="1"/>
        </p:nvCxnSpPr>
        <p:spPr>
          <a:xfrm>
            <a:off x="3676429" y="3165621"/>
            <a:ext cx="1800356" cy="0"/>
          </a:xfrm>
          <a:prstGeom prst="line">
            <a:avLst/>
          </a:prstGeom>
          <a:ln w="28575">
            <a:solidFill>
              <a:schemeClr val="accent1">
                <a:alpha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テキスト プレースホルダー 22"/>
          <p:cNvSpPr>
            <a:spLocks noGrp="1"/>
          </p:cNvSpPr>
          <p:nvPr>
            <p:ph type="body" sz="quarter" idx="16" hasCustomPrompt="1"/>
          </p:nvPr>
        </p:nvSpPr>
        <p:spPr>
          <a:xfrm>
            <a:off x="2794255" y="2156859"/>
            <a:ext cx="1476292" cy="720080"/>
          </a:xfrm>
        </p:spPr>
        <p:txBody>
          <a:bodyPr anchor="ctr">
            <a:noAutofit/>
          </a:bodyPr>
          <a:lstStyle>
            <a:lvl1pPr algn="ctr">
              <a:defRPr sz="4800">
                <a:solidFill>
                  <a:schemeClr val="bg1">
                    <a:lumMod val="7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52" name="テキスト プレースホルダー 22"/>
          <p:cNvSpPr>
            <a:spLocks noGrp="1"/>
          </p:cNvSpPr>
          <p:nvPr>
            <p:ph type="body" sz="quarter" idx="17" hasCustomPrompt="1"/>
          </p:nvPr>
        </p:nvSpPr>
        <p:spPr>
          <a:xfrm>
            <a:off x="2562422" y="3573016"/>
            <a:ext cx="1959592" cy="480053"/>
          </a:xfrm>
        </p:spPr>
        <p:txBody>
          <a:bodyPr anchor="ctr">
            <a:normAutofit/>
          </a:bodyPr>
          <a:lstStyle>
            <a:lvl1pPr algn="ctr">
              <a:defRPr sz="2000">
                <a:latin typeface="+mj-lt"/>
              </a:defRPr>
            </a:lvl1pPr>
          </a:lstStyle>
          <a:p>
            <a:pPr lvl="0"/>
            <a:r>
              <a:rPr lang="en-US" dirty="0"/>
              <a:t>Text Here</a:t>
            </a:r>
          </a:p>
        </p:txBody>
      </p:sp>
      <p:sp>
        <p:nvSpPr>
          <p:cNvPr id="53" name="テキスト プレースホルダー 5"/>
          <p:cNvSpPr>
            <a:spLocks noGrp="1"/>
          </p:cNvSpPr>
          <p:nvPr>
            <p:ph type="body" sz="quarter" idx="18" hasCustomPrompt="1"/>
          </p:nvPr>
        </p:nvSpPr>
        <p:spPr>
          <a:xfrm>
            <a:off x="2555601" y="4014473"/>
            <a:ext cx="1965216" cy="1526762"/>
          </a:xfrm>
        </p:spPr>
        <p:txBody>
          <a:bodyPr>
            <a:normAutofit/>
          </a:bodyPr>
          <a:lstStyle>
            <a:lvl1pPr algn="ctr">
              <a:defRPr sz="900" baseline="0">
                <a:solidFill>
                  <a:srgbClr val="3B3B3B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 dirty="0"/>
              <a:t>Text Here</a:t>
            </a:r>
          </a:p>
        </p:txBody>
      </p:sp>
      <p:sp>
        <p:nvSpPr>
          <p:cNvPr id="54" name="ひし形 53"/>
          <p:cNvSpPr/>
          <p:nvPr userDrawn="1"/>
        </p:nvSpPr>
        <p:spPr>
          <a:xfrm>
            <a:off x="5422775" y="2900941"/>
            <a:ext cx="396078" cy="528059"/>
          </a:xfrm>
          <a:prstGeom prst="diamond">
            <a:avLst/>
          </a:prstGeom>
          <a:solidFill>
            <a:schemeClr val="accent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96"/>
          </a:p>
        </p:txBody>
      </p:sp>
      <p:sp>
        <p:nvSpPr>
          <p:cNvPr id="55" name="ひし形 54"/>
          <p:cNvSpPr/>
          <p:nvPr userDrawn="1"/>
        </p:nvSpPr>
        <p:spPr>
          <a:xfrm>
            <a:off x="5476785" y="2973600"/>
            <a:ext cx="288057" cy="384043"/>
          </a:xfrm>
          <a:prstGeom prst="diamond">
            <a:avLst/>
          </a:prstGeom>
          <a:solidFill>
            <a:srgbClr val="02B8AD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96"/>
          </a:p>
        </p:txBody>
      </p:sp>
      <p:cxnSp>
        <p:nvCxnSpPr>
          <p:cNvPr id="56" name="直線コネクタ 55"/>
          <p:cNvCxnSpPr>
            <a:stCxn id="55" idx="3"/>
            <a:endCxn id="61" idx="1"/>
          </p:cNvCxnSpPr>
          <p:nvPr userDrawn="1"/>
        </p:nvCxnSpPr>
        <p:spPr>
          <a:xfrm>
            <a:off x="5764842" y="3165621"/>
            <a:ext cx="1814335" cy="0"/>
          </a:xfrm>
          <a:prstGeom prst="line">
            <a:avLst/>
          </a:prstGeom>
          <a:ln w="28575">
            <a:solidFill>
              <a:schemeClr val="accent1">
                <a:alpha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テキスト プレースホルダー 22"/>
          <p:cNvSpPr>
            <a:spLocks noGrp="1"/>
          </p:cNvSpPr>
          <p:nvPr>
            <p:ph type="body" sz="quarter" idx="19" hasCustomPrompt="1"/>
          </p:nvPr>
        </p:nvSpPr>
        <p:spPr>
          <a:xfrm>
            <a:off x="4882668" y="2156859"/>
            <a:ext cx="1476292" cy="720080"/>
          </a:xfrm>
        </p:spPr>
        <p:txBody>
          <a:bodyPr anchor="ctr">
            <a:noAutofit/>
          </a:bodyPr>
          <a:lstStyle>
            <a:lvl1pPr algn="ctr">
              <a:defRPr sz="4800">
                <a:solidFill>
                  <a:schemeClr val="bg1">
                    <a:lumMod val="7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58" name="テキスト プレースホルダー 22"/>
          <p:cNvSpPr>
            <a:spLocks noGrp="1"/>
          </p:cNvSpPr>
          <p:nvPr>
            <p:ph type="body" sz="quarter" idx="20" hasCustomPrompt="1"/>
          </p:nvPr>
        </p:nvSpPr>
        <p:spPr>
          <a:xfrm>
            <a:off x="4650835" y="3573016"/>
            <a:ext cx="1959592" cy="480053"/>
          </a:xfrm>
        </p:spPr>
        <p:txBody>
          <a:bodyPr anchor="ctr">
            <a:normAutofit/>
          </a:bodyPr>
          <a:lstStyle>
            <a:lvl1pPr algn="ctr">
              <a:defRPr sz="2000">
                <a:latin typeface="+mj-lt"/>
              </a:defRPr>
            </a:lvl1pPr>
          </a:lstStyle>
          <a:p>
            <a:pPr lvl="0"/>
            <a:r>
              <a:rPr lang="en-US" dirty="0"/>
              <a:t>Text Here</a:t>
            </a:r>
          </a:p>
        </p:txBody>
      </p:sp>
      <p:sp>
        <p:nvSpPr>
          <p:cNvPr id="59" name="テキスト プレースホルダー 5"/>
          <p:cNvSpPr>
            <a:spLocks noGrp="1"/>
          </p:cNvSpPr>
          <p:nvPr>
            <p:ph type="body" sz="quarter" idx="21" hasCustomPrompt="1"/>
          </p:nvPr>
        </p:nvSpPr>
        <p:spPr>
          <a:xfrm>
            <a:off x="4644014" y="4014473"/>
            <a:ext cx="1965216" cy="1526762"/>
          </a:xfrm>
        </p:spPr>
        <p:txBody>
          <a:bodyPr>
            <a:normAutofit/>
          </a:bodyPr>
          <a:lstStyle>
            <a:lvl1pPr algn="ctr">
              <a:defRPr sz="900" baseline="0">
                <a:solidFill>
                  <a:srgbClr val="3B3B3B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 dirty="0"/>
              <a:t>Text Here</a:t>
            </a:r>
          </a:p>
        </p:txBody>
      </p:sp>
      <p:sp>
        <p:nvSpPr>
          <p:cNvPr id="60" name="ひし形 59"/>
          <p:cNvSpPr/>
          <p:nvPr userDrawn="1"/>
        </p:nvSpPr>
        <p:spPr>
          <a:xfrm>
            <a:off x="7525167" y="2891533"/>
            <a:ext cx="396078" cy="528059"/>
          </a:xfrm>
          <a:prstGeom prst="diamond">
            <a:avLst/>
          </a:prstGeom>
          <a:solidFill>
            <a:schemeClr val="accent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96"/>
          </a:p>
        </p:txBody>
      </p:sp>
      <p:sp>
        <p:nvSpPr>
          <p:cNvPr id="61" name="ひし形 60"/>
          <p:cNvSpPr/>
          <p:nvPr userDrawn="1"/>
        </p:nvSpPr>
        <p:spPr>
          <a:xfrm>
            <a:off x="7579178" y="2973600"/>
            <a:ext cx="288057" cy="384043"/>
          </a:xfrm>
          <a:prstGeom prst="diamond">
            <a:avLst/>
          </a:prstGeom>
          <a:solidFill>
            <a:srgbClr val="02B8AD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96"/>
          </a:p>
        </p:txBody>
      </p:sp>
      <p:sp>
        <p:nvSpPr>
          <p:cNvPr id="62" name="テキスト プレースホルダー 22"/>
          <p:cNvSpPr>
            <a:spLocks noGrp="1"/>
          </p:cNvSpPr>
          <p:nvPr>
            <p:ph type="body" sz="quarter" idx="22" hasCustomPrompt="1"/>
          </p:nvPr>
        </p:nvSpPr>
        <p:spPr>
          <a:xfrm>
            <a:off x="6985060" y="2147450"/>
            <a:ext cx="1476292" cy="720080"/>
          </a:xfrm>
        </p:spPr>
        <p:txBody>
          <a:bodyPr anchor="ctr">
            <a:noAutofit/>
          </a:bodyPr>
          <a:lstStyle>
            <a:lvl1pPr algn="ctr">
              <a:defRPr sz="4800">
                <a:solidFill>
                  <a:schemeClr val="bg1">
                    <a:lumMod val="7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63" name="テキスト プレースホルダー 22"/>
          <p:cNvSpPr>
            <a:spLocks noGrp="1"/>
          </p:cNvSpPr>
          <p:nvPr>
            <p:ph type="body" sz="quarter" idx="23" hasCustomPrompt="1"/>
          </p:nvPr>
        </p:nvSpPr>
        <p:spPr>
          <a:xfrm>
            <a:off x="6753228" y="3563608"/>
            <a:ext cx="1959592" cy="480053"/>
          </a:xfrm>
        </p:spPr>
        <p:txBody>
          <a:bodyPr anchor="ctr">
            <a:normAutofit/>
          </a:bodyPr>
          <a:lstStyle>
            <a:lvl1pPr algn="ctr">
              <a:defRPr sz="2000">
                <a:latin typeface="+mj-lt"/>
              </a:defRPr>
            </a:lvl1pPr>
          </a:lstStyle>
          <a:p>
            <a:pPr lvl="0"/>
            <a:r>
              <a:rPr lang="en-US" dirty="0"/>
              <a:t>Text Here</a:t>
            </a:r>
          </a:p>
        </p:txBody>
      </p:sp>
      <p:sp>
        <p:nvSpPr>
          <p:cNvPr id="64" name="テキスト プレースホルダー 5"/>
          <p:cNvSpPr>
            <a:spLocks noGrp="1"/>
          </p:cNvSpPr>
          <p:nvPr>
            <p:ph type="body" sz="quarter" idx="24" hasCustomPrompt="1"/>
          </p:nvPr>
        </p:nvSpPr>
        <p:spPr>
          <a:xfrm>
            <a:off x="6746406" y="4005064"/>
            <a:ext cx="1965216" cy="1526762"/>
          </a:xfrm>
        </p:spPr>
        <p:txBody>
          <a:bodyPr>
            <a:normAutofit/>
          </a:bodyPr>
          <a:lstStyle>
            <a:lvl1pPr algn="ctr">
              <a:defRPr sz="900" baseline="0">
                <a:solidFill>
                  <a:srgbClr val="3B3B3B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 dirty="0"/>
              <a:t>Text Here</a:t>
            </a:r>
          </a:p>
        </p:txBody>
      </p:sp>
    </p:spTree>
    <p:extLst>
      <p:ext uri="{BB962C8B-B14F-4D97-AF65-F5344CB8AC3E}">
        <p14:creationId xmlns:p14="http://schemas.microsoft.com/office/powerpoint/2010/main" val="1831644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9000" advTm="0">
        <p:fade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6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750"/>
                            </p:stCondLst>
                            <p:childTnLst>
                              <p:par>
                                <p:cTn id="22" presetID="49" presetClass="entr" presetSubtype="0" de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9" presetClass="entr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250"/>
                            </p:stCondLst>
                            <p:childTnLst>
                              <p:par>
                                <p:cTn id="3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5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5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25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00"/>
                            </p:stCondLst>
                            <p:childTnLst>
                              <p:par>
                                <p:cTn id="41" presetID="2" presetClass="entr" presetSubtype="4" decel="100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250"/>
                            </p:stCondLst>
                            <p:childTnLst>
                              <p:par>
                                <p:cTn id="50" presetID="22" presetClass="entr" presetSubtype="8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000"/>
                            </p:stCondLst>
                            <p:childTnLst>
                              <p:par>
                                <p:cTn id="54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3500"/>
                            </p:stCondLst>
                            <p:childTnLst>
                              <p:par>
                                <p:cTn id="6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250" fill="hold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50" fill="hold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250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3750"/>
                            </p:stCondLst>
                            <p:childTnLst>
                              <p:par>
                                <p:cTn id="73" presetID="2" presetClass="entr" presetSubtype="4" decel="100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4500"/>
                            </p:stCondLst>
                            <p:childTnLst>
                              <p:par>
                                <p:cTn id="82" presetID="22" presetClass="entr" presetSubtype="8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250"/>
                            </p:stCondLst>
                            <p:childTnLst>
                              <p:par>
                                <p:cTn id="86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5750"/>
                            </p:stCondLst>
                            <p:childTnLst>
                              <p:par>
                                <p:cTn id="9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250" fill="hold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250" fill="hold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250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6000"/>
                            </p:stCondLst>
                            <p:childTnLst>
                              <p:par>
                                <p:cTn id="105" presetID="2" presetClass="entr" presetSubtype="4" decel="100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4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6750"/>
                            </p:stCondLst>
                            <p:childTnLst>
                              <p:par>
                                <p:cTn id="114" presetID="22" presetClass="entr" presetSubtype="8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7500"/>
                            </p:stCondLst>
                            <p:childTnLst>
                              <p:par>
                                <p:cTn id="118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8000"/>
                            </p:stCondLst>
                            <p:childTnLst>
                              <p:par>
                                <p:cTn id="13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250" fill="hold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250" fill="hold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250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8250"/>
                            </p:stCondLst>
                            <p:childTnLst>
                              <p:par>
                                <p:cTn id="137" presetID="2" presetClass="entr" presetSubtype="4" decel="100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2" presetClass="entr" presetSubtype="4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1" animBg="1"/>
      <p:bldP spid="5" grpId="0"/>
      <p:bldP spid="2" grpId="0"/>
      <p:bldP spid="4" grpId="1" animBg="1"/>
      <p:bldP spid="32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250" fill="hold"/>
                        <p:tgtEl>
                          <p:spTgt spid="32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250" fill="hold"/>
                        <p:tgtEl>
                          <p:spTgt spid="32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250"/>
                        <p:tgtEl>
                          <p:spTgt spid="3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6" grpId="0" build="p">
        <p:tmplLst>
          <p:tmpl lvl="1">
            <p:tnLst>
              <p:par>
                <p:cTn presetID="2" presetClass="entr" presetSubtype="4" decel="100000" fill="hold" nodeType="after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7" grpId="0" build="p">
        <p:tmplLst>
          <p:tmpl lvl="1">
            <p:tnLst>
              <p:par>
                <p:cTn presetID="2" presetClass="entr" presetSubtype="4" decel="10000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8" grpId="0" animBg="1"/>
      <p:bldP spid="49" grpId="0" animBg="1"/>
      <p:bldP spid="51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250" fill="hold"/>
                        <p:tgtEl>
                          <p:spTgt spid="51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250" fill="hold"/>
                        <p:tgtEl>
                          <p:spTgt spid="51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250"/>
                        <p:tgtEl>
                          <p:spTgt spid="5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2" grpId="0" build="p">
        <p:tmplLst>
          <p:tmpl lvl="1">
            <p:tnLst>
              <p:par>
                <p:cTn presetID="2" presetClass="entr" presetSubtype="4" decel="100000" fill="hold" nodeType="after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5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5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53" grpId="0" build="p">
        <p:tmplLst>
          <p:tmpl lvl="1">
            <p:tnLst>
              <p:par>
                <p:cTn presetID="2" presetClass="entr" presetSubtype="4" decel="10000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5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5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54" grpId="0" animBg="1"/>
      <p:bldP spid="55" grpId="0" animBg="1"/>
      <p:bldP spid="57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250" fill="hold"/>
                        <p:tgtEl>
                          <p:spTgt spid="5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250" fill="hold"/>
                        <p:tgtEl>
                          <p:spTgt spid="5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250"/>
                        <p:tgtEl>
                          <p:spTgt spid="5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8" grpId="0" build="p">
        <p:tmplLst>
          <p:tmpl lvl="1">
            <p:tnLst>
              <p:par>
                <p:cTn presetID="2" presetClass="entr" presetSubtype="4" decel="100000" fill="hold" nodeType="after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5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5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59" grpId="0" build="p">
        <p:tmplLst>
          <p:tmpl lvl="1">
            <p:tnLst>
              <p:par>
                <p:cTn presetID="2" presetClass="entr" presetSubtype="4" decel="10000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5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5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60" grpId="0" animBg="1"/>
      <p:bldP spid="61" grpId="0" animBg="1"/>
      <p:bldP spid="62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250" fill="hold"/>
                        <p:tgtEl>
                          <p:spTgt spid="62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250" fill="hold"/>
                        <p:tgtEl>
                          <p:spTgt spid="62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250"/>
                        <p:tgtEl>
                          <p:spTgt spid="6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3" grpId="0" build="p">
        <p:tmplLst>
          <p:tmpl lvl="1">
            <p:tnLst>
              <p:par>
                <p:cTn presetID="2" presetClass="entr" presetSubtype="4" decel="100000" fill="hold" nodeType="after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6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6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64" grpId="0" build="p">
        <p:tmplLst>
          <p:tmpl lvl="1">
            <p:tnLst>
              <p:par>
                <p:cTn presetID="2" presetClass="entr" presetSubtype="4" decel="10000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6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6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o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3809480" y="884718"/>
            <a:ext cx="1518669" cy="365125"/>
          </a:xfrm>
          <a:prstGeom prst="rect">
            <a:avLst/>
          </a:prstGeom>
        </p:spPr>
        <p:txBody>
          <a:bodyPr anchor="ctr"/>
          <a:lstStyle>
            <a:lvl1pPr algn="ctr">
              <a:defRPr sz="2000">
                <a:solidFill>
                  <a:schemeClr val="bg1">
                    <a:lumMod val="65000"/>
                  </a:schemeClr>
                </a:solidFill>
                <a:latin typeface="+mj-lt"/>
              </a:defRPr>
            </a:lvl1pPr>
          </a:lstStyle>
          <a:p>
            <a:r>
              <a:rPr lang="en-US" dirty="0"/>
              <a:t>SLIDE </a:t>
            </a:r>
            <a:fld id="{D97FAD88-CD89-445B-80D2-D1F46C853675}" type="slidenum">
              <a:rPr lang="en-US" smtClean="0"/>
              <a:pPr/>
              <a:t>‹Nº›</a:t>
            </a:fld>
            <a:endParaRPr lang="en-US" dirty="0"/>
          </a:p>
        </p:txBody>
      </p:sp>
      <p:pic>
        <p:nvPicPr>
          <p:cNvPr id="3" name="図 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35637" y="630699"/>
            <a:ext cx="5029636" cy="466643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35459" y="649172"/>
            <a:ext cx="5029636" cy="479777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0" y="212643"/>
            <a:ext cx="9144000" cy="658083"/>
          </a:xfrm>
        </p:spPr>
        <p:txBody>
          <a:bodyPr>
            <a:noAutofit/>
          </a:bodyPr>
          <a:lstStyle>
            <a:lvl1pPr algn="ctr">
              <a:defRPr sz="4400"/>
            </a:lvl1pPr>
          </a:lstStyle>
          <a:p>
            <a:r>
              <a:rPr lang="en-US" altLang="ja-JP" dirty="0"/>
              <a:t>SLIDE TITLE HERE</a:t>
            </a:r>
            <a:endParaRPr lang="en-US" dirty="0"/>
          </a:p>
        </p:txBody>
      </p:sp>
      <p:sp>
        <p:nvSpPr>
          <p:cNvPr id="27" name="対角する 2 つの角を切り取った四角形 26"/>
          <p:cNvSpPr/>
          <p:nvPr userDrawn="1"/>
        </p:nvSpPr>
        <p:spPr>
          <a:xfrm rot="21226749">
            <a:off x="3945415" y="1583405"/>
            <a:ext cx="465534" cy="620658"/>
          </a:xfrm>
          <a:prstGeom prst="snip2DiagRect">
            <a:avLst/>
          </a:prstGeom>
          <a:solidFill>
            <a:srgbClr val="BBFF37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96"/>
          </a:p>
        </p:txBody>
      </p:sp>
      <p:sp>
        <p:nvSpPr>
          <p:cNvPr id="28" name="対角する 2 つの角を切り取った四角形 27"/>
          <p:cNvSpPr/>
          <p:nvPr userDrawn="1"/>
        </p:nvSpPr>
        <p:spPr>
          <a:xfrm rot="21054230">
            <a:off x="3850871" y="1505940"/>
            <a:ext cx="465534" cy="620658"/>
          </a:xfrm>
          <a:prstGeom prst="snip2DiagRect">
            <a:avLst/>
          </a:prstGeom>
          <a:solidFill>
            <a:srgbClr val="02B8AD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96"/>
          </a:p>
        </p:txBody>
      </p:sp>
      <p:sp>
        <p:nvSpPr>
          <p:cNvPr id="29" name="テキスト プレースホルダー 22"/>
          <p:cNvSpPr>
            <a:spLocks noGrp="1"/>
          </p:cNvSpPr>
          <p:nvPr>
            <p:ph type="body" sz="quarter" idx="15" hasCustomPrompt="1"/>
          </p:nvPr>
        </p:nvSpPr>
        <p:spPr>
          <a:xfrm>
            <a:off x="3822680" y="1467778"/>
            <a:ext cx="571973" cy="720080"/>
          </a:xfrm>
        </p:spPr>
        <p:txBody>
          <a:bodyPr anchor="ctr">
            <a:normAutofit/>
          </a:bodyPr>
          <a:lstStyle>
            <a:lvl1pPr algn="ctr">
              <a:defRPr sz="30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0</a:t>
            </a:r>
          </a:p>
        </p:txBody>
      </p:sp>
      <p:sp>
        <p:nvSpPr>
          <p:cNvPr id="47" name="テキスト プレースホルダー 5"/>
          <p:cNvSpPr>
            <a:spLocks noGrp="1"/>
          </p:cNvSpPr>
          <p:nvPr>
            <p:ph type="body" sz="quarter" idx="14" hasCustomPrompt="1"/>
          </p:nvPr>
        </p:nvSpPr>
        <p:spPr>
          <a:xfrm>
            <a:off x="4434801" y="1478079"/>
            <a:ext cx="4278018" cy="709791"/>
          </a:xfrm>
        </p:spPr>
        <p:txBody>
          <a:bodyPr anchor="ctr">
            <a:normAutofit/>
          </a:bodyPr>
          <a:lstStyle>
            <a:lvl1pPr algn="l">
              <a:defRPr sz="1000" baseline="0">
                <a:solidFill>
                  <a:schemeClr val="tx2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 dirty="0"/>
              <a:t>Text Here</a:t>
            </a:r>
          </a:p>
        </p:txBody>
      </p:sp>
      <p:sp>
        <p:nvSpPr>
          <p:cNvPr id="51" name="対角する 2 つの角を切り取った四角形 50"/>
          <p:cNvSpPr/>
          <p:nvPr userDrawn="1"/>
        </p:nvSpPr>
        <p:spPr>
          <a:xfrm rot="21226749">
            <a:off x="3944265" y="2543511"/>
            <a:ext cx="465534" cy="620658"/>
          </a:xfrm>
          <a:prstGeom prst="snip2DiagRect">
            <a:avLst/>
          </a:prstGeom>
          <a:solidFill>
            <a:srgbClr val="BBFF37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96"/>
          </a:p>
        </p:txBody>
      </p:sp>
      <p:sp>
        <p:nvSpPr>
          <p:cNvPr id="52" name="対角する 2 つの角を切り取った四角形 51"/>
          <p:cNvSpPr/>
          <p:nvPr userDrawn="1"/>
        </p:nvSpPr>
        <p:spPr>
          <a:xfrm rot="21054230">
            <a:off x="3849722" y="2466046"/>
            <a:ext cx="465534" cy="620658"/>
          </a:xfrm>
          <a:prstGeom prst="snip2DiagRect">
            <a:avLst/>
          </a:prstGeom>
          <a:solidFill>
            <a:srgbClr val="02B8AD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96"/>
          </a:p>
        </p:txBody>
      </p:sp>
      <p:sp>
        <p:nvSpPr>
          <p:cNvPr id="53" name="テキスト プレースホルダー 22"/>
          <p:cNvSpPr>
            <a:spLocks noGrp="1"/>
          </p:cNvSpPr>
          <p:nvPr>
            <p:ph type="body" sz="quarter" idx="16" hasCustomPrompt="1"/>
          </p:nvPr>
        </p:nvSpPr>
        <p:spPr>
          <a:xfrm>
            <a:off x="3821530" y="2427884"/>
            <a:ext cx="571973" cy="720080"/>
          </a:xfrm>
        </p:spPr>
        <p:txBody>
          <a:bodyPr anchor="ctr">
            <a:normAutofit/>
          </a:bodyPr>
          <a:lstStyle>
            <a:lvl1pPr algn="ctr">
              <a:defRPr sz="30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0</a:t>
            </a:r>
          </a:p>
        </p:txBody>
      </p:sp>
      <p:sp>
        <p:nvSpPr>
          <p:cNvPr id="54" name="テキスト プレースホルダー 5"/>
          <p:cNvSpPr>
            <a:spLocks noGrp="1"/>
          </p:cNvSpPr>
          <p:nvPr>
            <p:ph type="body" sz="quarter" idx="17" hasCustomPrompt="1"/>
          </p:nvPr>
        </p:nvSpPr>
        <p:spPr>
          <a:xfrm>
            <a:off x="4433651" y="2438185"/>
            <a:ext cx="4278018" cy="709791"/>
          </a:xfrm>
        </p:spPr>
        <p:txBody>
          <a:bodyPr anchor="ctr">
            <a:normAutofit/>
          </a:bodyPr>
          <a:lstStyle>
            <a:lvl1pPr algn="l">
              <a:defRPr sz="1000" baseline="0">
                <a:solidFill>
                  <a:schemeClr val="tx2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 dirty="0"/>
              <a:t>Text Here</a:t>
            </a:r>
          </a:p>
        </p:txBody>
      </p:sp>
      <p:sp>
        <p:nvSpPr>
          <p:cNvPr id="55" name="対角する 2 つの角を切り取った四角形 54"/>
          <p:cNvSpPr/>
          <p:nvPr userDrawn="1"/>
        </p:nvSpPr>
        <p:spPr>
          <a:xfrm rot="21226749">
            <a:off x="3945415" y="3558620"/>
            <a:ext cx="465534" cy="620658"/>
          </a:xfrm>
          <a:prstGeom prst="snip2DiagRect">
            <a:avLst/>
          </a:prstGeom>
          <a:solidFill>
            <a:srgbClr val="BBFF37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96"/>
          </a:p>
        </p:txBody>
      </p:sp>
      <p:sp>
        <p:nvSpPr>
          <p:cNvPr id="56" name="対角する 2 つの角を切り取った四角形 55"/>
          <p:cNvSpPr/>
          <p:nvPr userDrawn="1"/>
        </p:nvSpPr>
        <p:spPr>
          <a:xfrm rot="21054230">
            <a:off x="3850871" y="3481154"/>
            <a:ext cx="465534" cy="620658"/>
          </a:xfrm>
          <a:prstGeom prst="snip2DiagRect">
            <a:avLst/>
          </a:prstGeom>
          <a:solidFill>
            <a:srgbClr val="02B8AD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96"/>
          </a:p>
        </p:txBody>
      </p:sp>
      <p:sp>
        <p:nvSpPr>
          <p:cNvPr id="57" name="テキスト プレースホルダー 22"/>
          <p:cNvSpPr>
            <a:spLocks noGrp="1"/>
          </p:cNvSpPr>
          <p:nvPr>
            <p:ph type="body" sz="quarter" idx="18" hasCustomPrompt="1"/>
          </p:nvPr>
        </p:nvSpPr>
        <p:spPr>
          <a:xfrm>
            <a:off x="3822680" y="3442993"/>
            <a:ext cx="571973" cy="720080"/>
          </a:xfrm>
        </p:spPr>
        <p:txBody>
          <a:bodyPr anchor="ctr">
            <a:normAutofit/>
          </a:bodyPr>
          <a:lstStyle>
            <a:lvl1pPr algn="ctr">
              <a:defRPr sz="30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0</a:t>
            </a:r>
          </a:p>
        </p:txBody>
      </p:sp>
      <p:sp>
        <p:nvSpPr>
          <p:cNvPr id="58" name="テキスト プレースホルダー 5"/>
          <p:cNvSpPr>
            <a:spLocks noGrp="1"/>
          </p:cNvSpPr>
          <p:nvPr>
            <p:ph type="body" sz="quarter" idx="19" hasCustomPrompt="1"/>
          </p:nvPr>
        </p:nvSpPr>
        <p:spPr>
          <a:xfrm>
            <a:off x="4434801" y="3453294"/>
            <a:ext cx="4278018" cy="709791"/>
          </a:xfrm>
        </p:spPr>
        <p:txBody>
          <a:bodyPr anchor="ctr">
            <a:normAutofit/>
          </a:bodyPr>
          <a:lstStyle>
            <a:lvl1pPr algn="l">
              <a:defRPr sz="1000" baseline="0">
                <a:solidFill>
                  <a:schemeClr val="tx2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 dirty="0"/>
              <a:t>Text Here</a:t>
            </a:r>
          </a:p>
        </p:txBody>
      </p:sp>
      <p:sp>
        <p:nvSpPr>
          <p:cNvPr id="59" name="対角する 2 つの角を切り取った四角形 58"/>
          <p:cNvSpPr/>
          <p:nvPr userDrawn="1"/>
        </p:nvSpPr>
        <p:spPr>
          <a:xfrm rot="21226749">
            <a:off x="3944264" y="4566732"/>
            <a:ext cx="465534" cy="620658"/>
          </a:xfrm>
          <a:prstGeom prst="snip2DiagRect">
            <a:avLst/>
          </a:prstGeom>
          <a:solidFill>
            <a:srgbClr val="BBFF37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96"/>
          </a:p>
        </p:txBody>
      </p:sp>
      <p:sp>
        <p:nvSpPr>
          <p:cNvPr id="60" name="対角する 2 つの角を切り取った四角形 59"/>
          <p:cNvSpPr/>
          <p:nvPr userDrawn="1"/>
        </p:nvSpPr>
        <p:spPr>
          <a:xfrm rot="21054230">
            <a:off x="3849721" y="4489266"/>
            <a:ext cx="465534" cy="620658"/>
          </a:xfrm>
          <a:prstGeom prst="snip2DiagRect">
            <a:avLst/>
          </a:prstGeom>
          <a:solidFill>
            <a:srgbClr val="02B8AD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96"/>
          </a:p>
        </p:txBody>
      </p:sp>
      <p:sp>
        <p:nvSpPr>
          <p:cNvPr id="61" name="テキスト プレースホルダー 22"/>
          <p:cNvSpPr>
            <a:spLocks noGrp="1"/>
          </p:cNvSpPr>
          <p:nvPr>
            <p:ph type="body" sz="quarter" idx="20" hasCustomPrompt="1"/>
          </p:nvPr>
        </p:nvSpPr>
        <p:spPr>
          <a:xfrm>
            <a:off x="3821529" y="4451105"/>
            <a:ext cx="571973" cy="720080"/>
          </a:xfrm>
        </p:spPr>
        <p:txBody>
          <a:bodyPr anchor="ctr">
            <a:normAutofit/>
          </a:bodyPr>
          <a:lstStyle>
            <a:lvl1pPr algn="ctr">
              <a:defRPr sz="30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0</a:t>
            </a:r>
          </a:p>
        </p:txBody>
      </p:sp>
      <p:sp>
        <p:nvSpPr>
          <p:cNvPr id="62" name="テキスト プレースホルダー 5"/>
          <p:cNvSpPr>
            <a:spLocks noGrp="1"/>
          </p:cNvSpPr>
          <p:nvPr>
            <p:ph type="body" sz="quarter" idx="21" hasCustomPrompt="1"/>
          </p:nvPr>
        </p:nvSpPr>
        <p:spPr>
          <a:xfrm>
            <a:off x="4433650" y="4461406"/>
            <a:ext cx="4278018" cy="709791"/>
          </a:xfrm>
        </p:spPr>
        <p:txBody>
          <a:bodyPr anchor="ctr">
            <a:normAutofit/>
          </a:bodyPr>
          <a:lstStyle>
            <a:lvl1pPr algn="l">
              <a:defRPr sz="1000" baseline="0">
                <a:solidFill>
                  <a:schemeClr val="tx2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 dirty="0"/>
              <a:t>Text Here</a:t>
            </a:r>
          </a:p>
        </p:txBody>
      </p:sp>
      <p:sp>
        <p:nvSpPr>
          <p:cNvPr id="63" name="対角する 2 つの角を切り取った四角形 62"/>
          <p:cNvSpPr/>
          <p:nvPr userDrawn="1"/>
        </p:nvSpPr>
        <p:spPr>
          <a:xfrm rot="21226749">
            <a:off x="3944265" y="5567847"/>
            <a:ext cx="465534" cy="620658"/>
          </a:xfrm>
          <a:prstGeom prst="snip2DiagRect">
            <a:avLst/>
          </a:prstGeom>
          <a:solidFill>
            <a:srgbClr val="BBFF37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96"/>
          </a:p>
        </p:txBody>
      </p:sp>
      <p:sp>
        <p:nvSpPr>
          <p:cNvPr id="64" name="対角する 2 つの角を切り取った四角形 63"/>
          <p:cNvSpPr/>
          <p:nvPr userDrawn="1"/>
        </p:nvSpPr>
        <p:spPr>
          <a:xfrm rot="21054230">
            <a:off x="3849722" y="5490382"/>
            <a:ext cx="465534" cy="620658"/>
          </a:xfrm>
          <a:prstGeom prst="snip2DiagRect">
            <a:avLst/>
          </a:prstGeom>
          <a:solidFill>
            <a:srgbClr val="02B8AD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96"/>
          </a:p>
        </p:txBody>
      </p:sp>
      <p:sp>
        <p:nvSpPr>
          <p:cNvPr id="65" name="テキスト プレースホルダー 22"/>
          <p:cNvSpPr>
            <a:spLocks noGrp="1"/>
          </p:cNvSpPr>
          <p:nvPr>
            <p:ph type="body" sz="quarter" idx="22" hasCustomPrompt="1"/>
          </p:nvPr>
        </p:nvSpPr>
        <p:spPr>
          <a:xfrm>
            <a:off x="3821530" y="5452220"/>
            <a:ext cx="571973" cy="720080"/>
          </a:xfrm>
        </p:spPr>
        <p:txBody>
          <a:bodyPr anchor="ctr">
            <a:normAutofit/>
          </a:bodyPr>
          <a:lstStyle>
            <a:lvl1pPr algn="ctr">
              <a:defRPr sz="30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0</a:t>
            </a:r>
          </a:p>
        </p:txBody>
      </p:sp>
      <p:sp>
        <p:nvSpPr>
          <p:cNvPr id="66" name="テキスト プレースホルダー 5"/>
          <p:cNvSpPr>
            <a:spLocks noGrp="1"/>
          </p:cNvSpPr>
          <p:nvPr>
            <p:ph type="body" sz="quarter" idx="23" hasCustomPrompt="1"/>
          </p:nvPr>
        </p:nvSpPr>
        <p:spPr>
          <a:xfrm>
            <a:off x="4433651" y="5462521"/>
            <a:ext cx="4278018" cy="709791"/>
          </a:xfrm>
        </p:spPr>
        <p:txBody>
          <a:bodyPr anchor="ctr">
            <a:normAutofit/>
          </a:bodyPr>
          <a:lstStyle>
            <a:lvl1pPr algn="l">
              <a:defRPr sz="1000" baseline="0">
                <a:solidFill>
                  <a:schemeClr val="tx2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 dirty="0"/>
              <a:t>Text Here</a:t>
            </a:r>
          </a:p>
        </p:txBody>
      </p:sp>
      <p:sp>
        <p:nvSpPr>
          <p:cNvPr id="67" name="テキスト プレースホルダー 22"/>
          <p:cNvSpPr>
            <a:spLocks noGrp="1"/>
          </p:cNvSpPr>
          <p:nvPr>
            <p:ph type="body" sz="quarter" idx="13" hasCustomPrompt="1"/>
          </p:nvPr>
        </p:nvSpPr>
        <p:spPr>
          <a:xfrm>
            <a:off x="467188" y="1460781"/>
            <a:ext cx="3096613" cy="4695416"/>
          </a:xfrm>
        </p:spPr>
        <p:txBody>
          <a:bodyPr anchor="ctr">
            <a:normAutofit/>
          </a:bodyPr>
          <a:lstStyle>
            <a:lvl1pPr algn="l">
              <a:lnSpc>
                <a:spcPts val="4000"/>
              </a:lnSpc>
              <a:defRPr sz="4000">
                <a:solidFill>
                  <a:srgbClr val="52525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Text</a:t>
            </a:r>
            <a:br>
              <a:rPr lang="en-US" dirty="0"/>
            </a:br>
            <a:r>
              <a:rPr lang="en-US" dirty="0"/>
              <a:t>Here</a:t>
            </a:r>
          </a:p>
        </p:txBody>
      </p:sp>
    </p:spTree>
    <p:extLst>
      <p:ext uri="{BB962C8B-B14F-4D97-AF65-F5344CB8AC3E}">
        <p14:creationId xmlns:p14="http://schemas.microsoft.com/office/powerpoint/2010/main" val="2967850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9000" advTm="0">
        <p:fade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6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750"/>
                            </p:stCondLst>
                            <p:childTnLst>
                              <p:par>
                                <p:cTn id="22" presetID="2" presetClass="entr" presetSubtype="9" decel="10000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300"/>
                            </p:stCondLst>
                            <p:childTnLst>
                              <p:par>
                                <p:cTn id="27" presetID="2" presetClass="entr" presetSubtype="8" decel="10000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9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300"/>
                            </p:stCondLst>
                            <p:childTnLst>
                              <p:par>
                                <p:cTn id="39" presetID="2" presetClass="entr" presetSubtype="2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350" fill="hold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350" fill="hold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650"/>
                            </p:stCondLst>
                            <p:childTnLst>
                              <p:par>
                                <p:cTn id="44" presetID="2" presetClass="entr" presetSubtype="8" decel="100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9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400"/>
                            </p:stCondLst>
                            <p:childTnLst>
                              <p:par>
                                <p:cTn id="56" presetID="2" presetClass="entr" presetSubtype="2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350" fill="hold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350" fill="hold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3750"/>
                            </p:stCondLst>
                            <p:childTnLst>
                              <p:par>
                                <p:cTn id="61" presetID="2" presetClass="entr" presetSubtype="8" decel="100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9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4500"/>
                            </p:stCondLst>
                            <p:childTnLst>
                              <p:par>
                                <p:cTn id="73" presetID="2" presetClass="entr" presetSubtype="2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350" fill="hold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350" fill="hold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4850"/>
                            </p:stCondLst>
                            <p:childTnLst>
                              <p:par>
                                <p:cTn id="78" presetID="2" presetClass="entr" presetSubtype="8" decel="100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2" presetClass="entr" presetSubtype="9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600"/>
                            </p:stCondLst>
                            <p:childTnLst>
                              <p:par>
                                <p:cTn id="90" presetID="2" presetClass="entr" presetSubtype="2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350" fill="hold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350" fill="hold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5950"/>
                            </p:stCondLst>
                            <p:childTnLst>
                              <p:par>
                                <p:cTn id="95" presetID="2" presetClass="entr" presetSubtype="8" decel="100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9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6700"/>
                            </p:stCondLst>
                            <p:childTnLst>
                              <p:par>
                                <p:cTn id="107" presetID="2" presetClass="entr" presetSubtype="2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350" fill="hold"/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350" fill="hold"/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/>
      <p:bldP spid="27" grpId="0" animBg="1"/>
      <p:bldP spid="28" grpId="0" animBg="1"/>
      <p:bldP spid="29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7" grpId="0" build="p">
        <p:tmplLst>
          <p:tmpl lvl="1">
            <p:tnLst>
              <p:par>
                <p:cTn presetID="2" presetClass="entr" presetSubtype="2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350" fill="hold"/>
                        <p:tgtEl>
                          <p:spTgt spid="4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350" fill="hold"/>
                        <p:tgtEl>
                          <p:spTgt spid="4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51" grpId="0" animBg="1"/>
      <p:bldP spid="52" grpId="0" animBg="1"/>
      <p:bldP spid="53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4" grpId="0" build="p">
        <p:tmplLst>
          <p:tmpl lvl="1">
            <p:tnLst>
              <p:par>
                <p:cTn presetID="2" presetClass="entr" presetSubtype="2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350" fill="hold"/>
                        <p:tgtEl>
                          <p:spTgt spid="5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350" fill="hold"/>
                        <p:tgtEl>
                          <p:spTgt spid="5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55" grpId="0" animBg="1"/>
      <p:bldP spid="56" grpId="0" animBg="1"/>
      <p:bldP spid="57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8" grpId="0" build="p">
        <p:tmplLst>
          <p:tmpl lvl="1">
            <p:tnLst>
              <p:par>
                <p:cTn presetID="2" presetClass="entr" presetSubtype="2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350" fill="hold"/>
                        <p:tgtEl>
                          <p:spTgt spid="5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350" fill="hold"/>
                        <p:tgtEl>
                          <p:spTgt spid="5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59" grpId="0" animBg="1"/>
      <p:bldP spid="60" grpId="0" animBg="1"/>
      <p:bldP spid="61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2" grpId="0" build="p">
        <p:tmplLst>
          <p:tmpl lvl="1">
            <p:tnLst>
              <p:par>
                <p:cTn presetID="2" presetClass="entr" presetSubtype="2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350" fill="hold"/>
                        <p:tgtEl>
                          <p:spTgt spid="6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350" fill="hold"/>
                        <p:tgtEl>
                          <p:spTgt spid="6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63" grpId="0" animBg="1"/>
      <p:bldP spid="64" grpId="0" animBg="1"/>
      <p:bldP spid="65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6" grpId="0" build="p">
        <p:tmplLst>
          <p:tmpl lvl="1">
            <p:tnLst>
              <p:par>
                <p:cTn presetID="2" presetClass="entr" presetSubtype="2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350" fill="hold"/>
                        <p:tgtEl>
                          <p:spTgt spid="6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350" fill="hold"/>
                        <p:tgtEl>
                          <p:spTgt spid="6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67" grpId="0" build="p">
        <p:tmplLst>
          <p:tmpl lvl="1">
            <p:tnLst>
              <p:par>
                <p:cTn presetID="2" presetClass="entr" presetSubtype="9" decel="100000" fill="hold" nodeType="afterEffect">
                  <p:stCondLst>
                    <p:cond delay="0"/>
                  </p:stCondLst>
                  <p:iterate type="wd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6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6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o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3809480" y="884718"/>
            <a:ext cx="1518669" cy="365125"/>
          </a:xfrm>
          <a:prstGeom prst="rect">
            <a:avLst/>
          </a:prstGeom>
        </p:spPr>
        <p:txBody>
          <a:bodyPr anchor="ctr"/>
          <a:lstStyle>
            <a:lvl1pPr algn="ctr">
              <a:defRPr sz="2000">
                <a:solidFill>
                  <a:schemeClr val="bg1">
                    <a:lumMod val="65000"/>
                  </a:schemeClr>
                </a:solidFill>
                <a:latin typeface="+mj-lt"/>
              </a:defRPr>
            </a:lvl1pPr>
          </a:lstStyle>
          <a:p>
            <a:r>
              <a:rPr lang="en-US" dirty="0"/>
              <a:t>SLIDE </a:t>
            </a:r>
            <a:fld id="{D97FAD88-CD89-445B-80D2-D1F46C853675}" type="slidenum">
              <a:rPr lang="en-US" smtClean="0"/>
              <a:pPr/>
              <a:t>‹Nº›</a:t>
            </a:fld>
            <a:endParaRPr lang="en-US" dirty="0"/>
          </a:p>
        </p:txBody>
      </p:sp>
      <p:pic>
        <p:nvPicPr>
          <p:cNvPr id="3" name="図 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35637" y="630699"/>
            <a:ext cx="5029636" cy="466643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35459" y="649172"/>
            <a:ext cx="5029636" cy="479777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0" y="212643"/>
            <a:ext cx="9144000" cy="658083"/>
          </a:xfrm>
        </p:spPr>
        <p:txBody>
          <a:bodyPr>
            <a:noAutofit/>
          </a:bodyPr>
          <a:lstStyle>
            <a:lvl1pPr algn="ctr">
              <a:defRPr sz="4400"/>
            </a:lvl1pPr>
          </a:lstStyle>
          <a:p>
            <a:r>
              <a:rPr lang="en-US" altLang="ja-JP" dirty="0"/>
              <a:t>SLIDE TITLE HERE</a:t>
            </a:r>
            <a:endParaRPr lang="en-US" dirty="0"/>
          </a:p>
        </p:txBody>
      </p:sp>
      <p:sp>
        <p:nvSpPr>
          <p:cNvPr id="27" name="対角する 2 つの角を切り取った四角形 26"/>
          <p:cNvSpPr/>
          <p:nvPr userDrawn="1"/>
        </p:nvSpPr>
        <p:spPr>
          <a:xfrm rot="21226749">
            <a:off x="3945415" y="1727421"/>
            <a:ext cx="465534" cy="620658"/>
          </a:xfrm>
          <a:prstGeom prst="snip2DiagRect">
            <a:avLst/>
          </a:prstGeom>
          <a:solidFill>
            <a:srgbClr val="BBFF37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96"/>
          </a:p>
        </p:txBody>
      </p:sp>
      <p:sp>
        <p:nvSpPr>
          <p:cNvPr id="28" name="対角する 2 つの角を切り取った四角形 27"/>
          <p:cNvSpPr/>
          <p:nvPr userDrawn="1"/>
        </p:nvSpPr>
        <p:spPr>
          <a:xfrm rot="21054230">
            <a:off x="3850871" y="1649956"/>
            <a:ext cx="465534" cy="620658"/>
          </a:xfrm>
          <a:prstGeom prst="snip2DiagRect">
            <a:avLst/>
          </a:prstGeom>
          <a:solidFill>
            <a:srgbClr val="02B8AD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96"/>
          </a:p>
        </p:txBody>
      </p:sp>
      <p:sp>
        <p:nvSpPr>
          <p:cNvPr id="29" name="テキスト プレースホルダー 22"/>
          <p:cNvSpPr>
            <a:spLocks noGrp="1"/>
          </p:cNvSpPr>
          <p:nvPr>
            <p:ph type="body" sz="quarter" idx="15" hasCustomPrompt="1"/>
          </p:nvPr>
        </p:nvSpPr>
        <p:spPr>
          <a:xfrm>
            <a:off x="3822680" y="1611794"/>
            <a:ext cx="571973" cy="720080"/>
          </a:xfrm>
        </p:spPr>
        <p:txBody>
          <a:bodyPr anchor="ctr">
            <a:normAutofit/>
          </a:bodyPr>
          <a:lstStyle>
            <a:lvl1pPr algn="ctr">
              <a:defRPr sz="30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0</a:t>
            </a:r>
          </a:p>
        </p:txBody>
      </p:sp>
      <p:sp>
        <p:nvSpPr>
          <p:cNvPr id="47" name="テキスト プレースホルダー 5"/>
          <p:cNvSpPr>
            <a:spLocks noGrp="1"/>
          </p:cNvSpPr>
          <p:nvPr>
            <p:ph type="body" sz="quarter" idx="14" hasCustomPrompt="1"/>
          </p:nvPr>
        </p:nvSpPr>
        <p:spPr>
          <a:xfrm>
            <a:off x="4434801" y="1622095"/>
            <a:ext cx="4278018" cy="709791"/>
          </a:xfrm>
        </p:spPr>
        <p:txBody>
          <a:bodyPr anchor="ctr">
            <a:normAutofit/>
          </a:bodyPr>
          <a:lstStyle>
            <a:lvl1pPr algn="l">
              <a:defRPr sz="1000" baseline="0">
                <a:solidFill>
                  <a:schemeClr val="tx2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 dirty="0"/>
              <a:t>Text Here</a:t>
            </a:r>
          </a:p>
        </p:txBody>
      </p:sp>
      <p:sp>
        <p:nvSpPr>
          <p:cNvPr id="51" name="対角する 2 つの角を切り取った四角形 50"/>
          <p:cNvSpPr/>
          <p:nvPr userDrawn="1"/>
        </p:nvSpPr>
        <p:spPr>
          <a:xfrm rot="21226749">
            <a:off x="3944265" y="2913561"/>
            <a:ext cx="465534" cy="620658"/>
          </a:xfrm>
          <a:prstGeom prst="snip2DiagRect">
            <a:avLst/>
          </a:prstGeom>
          <a:solidFill>
            <a:srgbClr val="BBFF37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96"/>
          </a:p>
        </p:txBody>
      </p:sp>
      <p:sp>
        <p:nvSpPr>
          <p:cNvPr id="52" name="対角する 2 つの角を切り取った四角形 51"/>
          <p:cNvSpPr/>
          <p:nvPr userDrawn="1"/>
        </p:nvSpPr>
        <p:spPr>
          <a:xfrm rot="21054230">
            <a:off x="3849722" y="2836096"/>
            <a:ext cx="465534" cy="620658"/>
          </a:xfrm>
          <a:prstGeom prst="snip2DiagRect">
            <a:avLst/>
          </a:prstGeom>
          <a:solidFill>
            <a:srgbClr val="02B8AD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96"/>
          </a:p>
        </p:txBody>
      </p:sp>
      <p:sp>
        <p:nvSpPr>
          <p:cNvPr id="53" name="テキスト プレースホルダー 22"/>
          <p:cNvSpPr>
            <a:spLocks noGrp="1"/>
          </p:cNvSpPr>
          <p:nvPr>
            <p:ph type="body" sz="quarter" idx="16" hasCustomPrompt="1"/>
          </p:nvPr>
        </p:nvSpPr>
        <p:spPr>
          <a:xfrm>
            <a:off x="3821530" y="2797934"/>
            <a:ext cx="571973" cy="720080"/>
          </a:xfrm>
        </p:spPr>
        <p:txBody>
          <a:bodyPr anchor="ctr">
            <a:normAutofit/>
          </a:bodyPr>
          <a:lstStyle>
            <a:lvl1pPr algn="ctr">
              <a:defRPr sz="30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0</a:t>
            </a:r>
          </a:p>
        </p:txBody>
      </p:sp>
      <p:sp>
        <p:nvSpPr>
          <p:cNvPr id="54" name="テキスト プレースホルダー 5"/>
          <p:cNvSpPr>
            <a:spLocks noGrp="1"/>
          </p:cNvSpPr>
          <p:nvPr>
            <p:ph type="body" sz="quarter" idx="17" hasCustomPrompt="1"/>
          </p:nvPr>
        </p:nvSpPr>
        <p:spPr>
          <a:xfrm>
            <a:off x="4433651" y="2808235"/>
            <a:ext cx="4278018" cy="709791"/>
          </a:xfrm>
        </p:spPr>
        <p:txBody>
          <a:bodyPr anchor="ctr">
            <a:normAutofit/>
          </a:bodyPr>
          <a:lstStyle>
            <a:lvl1pPr algn="l">
              <a:defRPr sz="1000" baseline="0">
                <a:solidFill>
                  <a:schemeClr val="tx2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 dirty="0"/>
              <a:t>Text Here</a:t>
            </a:r>
          </a:p>
        </p:txBody>
      </p:sp>
      <p:sp>
        <p:nvSpPr>
          <p:cNvPr id="55" name="対角する 2 つの角を切り取った四角形 54"/>
          <p:cNvSpPr/>
          <p:nvPr userDrawn="1"/>
        </p:nvSpPr>
        <p:spPr>
          <a:xfrm rot="21226749">
            <a:off x="3945415" y="4168696"/>
            <a:ext cx="465534" cy="620658"/>
          </a:xfrm>
          <a:prstGeom prst="snip2DiagRect">
            <a:avLst/>
          </a:prstGeom>
          <a:solidFill>
            <a:srgbClr val="BBFF37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96"/>
          </a:p>
        </p:txBody>
      </p:sp>
      <p:sp>
        <p:nvSpPr>
          <p:cNvPr id="56" name="対角する 2 つの角を切り取った四角形 55"/>
          <p:cNvSpPr/>
          <p:nvPr userDrawn="1"/>
        </p:nvSpPr>
        <p:spPr>
          <a:xfrm rot="21054230">
            <a:off x="3850871" y="4091231"/>
            <a:ext cx="465534" cy="620658"/>
          </a:xfrm>
          <a:prstGeom prst="snip2DiagRect">
            <a:avLst/>
          </a:prstGeom>
          <a:solidFill>
            <a:srgbClr val="02B8AD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96"/>
          </a:p>
        </p:txBody>
      </p:sp>
      <p:sp>
        <p:nvSpPr>
          <p:cNvPr id="57" name="テキスト プレースホルダー 22"/>
          <p:cNvSpPr>
            <a:spLocks noGrp="1"/>
          </p:cNvSpPr>
          <p:nvPr>
            <p:ph type="body" sz="quarter" idx="18" hasCustomPrompt="1"/>
          </p:nvPr>
        </p:nvSpPr>
        <p:spPr>
          <a:xfrm>
            <a:off x="3822680" y="4053069"/>
            <a:ext cx="571973" cy="720080"/>
          </a:xfrm>
        </p:spPr>
        <p:txBody>
          <a:bodyPr anchor="ctr">
            <a:normAutofit/>
          </a:bodyPr>
          <a:lstStyle>
            <a:lvl1pPr algn="ctr">
              <a:defRPr sz="30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0</a:t>
            </a:r>
          </a:p>
        </p:txBody>
      </p:sp>
      <p:sp>
        <p:nvSpPr>
          <p:cNvPr id="58" name="テキスト プレースホルダー 5"/>
          <p:cNvSpPr>
            <a:spLocks noGrp="1"/>
          </p:cNvSpPr>
          <p:nvPr>
            <p:ph type="body" sz="quarter" idx="19" hasCustomPrompt="1"/>
          </p:nvPr>
        </p:nvSpPr>
        <p:spPr>
          <a:xfrm>
            <a:off x="4434801" y="4063371"/>
            <a:ext cx="4278018" cy="709791"/>
          </a:xfrm>
        </p:spPr>
        <p:txBody>
          <a:bodyPr anchor="ctr">
            <a:normAutofit/>
          </a:bodyPr>
          <a:lstStyle>
            <a:lvl1pPr algn="l">
              <a:defRPr sz="1000" baseline="0">
                <a:solidFill>
                  <a:schemeClr val="tx2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 dirty="0"/>
              <a:t>Text Here</a:t>
            </a:r>
          </a:p>
        </p:txBody>
      </p:sp>
      <p:sp>
        <p:nvSpPr>
          <p:cNvPr id="59" name="対角する 2 つの角を切り取った四角形 58"/>
          <p:cNvSpPr/>
          <p:nvPr userDrawn="1"/>
        </p:nvSpPr>
        <p:spPr>
          <a:xfrm rot="21226749">
            <a:off x="3944264" y="5416835"/>
            <a:ext cx="465534" cy="620658"/>
          </a:xfrm>
          <a:prstGeom prst="snip2DiagRect">
            <a:avLst/>
          </a:prstGeom>
          <a:solidFill>
            <a:srgbClr val="BBFF37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96"/>
          </a:p>
        </p:txBody>
      </p:sp>
      <p:sp>
        <p:nvSpPr>
          <p:cNvPr id="60" name="対角する 2 つの角を切り取った四角形 59"/>
          <p:cNvSpPr/>
          <p:nvPr userDrawn="1"/>
        </p:nvSpPr>
        <p:spPr>
          <a:xfrm rot="21054230">
            <a:off x="3849721" y="5339370"/>
            <a:ext cx="465534" cy="620658"/>
          </a:xfrm>
          <a:prstGeom prst="snip2DiagRect">
            <a:avLst/>
          </a:prstGeom>
          <a:solidFill>
            <a:srgbClr val="02B8AD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96"/>
          </a:p>
        </p:txBody>
      </p:sp>
      <p:sp>
        <p:nvSpPr>
          <p:cNvPr id="61" name="テキスト プレースホルダー 22"/>
          <p:cNvSpPr>
            <a:spLocks noGrp="1"/>
          </p:cNvSpPr>
          <p:nvPr>
            <p:ph type="body" sz="quarter" idx="20" hasCustomPrompt="1"/>
          </p:nvPr>
        </p:nvSpPr>
        <p:spPr>
          <a:xfrm>
            <a:off x="3821529" y="5301208"/>
            <a:ext cx="571973" cy="720080"/>
          </a:xfrm>
        </p:spPr>
        <p:txBody>
          <a:bodyPr anchor="ctr">
            <a:normAutofit/>
          </a:bodyPr>
          <a:lstStyle>
            <a:lvl1pPr algn="ctr">
              <a:defRPr sz="30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0</a:t>
            </a:r>
          </a:p>
        </p:txBody>
      </p:sp>
      <p:sp>
        <p:nvSpPr>
          <p:cNvPr id="62" name="テキスト プレースホルダー 5"/>
          <p:cNvSpPr>
            <a:spLocks noGrp="1"/>
          </p:cNvSpPr>
          <p:nvPr>
            <p:ph type="body" sz="quarter" idx="21" hasCustomPrompt="1"/>
          </p:nvPr>
        </p:nvSpPr>
        <p:spPr>
          <a:xfrm>
            <a:off x="4433650" y="5311509"/>
            <a:ext cx="4278018" cy="709791"/>
          </a:xfrm>
        </p:spPr>
        <p:txBody>
          <a:bodyPr anchor="ctr">
            <a:normAutofit/>
          </a:bodyPr>
          <a:lstStyle>
            <a:lvl1pPr algn="l">
              <a:defRPr sz="1000" baseline="0">
                <a:solidFill>
                  <a:schemeClr val="tx2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 dirty="0"/>
              <a:t>Text Here</a:t>
            </a:r>
          </a:p>
        </p:txBody>
      </p:sp>
      <p:sp>
        <p:nvSpPr>
          <p:cNvPr id="67" name="テキスト プレースホルダー 22"/>
          <p:cNvSpPr>
            <a:spLocks noGrp="1"/>
          </p:cNvSpPr>
          <p:nvPr>
            <p:ph type="body" sz="quarter" idx="13" hasCustomPrompt="1"/>
          </p:nvPr>
        </p:nvSpPr>
        <p:spPr>
          <a:xfrm>
            <a:off x="467188" y="1460781"/>
            <a:ext cx="3096613" cy="4695416"/>
          </a:xfrm>
        </p:spPr>
        <p:txBody>
          <a:bodyPr anchor="ctr">
            <a:normAutofit/>
          </a:bodyPr>
          <a:lstStyle>
            <a:lvl1pPr algn="l">
              <a:lnSpc>
                <a:spcPts val="4000"/>
              </a:lnSpc>
              <a:defRPr sz="4000">
                <a:solidFill>
                  <a:srgbClr val="52525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Text</a:t>
            </a:r>
            <a:br>
              <a:rPr lang="en-US" dirty="0"/>
            </a:br>
            <a:r>
              <a:rPr lang="en-US" dirty="0"/>
              <a:t>Here</a:t>
            </a:r>
          </a:p>
        </p:txBody>
      </p:sp>
    </p:spTree>
    <p:extLst>
      <p:ext uri="{BB962C8B-B14F-4D97-AF65-F5344CB8AC3E}">
        <p14:creationId xmlns:p14="http://schemas.microsoft.com/office/powerpoint/2010/main" val="3427195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9000" advTm="0">
        <p:fade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6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750"/>
                            </p:stCondLst>
                            <p:childTnLst>
                              <p:par>
                                <p:cTn id="22" presetID="2" presetClass="entr" presetSubtype="9" decel="10000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300"/>
                            </p:stCondLst>
                            <p:childTnLst>
                              <p:par>
                                <p:cTn id="27" presetID="2" presetClass="entr" presetSubtype="8" decel="10000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9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300"/>
                            </p:stCondLst>
                            <p:childTnLst>
                              <p:par>
                                <p:cTn id="39" presetID="2" presetClass="entr" presetSubtype="2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350" fill="hold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350" fill="hold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650"/>
                            </p:stCondLst>
                            <p:childTnLst>
                              <p:par>
                                <p:cTn id="44" presetID="2" presetClass="entr" presetSubtype="8" decel="100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9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400"/>
                            </p:stCondLst>
                            <p:childTnLst>
                              <p:par>
                                <p:cTn id="56" presetID="2" presetClass="entr" presetSubtype="2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350" fill="hold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350" fill="hold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3750"/>
                            </p:stCondLst>
                            <p:childTnLst>
                              <p:par>
                                <p:cTn id="61" presetID="2" presetClass="entr" presetSubtype="8" decel="100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9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4500"/>
                            </p:stCondLst>
                            <p:childTnLst>
                              <p:par>
                                <p:cTn id="73" presetID="2" presetClass="entr" presetSubtype="2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350" fill="hold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350" fill="hold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4850"/>
                            </p:stCondLst>
                            <p:childTnLst>
                              <p:par>
                                <p:cTn id="78" presetID="2" presetClass="entr" presetSubtype="8" decel="100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2" presetClass="entr" presetSubtype="9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600"/>
                            </p:stCondLst>
                            <p:childTnLst>
                              <p:par>
                                <p:cTn id="90" presetID="2" presetClass="entr" presetSubtype="2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350" fill="hold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350" fill="hold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/>
      <p:bldP spid="27" grpId="0" animBg="1"/>
      <p:bldP spid="28" grpId="0" animBg="1"/>
      <p:bldP spid="29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7" grpId="0" build="p">
        <p:tmplLst>
          <p:tmpl lvl="1">
            <p:tnLst>
              <p:par>
                <p:cTn presetID="2" presetClass="entr" presetSubtype="2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350" fill="hold"/>
                        <p:tgtEl>
                          <p:spTgt spid="4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350" fill="hold"/>
                        <p:tgtEl>
                          <p:spTgt spid="4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51" grpId="0" animBg="1"/>
      <p:bldP spid="52" grpId="0" animBg="1"/>
      <p:bldP spid="53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4" grpId="0" build="p">
        <p:tmplLst>
          <p:tmpl lvl="1">
            <p:tnLst>
              <p:par>
                <p:cTn presetID="2" presetClass="entr" presetSubtype="2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350" fill="hold"/>
                        <p:tgtEl>
                          <p:spTgt spid="5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350" fill="hold"/>
                        <p:tgtEl>
                          <p:spTgt spid="5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55" grpId="0" animBg="1"/>
      <p:bldP spid="56" grpId="0" animBg="1"/>
      <p:bldP spid="57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8" grpId="0" build="p">
        <p:tmplLst>
          <p:tmpl lvl="1">
            <p:tnLst>
              <p:par>
                <p:cTn presetID="2" presetClass="entr" presetSubtype="2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350" fill="hold"/>
                        <p:tgtEl>
                          <p:spTgt spid="5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350" fill="hold"/>
                        <p:tgtEl>
                          <p:spTgt spid="5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59" grpId="0" animBg="1"/>
      <p:bldP spid="60" grpId="0" animBg="1"/>
      <p:bldP spid="61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2" grpId="0" build="p">
        <p:tmplLst>
          <p:tmpl lvl="1">
            <p:tnLst>
              <p:par>
                <p:cTn presetID="2" presetClass="entr" presetSubtype="2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350" fill="hold"/>
                        <p:tgtEl>
                          <p:spTgt spid="6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350" fill="hold"/>
                        <p:tgtEl>
                          <p:spTgt spid="6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67" grpId="0" build="p">
        <p:tmplLst>
          <p:tmpl lvl="1">
            <p:tnLst>
              <p:par>
                <p:cTn presetID="2" presetClass="entr" presetSubtype="9" decel="100000" fill="hold" nodeType="afterEffect">
                  <p:stCondLst>
                    <p:cond delay="0"/>
                  </p:stCondLst>
                  <p:iterate type="wd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6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6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Image - 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図 21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397" y="2804931"/>
            <a:ext cx="3312655" cy="315995"/>
          </a:xfrm>
          <a:prstGeom prst="rect">
            <a:avLst/>
          </a:prstGeom>
        </p:spPr>
      </p:pic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3809480" y="884718"/>
            <a:ext cx="1518669" cy="365125"/>
          </a:xfrm>
          <a:prstGeom prst="rect">
            <a:avLst/>
          </a:prstGeom>
        </p:spPr>
        <p:txBody>
          <a:bodyPr anchor="ctr"/>
          <a:lstStyle>
            <a:lvl1pPr algn="ctr">
              <a:defRPr sz="2000">
                <a:solidFill>
                  <a:schemeClr val="bg1">
                    <a:lumMod val="65000"/>
                  </a:schemeClr>
                </a:solidFill>
                <a:latin typeface="+mj-lt"/>
              </a:defRPr>
            </a:lvl1pPr>
          </a:lstStyle>
          <a:p>
            <a:r>
              <a:rPr lang="en-US" dirty="0"/>
              <a:t>SLIDE </a:t>
            </a:r>
            <a:fld id="{D97FAD88-CD89-445B-80D2-D1F46C85367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sz="quarter" idx="14" hasCustomPrompt="1"/>
          </p:nvPr>
        </p:nvSpPr>
        <p:spPr>
          <a:xfrm>
            <a:off x="4644014" y="3199263"/>
            <a:ext cx="4212834" cy="2101945"/>
          </a:xfrm>
        </p:spPr>
        <p:txBody>
          <a:bodyPr>
            <a:normAutofit/>
          </a:bodyPr>
          <a:lstStyle>
            <a:lvl1pPr algn="l">
              <a:defRPr sz="1000" baseline="0">
                <a:solidFill>
                  <a:schemeClr val="tx2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 dirty="0"/>
              <a:t>Text Here</a:t>
            </a:r>
          </a:p>
        </p:txBody>
      </p:sp>
      <p:pic>
        <p:nvPicPr>
          <p:cNvPr id="3" name="図 2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35637" y="630699"/>
            <a:ext cx="5029636" cy="466643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35459" y="649172"/>
            <a:ext cx="5029636" cy="479777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0" y="212643"/>
            <a:ext cx="9144000" cy="658083"/>
          </a:xfrm>
        </p:spPr>
        <p:txBody>
          <a:bodyPr>
            <a:noAutofit/>
          </a:bodyPr>
          <a:lstStyle>
            <a:lvl1pPr algn="ctr">
              <a:defRPr sz="4400"/>
            </a:lvl1pPr>
          </a:lstStyle>
          <a:p>
            <a:r>
              <a:rPr lang="en-US" altLang="ja-JP" dirty="0"/>
              <a:t>SLIDE TITLE HERE</a:t>
            </a:r>
            <a:endParaRPr lang="en-US" dirty="0"/>
          </a:p>
        </p:txBody>
      </p:sp>
      <p:sp>
        <p:nvSpPr>
          <p:cNvPr id="11" name="対角する 2 つの角を切り取った四角形 10"/>
          <p:cNvSpPr/>
          <p:nvPr userDrawn="1"/>
        </p:nvSpPr>
        <p:spPr>
          <a:xfrm rot="21226749">
            <a:off x="1148523" y="1985107"/>
            <a:ext cx="3085359" cy="4113455"/>
          </a:xfrm>
          <a:prstGeom prst="snip2DiagRect">
            <a:avLst/>
          </a:prstGeom>
          <a:solidFill>
            <a:srgbClr val="BBFF37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96"/>
          </a:p>
        </p:txBody>
      </p:sp>
      <p:sp>
        <p:nvSpPr>
          <p:cNvPr id="7" name="対角する 2 つの角を切り取った四角形 6"/>
          <p:cNvSpPr/>
          <p:nvPr userDrawn="1"/>
        </p:nvSpPr>
        <p:spPr>
          <a:xfrm rot="21054230">
            <a:off x="902084" y="1716355"/>
            <a:ext cx="3085359" cy="4113455"/>
          </a:xfrm>
          <a:prstGeom prst="snip2DiagRect">
            <a:avLst/>
          </a:prstGeom>
          <a:solidFill>
            <a:srgbClr val="02B8AD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96"/>
          </a:p>
        </p:txBody>
      </p:sp>
      <p:sp>
        <p:nvSpPr>
          <p:cNvPr id="9" name="図プレースホルダー 8"/>
          <p:cNvSpPr>
            <a:spLocks noGrp="1"/>
          </p:cNvSpPr>
          <p:nvPr>
            <p:ph type="pic" sz="quarter" idx="16" hasCustomPrompt="1"/>
          </p:nvPr>
        </p:nvSpPr>
        <p:spPr>
          <a:xfrm rot="21432298">
            <a:off x="935706" y="1734434"/>
            <a:ext cx="3156447" cy="4207254"/>
          </a:xfrm>
          <a:prstGeom prst="snip2DiagRect">
            <a:avLst/>
          </a:prstGeom>
          <a:solidFill>
            <a:schemeClr val="bg1">
              <a:lumMod val="95000"/>
            </a:schemeClr>
          </a:solidFill>
          <a:effectLst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Add Image</a:t>
            </a:r>
          </a:p>
        </p:txBody>
      </p:sp>
      <p:sp>
        <p:nvSpPr>
          <p:cNvPr id="23" name="テキスト プレースホルダー 22"/>
          <p:cNvSpPr>
            <a:spLocks noGrp="1"/>
          </p:cNvSpPr>
          <p:nvPr>
            <p:ph type="body" sz="quarter" idx="13" hasCustomPrompt="1"/>
          </p:nvPr>
        </p:nvSpPr>
        <p:spPr>
          <a:xfrm>
            <a:off x="4644014" y="2468893"/>
            <a:ext cx="4176826" cy="720080"/>
          </a:xfrm>
        </p:spPr>
        <p:txBody>
          <a:bodyPr anchor="ctr">
            <a:normAutofit/>
          </a:bodyPr>
          <a:lstStyle>
            <a:lvl1pPr algn="l">
              <a:defRPr sz="3000">
                <a:solidFill>
                  <a:srgbClr val="52525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Text Here</a:t>
            </a:r>
          </a:p>
        </p:txBody>
      </p:sp>
    </p:spTree>
    <p:extLst>
      <p:ext uri="{BB962C8B-B14F-4D97-AF65-F5344CB8AC3E}">
        <p14:creationId xmlns:p14="http://schemas.microsoft.com/office/powerpoint/2010/main" val="553038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9000" advTm="0">
        <p:fade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6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750"/>
                            </p:stCondLst>
                            <p:childTnLst>
                              <p:par>
                                <p:cTn id="22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1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9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250"/>
                            </p:stCondLst>
                            <p:childTnLst>
                              <p:par>
                                <p:cTn id="35" presetID="2" presetClass="entr" presetSubtype="8" decel="10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>
        <p:tmplLst>
          <p:tmpl lvl="1">
            <p:tnLst>
              <p:par>
                <p:cTn presetID="2" presetClass="entr" presetSubtype="4" decel="10000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" grpId="0"/>
      <p:bldP spid="11" grpId="0" animBg="1"/>
      <p:bldP spid="7" grpId="0" animBg="1"/>
      <p:bldP spid="9" grpId="0" animBg="1"/>
      <p:bldP spid="23" grpId="0" build="p">
        <p:tmplLst>
          <p:tmpl lvl="1">
            <p:tnLst>
              <p:par>
                <p:cTn presetID="2" presetClass="entr" presetSubtype="2" decel="10000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isto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3809480" y="884718"/>
            <a:ext cx="1518669" cy="365125"/>
          </a:xfrm>
          <a:prstGeom prst="rect">
            <a:avLst/>
          </a:prstGeom>
        </p:spPr>
        <p:txBody>
          <a:bodyPr anchor="ctr"/>
          <a:lstStyle>
            <a:lvl1pPr algn="ctr">
              <a:defRPr sz="2000">
                <a:solidFill>
                  <a:schemeClr val="bg1">
                    <a:lumMod val="65000"/>
                  </a:schemeClr>
                </a:solidFill>
                <a:latin typeface="+mj-lt"/>
              </a:defRPr>
            </a:lvl1pPr>
          </a:lstStyle>
          <a:p>
            <a:r>
              <a:rPr lang="en-US" dirty="0"/>
              <a:t>SLIDE </a:t>
            </a:r>
            <a:fld id="{D97FAD88-CD89-445B-80D2-D1F46C853675}" type="slidenum">
              <a:rPr lang="en-US" smtClean="0"/>
              <a:pPr/>
              <a:t>‹Nº›</a:t>
            </a:fld>
            <a:endParaRPr lang="en-US" dirty="0"/>
          </a:p>
        </p:txBody>
      </p:sp>
      <p:pic>
        <p:nvPicPr>
          <p:cNvPr id="3" name="図 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35637" y="630699"/>
            <a:ext cx="5029636" cy="466643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35459" y="649172"/>
            <a:ext cx="5029636" cy="479777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0" y="212643"/>
            <a:ext cx="9144000" cy="658083"/>
          </a:xfrm>
        </p:spPr>
        <p:txBody>
          <a:bodyPr>
            <a:noAutofit/>
          </a:bodyPr>
          <a:lstStyle>
            <a:lvl1pPr algn="ctr">
              <a:defRPr sz="4400"/>
            </a:lvl1pPr>
          </a:lstStyle>
          <a:p>
            <a:r>
              <a:rPr lang="en-US" altLang="ja-JP" dirty="0"/>
              <a:t>SLIDE TITLE HERE</a:t>
            </a:r>
            <a:endParaRPr lang="en-US" dirty="0"/>
          </a:p>
        </p:txBody>
      </p:sp>
      <p:sp>
        <p:nvSpPr>
          <p:cNvPr id="7" name="片側の 2 つの角を切り取った四角形 6"/>
          <p:cNvSpPr/>
          <p:nvPr userDrawn="1"/>
        </p:nvSpPr>
        <p:spPr>
          <a:xfrm rot="10800000">
            <a:off x="2246799" y="2534611"/>
            <a:ext cx="936081" cy="1248000"/>
          </a:xfrm>
          <a:prstGeom prst="snip2SameRect">
            <a:avLst/>
          </a:prstGeom>
          <a:solidFill>
            <a:schemeClr val="accent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4" tIns="22862" rIns="45724" bIns="2286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896"/>
          </a:p>
        </p:txBody>
      </p:sp>
      <p:sp>
        <p:nvSpPr>
          <p:cNvPr id="19" name="片側の 2 つの角を切り取った四角形 18"/>
          <p:cNvSpPr/>
          <p:nvPr userDrawn="1"/>
        </p:nvSpPr>
        <p:spPr>
          <a:xfrm>
            <a:off x="3168242" y="3782080"/>
            <a:ext cx="936081" cy="1248000"/>
          </a:xfrm>
          <a:prstGeom prst="snip2SameRect">
            <a:avLst/>
          </a:prstGeom>
          <a:solidFill>
            <a:schemeClr val="accent3">
              <a:lumMod val="40000"/>
              <a:lumOff val="6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4" tIns="22862" rIns="45724" bIns="2286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896"/>
          </a:p>
        </p:txBody>
      </p:sp>
      <p:sp>
        <p:nvSpPr>
          <p:cNvPr id="20" name="片側の 2 つの角を切り取った四角形 19"/>
          <p:cNvSpPr/>
          <p:nvPr userDrawn="1"/>
        </p:nvSpPr>
        <p:spPr>
          <a:xfrm>
            <a:off x="1310717" y="3782612"/>
            <a:ext cx="936081" cy="1248000"/>
          </a:xfrm>
          <a:prstGeom prst="snip2SameRect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4" tIns="22862" rIns="45724" bIns="2286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896"/>
          </a:p>
        </p:txBody>
      </p:sp>
      <p:sp>
        <p:nvSpPr>
          <p:cNvPr id="27" name="片側の 2 つの角を切り取った四角形 26"/>
          <p:cNvSpPr/>
          <p:nvPr userDrawn="1"/>
        </p:nvSpPr>
        <p:spPr>
          <a:xfrm>
            <a:off x="5040438" y="3782613"/>
            <a:ext cx="936081" cy="1248000"/>
          </a:xfrm>
          <a:prstGeom prst="snip2SameRect">
            <a:avLst/>
          </a:prstGeom>
          <a:solidFill>
            <a:schemeClr val="accent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4" tIns="22862" rIns="45724" bIns="2286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896"/>
          </a:p>
        </p:txBody>
      </p:sp>
      <p:sp>
        <p:nvSpPr>
          <p:cNvPr id="28" name="片側の 2 つの角を切り取った四角形 27"/>
          <p:cNvSpPr/>
          <p:nvPr userDrawn="1"/>
        </p:nvSpPr>
        <p:spPr>
          <a:xfrm rot="10800000">
            <a:off x="5976519" y="2534080"/>
            <a:ext cx="936081" cy="1248000"/>
          </a:xfrm>
          <a:prstGeom prst="snip2SameRect">
            <a:avLst/>
          </a:prstGeom>
          <a:solidFill>
            <a:schemeClr val="accent3">
              <a:lumMod val="40000"/>
              <a:lumOff val="6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4" tIns="22862" rIns="45724" bIns="2286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896"/>
          </a:p>
        </p:txBody>
      </p:sp>
      <p:sp>
        <p:nvSpPr>
          <p:cNvPr id="29" name="片側の 2 つの角を切り取った四角形 28"/>
          <p:cNvSpPr/>
          <p:nvPr userDrawn="1"/>
        </p:nvSpPr>
        <p:spPr>
          <a:xfrm rot="10800000">
            <a:off x="4104356" y="2534612"/>
            <a:ext cx="936081" cy="1248000"/>
          </a:xfrm>
          <a:prstGeom prst="snip2SameRect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4" tIns="22862" rIns="45724" bIns="2286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896"/>
          </a:p>
        </p:txBody>
      </p:sp>
      <p:sp>
        <p:nvSpPr>
          <p:cNvPr id="30" name="片側の 2 つの角を切り取った四角形 29"/>
          <p:cNvSpPr/>
          <p:nvPr userDrawn="1"/>
        </p:nvSpPr>
        <p:spPr>
          <a:xfrm>
            <a:off x="6912600" y="3782613"/>
            <a:ext cx="936081" cy="1248000"/>
          </a:xfrm>
          <a:prstGeom prst="snip2SameRect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4" tIns="22862" rIns="45724" bIns="2286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896"/>
          </a:p>
        </p:txBody>
      </p:sp>
      <p:sp>
        <p:nvSpPr>
          <p:cNvPr id="31" name="テキスト プレースホルダー 22"/>
          <p:cNvSpPr>
            <a:spLocks noGrp="1"/>
          </p:cNvSpPr>
          <p:nvPr>
            <p:ph type="body" sz="quarter" idx="15" hasCustomPrompt="1"/>
          </p:nvPr>
        </p:nvSpPr>
        <p:spPr>
          <a:xfrm>
            <a:off x="1310718" y="4070251"/>
            <a:ext cx="936081" cy="720080"/>
          </a:xfrm>
        </p:spPr>
        <p:txBody>
          <a:bodyPr anchor="ctr">
            <a:normAutofit/>
          </a:bodyPr>
          <a:lstStyle>
            <a:lvl1pPr algn="ctr">
              <a:defRPr sz="3000">
                <a:solidFill>
                  <a:schemeClr val="tx1">
                    <a:lumMod val="60000"/>
                    <a:lumOff val="4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1999</a:t>
            </a:r>
          </a:p>
        </p:txBody>
      </p:sp>
      <p:sp>
        <p:nvSpPr>
          <p:cNvPr id="33" name="テキスト プレースホルダー 22"/>
          <p:cNvSpPr>
            <a:spLocks noGrp="1"/>
          </p:cNvSpPr>
          <p:nvPr>
            <p:ph type="body" sz="quarter" idx="16" hasCustomPrompt="1"/>
          </p:nvPr>
        </p:nvSpPr>
        <p:spPr>
          <a:xfrm>
            <a:off x="2244548" y="2726101"/>
            <a:ext cx="936081" cy="720080"/>
          </a:xfrm>
        </p:spPr>
        <p:txBody>
          <a:bodyPr anchor="ctr">
            <a:normAutofit/>
          </a:bodyPr>
          <a:lstStyle>
            <a:lvl1pPr algn="ctr">
              <a:defRPr sz="3000">
                <a:solidFill>
                  <a:schemeClr val="tx1">
                    <a:lumMod val="60000"/>
                    <a:lumOff val="4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1999</a:t>
            </a:r>
          </a:p>
        </p:txBody>
      </p:sp>
      <p:sp>
        <p:nvSpPr>
          <p:cNvPr id="34" name="テキスト プレースホルダー 22"/>
          <p:cNvSpPr>
            <a:spLocks noGrp="1"/>
          </p:cNvSpPr>
          <p:nvPr>
            <p:ph type="body" sz="quarter" idx="17" hasCustomPrompt="1"/>
          </p:nvPr>
        </p:nvSpPr>
        <p:spPr>
          <a:xfrm>
            <a:off x="3167722" y="4070251"/>
            <a:ext cx="936081" cy="720080"/>
          </a:xfrm>
        </p:spPr>
        <p:txBody>
          <a:bodyPr anchor="ctr">
            <a:normAutofit/>
          </a:bodyPr>
          <a:lstStyle>
            <a:lvl1pPr algn="ctr">
              <a:defRPr sz="3000">
                <a:solidFill>
                  <a:schemeClr val="tx1">
                    <a:lumMod val="60000"/>
                    <a:lumOff val="4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1999</a:t>
            </a:r>
          </a:p>
        </p:txBody>
      </p:sp>
      <p:sp>
        <p:nvSpPr>
          <p:cNvPr id="35" name="テキスト プレースホルダー 22"/>
          <p:cNvSpPr>
            <a:spLocks noGrp="1"/>
          </p:cNvSpPr>
          <p:nvPr>
            <p:ph type="body" sz="quarter" idx="18" hasCustomPrompt="1"/>
          </p:nvPr>
        </p:nvSpPr>
        <p:spPr>
          <a:xfrm>
            <a:off x="4101552" y="2726101"/>
            <a:ext cx="936081" cy="720080"/>
          </a:xfrm>
        </p:spPr>
        <p:txBody>
          <a:bodyPr anchor="ctr">
            <a:normAutofit/>
          </a:bodyPr>
          <a:lstStyle>
            <a:lvl1pPr algn="ctr">
              <a:defRPr sz="3000">
                <a:solidFill>
                  <a:schemeClr val="tx1">
                    <a:lumMod val="60000"/>
                    <a:lumOff val="4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1999</a:t>
            </a:r>
          </a:p>
        </p:txBody>
      </p:sp>
      <p:sp>
        <p:nvSpPr>
          <p:cNvPr id="36" name="テキスト プレースホルダー 22"/>
          <p:cNvSpPr>
            <a:spLocks noGrp="1"/>
          </p:cNvSpPr>
          <p:nvPr>
            <p:ph type="body" sz="quarter" idx="19" hasCustomPrompt="1"/>
          </p:nvPr>
        </p:nvSpPr>
        <p:spPr>
          <a:xfrm>
            <a:off x="5042689" y="4070251"/>
            <a:ext cx="936081" cy="720080"/>
          </a:xfrm>
        </p:spPr>
        <p:txBody>
          <a:bodyPr anchor="ctr">
            <a:normAutofit/>
          </a:bodyPr>
          <a:lstStyle>
            <a:lvl1pPr algn="ctr">
              <a:defRPr sz="3000">
                <a:solidFill>
                  <a:schemeClr val="tx1">
                    <a:lumMod val="60000"/>
                    <a:lumOff val="4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1999</a:t>
            </a:r>
          </a:p>
        </p:txBody>
      </p:sp>
      <p:sp>
        <p:nvSpPr>
          <p:cNvPr id="37" name="テキスト プレースホルダー 22"/>
          <p:cNvSpPr>
            <a:spLocks noGrp="1"/>
          </p:cNvSpPr>
          <p:nvPr>
            <p:ph type="body" sz="quarter" idx="20" hasCustomPrompt="1"/>
          </p:nvPr>
        </p:nvSpPr>
        <p:spPr>
          <a:xfrm>
            <a:off x="5976519" y="2726101"/>
            <a:ext cx="936081" cy="720080"/>
          </a:xfrm>
        </p:spPr>
        <p:txBody>
          <a:bodyPr anchor="ctr">
            <a:normAutofit/>
          </a:bodyPr>
          <a:lstStyle>
            <a:lvl1pPr algn="ctr">
              <a:defRPr sz="3000">
                <a:solidFill>
                  <a:schemeClr val="tx1">
                    <a:lumMod val="60000"/>
                    <a:lumOff val="4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1999</a:t>
            </a:r>
          </a:p>
        </p:txBody>
      </p:sp>
      <p:sp>
        <p:nvSpPr>
          <p:cNvPr id="38" name="テキスト プレースホルダー 22"/>
          <p:cNvSpPr>
            <a:spLocks noGrp="1"/>
          </p:cNvSpPr>
          <p:nvPr>
            <p:ph type="body" sz="quarter" idx="21" hasCustomPrompt="1"/>
          </p:nvPr>
        </p:nvSpPr>
        <p:spPr>
          <a:xfrm>
            <a:off x="6912600" y="4070251"/>
            <a:ext cx="936081" cy="720080"/>
          </a:xfrm>
        </p:spPr>
        <p:txBody>
          <a:bodyPr anchor="ctr">
            <a:normAutofit/>
          </a:bodyPr>
          <a:lstStyle>
            <a:lvl1pPr algn="ctr">
              <a:defRPr sz="3000">
                <a:solidFill>
                  <a:schemeClr val="tx1">
                    <a:lumMod val="60000"/>
                    <a:lumOff val="4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1999</a:t>
            </a:r>
          </a:p>
        </p:txBody>
      </p:sp>
      <p:sp>
        <p:nvSpPr>
          <p:cNvPr id="40" name="テキスト プレースホルダー 5"/>
          <p:cNvSpPr>
            <a:spLocks noGrp="1"/>
          </p:cNvSpPr>
          <p:nvPr>
            <p:ph type="body" sz="quarter" idx="14" hasCustomPrompt="1"/>
          </p:nvPr>
        </p:nvSpPr>
        <p:spPr>
          <a:xfrm>
            <a:off x="935280" y="5013176"/>
            <a:ext cx="1674228" cy="929815"/>
          </a:xfrm>
        </p:spPr>
        <p:txBody>
          <a:bodyPr>
            <a:normAutofit/>
          </a:bodyPr>
          <a:lstStyle>
            <a:lvl1pPr algn="ctr">
              <a:defRPr sz="900" baseline="0">
                <a:solidFill>
                  <a:srgbClr val="3B3B3B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 dirty="0"/>
              <a:t>Text Here</a:t>
            </a:r>
          </a:p>
        </p:txBody>
      </p:sp>
      <p:sp>
        <p:nvSpPr>
          <p:cNvPr id="41" name="テキスト プレースホルダー 5"/>
          <p:cNvSpPr>
            <a:spLocks noGrp="1"/>
          </p:cNvSpPr>
          <p:nvPr>
            <p:ph type="body" sz="quarter" idx="22" hasCustomPrompt="1"/>
          </p:nvPr>
        </p:nvSpPr>
        <p:spPr>
          <a:xfrm>
            <a:off x="1837754" y="1604797"/>
            <a:ext cx="1674228" cy="929815"/>
          </a:xfrm>
        </p:spPr>
        <p:txBody>
          <a:bodyPr anchor="b">
            <a:normAutofit/>
          </a:bodyPr>
          <a:lstStyle>
            <a:lvl1pPr algn="ctr">
              <a:defRPr sz="900" baseline="0">
                <a:solidFill>
                  <a:srgbClr val="3B3B3B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 dirty="0"/>
              <a:t>Text Here</a:t>
            </a:r>
          </a:p>
        </p:txBody>
      </p:sp>
      <p:sp>
        <p:nvSpPr>
          <p:cNvPr id="42" name="テキスト プレースホルダー 5"/>
          <p:cNvSpPr>
            <a:spLocks noGrp="1"/>
          </p:cNvSpPr>
          <p:nvPr>
            <p:ph type="body" sz="quarter" idx="23" hasCustomPrompt="1"/>
          </p:nvPr>
        </p:nvSpPr>
        <p:spPr>
          <a:xfrm>
            <a:off x="2799169" y="5030613"/>
            <a:ext cx="1674228" cy="929815"/>
          </a:xfrm>
        </p:spPr>
        <p:txBody>
          <a:bodyPr>
            <a:normAutofit/>
          </a:bodyPr>
          <a:lstStyle>
            <a:lvl1pPr algn="ctr">
              <a:defRPr sz="900" baseline="0">
                <a:solidFill>
                  <a:srgbClr val="3B3B3B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 dirty="0"/>
              <a:t>Text Here</a:t>
            </a:r>
          </a:p>
        </p:txBody>
      </p:sp>
      <p:sp>
        <p:nvSpPr>
          <p:cNvPr id="43" name="テキスト プレースホルダー 5"/>
          <p:cNvSpPr>
            <a:spLocks noGrp="1"/>
          </p:cNvSpPr>
          <p:nvPr>
            <p:ph type="body" sz="quarter" idx="24" hasCustomPrompt="1"/>
          </p:nvPr>
        </p:nvSpPr>
        <p:spPr>
          <a:xfrm>
            <a:off x="4671364" y="5030613"/>
            <a:ext cx="1674228" cy="929815"/>
          </a:xfrm>
        </p:spPr>
        <p:txBody>
          <a:bodyPr>
            <a:normAutofit/>
          </a:bodyPr>
          <a:lstStyle>
            <a:lvl1pPr algn="ctr">
              <a:defRPr sz="900" baseline="0">
                <a:solidFill>
                  <a:srgbClr val="3B3B3B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 dirty="0"/>
              <a:t>Text Here</a:t>
            </a:r>
          </a:p>
        </p:txBody>
      </p:sp>
      <p:sp>
        <p:nvSpPr>
          <p:cNvPr id="44" name="テキスト プレースホルダー 5"/>
          <p:cNvSpPr>
            <a:spLocks noGrp="1"/>
          </p:cNvSpPr>
          <p:nvPr>
            <p:ph type="body" sz="quarter" idx="25" hasCustomPrompt="1"/>
          </p:nvPr>
        </p:nvSpPr>
        <p:spPr>
          <a:xfrm>
            <a:off x="6543526" y="5015039"/>
            <a:ext cx="1674228" cy="929815"/>
          </a:xfrm>
        </p:spPr>
        <p:txBody>
          <a:bodyPr>
            <a:normAutofit/>
          </a:bodyPr>
          <a:lstStyle>
            <a:lvl1pPr algn="ctr">
              <a:defRPr sz="900" baseline="0">
                <a:solidFill>
                  <a:srgbClr val="3B3B3B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 dirty="0"/>
              <a:t>Text Here</a:t>
            </a:r>
          </a:p>
        </p:txBody>
      </p:sp>
      <p:sp>
        <p:nvSpPr>
          <p:cNvPr id="45" name="テキスト プレースホルダー 5"/>
          <p:cNvSpPr>
            <a:spLocks noGrp="1"/>
          </p:cNvSpPr>
          <p:nvPr>
            <p:ph type="body" sz="quarter" idx="26" hasCustomPrompt="1"/>
          </p:nvPr>
        </p:nvSpPr>
        <p:spPr>
          <a:xfrm>
            <a:off x="3725936" y="1604797"/>
            <a:ext cx="1674228" cy="929815"/>
          </a:xfrm>
        </p:spPr>
        <p:txBody>
          <a:bodyPr anchor="b">
            <a:normAutofit/>
          </a:bodyPr>
          <a:lstStyle>
            <a:lvl1pPr algn="ctr">
              <a:defRPr sz="900" baseline="0">
                <a:solidFill>
                  <a:srgbClr val="3B3B3B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 dirty="0"/>
              <a:t>Text Here</a:t>
            </a:r>
          </a:p>
        </p:txBody>
      </p:sp>
      <p:sp>
        <p:nvSpPr>
          <p:cNvPr id="46" name="テキスト プレースホルダー 5"/>
          <p:cNvSpPr>
            <a:spLocks noGrp="1"/>
          </p:cNvSpPr>
          <p:nvPr>
            <p:ph type="body" sz="quarter" idx="27" hasCustomPrompt="1"/>
          </p:nvPr>
        </p:nvSpPr>
        <p:spPr>
          <a:xfrm>
            <a:off x="5607445" y="1603229"/>
            <a:ext cx="1674228" cy="929815"/>
          </a:xfrm>
        </p:spPr>
        <p:txBody>
          <a:bodyPr anchor="b">
            <a:normAutofit/>
          </a:bodyPr>
          <a:lstStyle>
            <a:lvl1pPr algn="ctr">
              <a:defRPr sz="900" baseline="0">
                <a:solidFill>
                  <a:srgbClr val="3B3B3B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 dirty="0"/>
              <a:t>Text Here</a:t>
            </a:r>
          </a:p>
        </p:txBody>
      </p:sp>
    </p:spTree>
    <p:extLst>
      <p:ext uri="{BB962C8B-B14F-4D97-AF65-F5344CB8AC3E}">
        <p14:creationId xmlns:p14="http://schemas.microsoft.com/office/powerpoint/2010/main" val="3128297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9000" advTm="0">
        <p:fade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6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750"/>
                            </p:stCondLst>
                            <p:childTnLst>
                              <p:par>
                                <p:cTn id="22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" presetClass="entr" presetSubtype="4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2" presetClass="entr" presetSubtype="1" decel="100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" presetClass="entr" presetSubtype="1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500"/>
                            </p:stCondLst>
                            <p:childTnLst>
                              <p:par>
                                <p:cTn id="46" presetID="2" presetClass="entr" presetSubtype="4" decel="100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" presetClass="entr" presetSubtype="4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3500"/>
                            </p:stCondLst>
                            <p:childTnLst>
                              <p:par>
                                <p:cTn id="58" presetID="2" presetClass="entr" presetSubtype="1" decel="100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" presetClass="entr" presetSubtype="1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4500"/>
                            </p:stCondLst>
                            <p:childTnLst>
                              <p:par>
                                <p:cTn id="70" presetID="2" presetClass="entr" presetSubtype="4" decel="100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" presetClass="entr" presetSubtype="4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500"/>
                            </p:stCondLst>
                            <p:childTnLst>
                              <p:par>
                                <p:cTn id="82" presetID="2" presetClass="entr" presetSubtype="1" decel="100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" presetClass="entr" presetSubtype="1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6500"/>
                            </p:stCondLst>
                            <p:childTnLst>
                              <p:par>
                                <p:cTn id="94" presetID="2" presetClass="entr" presetSubtype="4" decel="100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" presetClass="entr" presetSubtype="4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/>
      <p:bldP spid="7" grpId="0" animBg="1"/>
      <p:bldP spid="19" grpId="0" animBg="1"/>
      <p:bldP spid="20" grpId="0" animBg="1"/>
      <p:bldP spid="27" grpId="0" animBg="1"/>
      <p:bldP spid="28" grpId="0" animBg="1"/>
      <p:bldP spid="29" grpId="0" animBg="1"/>
      <p:bldP spid="30" grpId="0" animBg="1"/>
      <p:bldP spid="31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3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4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5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6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7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8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0" grpId="0" build="p">
        <p:tmplLst>
          <p:tmpl lvl="1">
            <p:tnLst>
              <p:par>
                <p:cTn presetID="2" presetClass="entr" presetSubtype="4" decel="10000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4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4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1" grpId="0" build="p">
        <p:tmplLst>
          <p:tmpl lvl="1">
            <p:tnLst>
              <p:par>
                <p:cTn presetID="2" presetClass="entr" presetSubtype="1" decel="10000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4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4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2" grpId="0" build="p">
        <p:tmplLst>
          <p:tmpl lvl="1">
            <p:tnLst>
              <p:par>
                <p:cTn presetID="2" presetClass="entr" presetSubtype="4" decel="10000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4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4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3" grpId="0" build="p">
        <p:tmplLst>
          <p:tmpl lvl="1">
            <p:tnLst>
              <p:par>
                <p:cTn presetID="2" presetClass="entr" presetSubtype="4" decel="10000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4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4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4" grpId="0" build="p">
        <p:tmplLst>
          <p:tmpl lvl="1">
            <p:tnLst>
              <p:par>
                <p:cTn presetID="2" presetClass="entr" presetSubtype="4" decel="10000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4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4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5" grpId="0" build="p">
        <p:tmplLst>
          <p:tmpl lvl="1">
            <p:tnLst>
              <p:par>
                <p:cTn presetID="2" presetClass="entr" presetSubtype="1" decel="10000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4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4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6" grpId="0" build="p">
        <p:tmplLst>
          <p:tmpl lvl="1">
            <p:tnLst>
              <p:par>
                <p:cTn presetID="2" presetClass="entr" presetSubtype="1" decel="10000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4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4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Image with Caption - 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図 21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397" y="2804931"/>
            <a:ext cx="3312655" cy="315995"/>
          </a:xfrm>
          <a:prstGeom prst="rect">
            <a:avLst/>
          </a:prstGeom>
        </p:spPr>
      </p:pic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3809480" y="884718"/>
            <a:ext cx="1518669" cy="365125"/>
          </a:xfrm>
          <a:prstGeom prst="rect">
            <a:avLst/>
          </a:prstGeom>
        </p:spPr>
        <p:txBody>
          <a:bodyPr anchor="ctr"/>
          <a:lstStyle>
            <a:lvl1pPr algn="ctr">
              <a:defRPr sz="2000">
                <a:solidFill>
                  <a:schemeClr val="bg1">
                    <a:lumMod val="65000"/>
                  </a:schemeClr>
                </a:solidFill>
                <a:latin typeface="+mj-lt"/>
              </a:defRPr>
            </a:lvl1pPr>
          </a:lstStyle>
          <a:p>
            <a:r>
              <a:rPr lang="en-US" dirty="0"/>
              <a:t>SLIDE </a:t>
            </a:r>
            <a:fld id="{D97FAD88-CD89-445B-80D2-D1F46C85367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sz="quarter" idx="14" hasCustomPrompt="1"/>
          </p:nvPr>
        </p:nvSpPr>
        <p:spPr>
          <a:xfrm>
            <a:off x="4644014" y="3199263"/>
            <a:ext cx="4212834" cy="2101945"/>
          </a:xfrm>
        </p:spPr>
        <p:txBody>
          <a:bodyPr>
            <a:normAutofit/>
          </a:bodyPr>
          <a:lstStyle>
            <a:lvl1pPr algn="l">
              <a:defRPr sz="1000" baseline="0">
                <a:solidFill>
                  <a:srgbClr val="3B3B3B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 dirty="0"/>
              <a:t>Text Here</a:t>
            </a:r>
          </a:p>
        </p:txBody>
      </p:sp>
      <p:pic>
        <p:nvPicPr>
          <p:cNvPr id="3" name="図 2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35637" y="630699"/>
            <a:ext cx="5029636" cy="466643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35459" y="649172"/>
            <a:ext cx="5029636" cy="479777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0" y="212643"/>
            <a:ext cx="9144000" cy="658083"/>
          </a:xfrm>
        </p:spPr>
        <p:txBody>
          <a:bodyPr>
            <a:noAutofit/>
          </a:bodyPr>
          <a:lstStyle>
            <a:lvl1pPr algn="ctr">
              <a:defRPr sz="4400"/>
            </a:lvl1pPr>
          </a:lstStyle>
          <a:p>
            <a:r>
              <a:rPr lang="en-US" altLang="ja-JP" dirty="0"/>
              <a:t>SLIDE TITLE HERE</a:t>
            </a:r>
            <a:endParaRPr lang="en-US" dirty="0"/>
          </a:p>
        </p:txBody>
      </p:sp>
      <p:sp>
        <p:nvSpPr>
          <p:cNvPr id="11" name="対角する 2 つの角を切り取った四角形 10"/>
          <p:cNvSpPr/>
          <p:nvPr userDrawn="1"/>
        </p:nvSpPr>
        <p:spPr>
          <a:xfrm rot="21226749">
            <a:off x="1148523" y="1985107"/>
            <a:ext cx="3085359" cy="4113455"/>
          </a:xfrm>
          <a:prstGeom prst="snip2DiagRect">
            <a:avLst/>
          </a:prstGeom>
          <a:solidFill>
            <a:srgbClr val="BBFF37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96"/>
          </a:p>
        </p:txBody>
      </p:sp>
      <p:sp>
        <p:nvSpPr>
          <p:cNvPr id="7" name="対角する 2 つの角を切り取った四角形 6"/>
          <p:cNvSpPr/>
          <p:nvPr userDrawn="1"/>
        </p:nvSpPr>
        <p:spPr>
          <a:xfrm rot="21054230">
            <a:off x="902084" y="1716355"/>
            <a:ext cx="3085359" cy="4113455"/>
          </a:xfrm>
          <a:prstGeom prst="snip2DiagRect">
            <a:avLst/>
          </a:prstGeom>
          <a:solidFill>
            <a:srgbClr val="02B8AD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96"/>
          </a:p>
        </p:txBody>
      </p:sp>
      <p:sp>
        <p:nvSpPr>
          <p:cNvPr id="9" name="図プレースホルダー 8"/>
          <p:cNvSpPr>
            <a:spLocks noGrp="1"/>
          </p:cNvSpPr>
          <p:nvPr>
            <p:ph type="pic" sz="quarter" idx="16" hasCustomPrompt="1"/>
          </p:nvPr>
        </p:nvSpPr>
        <p:spPr>
          <a:xfrm rot="21432298">
            <a:off x="935706" y="1734434"/>
            <a:ext cx="3156447" cy="4207254"/>
          </a:xfrm>
          <a:prstGeom prst="snip2DiagRect">
            <a:avLst/>
          </a:prstGeom>
          <a:solidFill>
            <a:schemeClr val="bg1">
              <a:lumMod val="95000"/>
            </a:schemeClr>
          </a:solidFill>
          <a:effectLst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Add Image</a:t>
            </a:r>
          </a:p>
        </p:txBody>
      </p:sp>
      <p:sp>
        <p:nvSpPr>
          <p:cNvPr id="23" name="テキスト プレースホルダー 22"/>
          <p:cNvSpPr>
            <a:spLocks noGrp="1"/>
          </p:cNvSpPr>
          <p:nvPr>
            <p:ph type="body" sz="quarter" idx="13" hasCustomPrompt="1"/>
          </p:nvPr>
        </p:nvSpPr>
        <p:spPr>
          <a:xfrm>
            <a:off x="4644014" y="2468893"/>
            <a:ext cx="4176826" cy="720080"/>
          </a:xfrm>
        </p:spPr>
        <p:txBody>
          <a:bodyPr anchor="ctr">
            <a:normAutofit/>
          </a:bodyPr>
          <a:lstStyle>
            <a:lvl1pPr algn="l">
              <a:defRPr sz="3000">
                <a:solidFill>
                  <a:srgbClr val="52525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Text Here</a:t>
            </a:r>
          </a:p>
        </p:txBody>
      </p:sp>
      <p:sp>
        <p:nvSpPr>
          <p:cNvPr id="13" name="テキスト プレースホルダー 22"/>
          <p:cNvSpPr>
            <a:spLocks noGrp="1"/>
          </p:cNvSpPr>
          <p:nvPr>
            <p:ph type="body" sz="quarter" idx="17" hasCustomPrompt="1"/>
          </p:nvPr>
        </p:nvSpPr>
        <p:spPr>
          <a:xfrm>
            <a:off x="990440" y="5310528"/>
            <a:ext cx="3207560" cy="422728"/>
          </a:xfrm>
          <a:gradFill>
            <a:gsLst>
              <a:gs pos="0">
                <a:schemeClr val="accent1">
                  <a:alpha val="0"/>
                </a:schemeClr>
              </a:gs>
              <a:gs pos="32000">
                <a:schemeClr val="accent1">
                  <a:alpha val="18000"/>
                </a:schemeClr>
              </a:gs>
              <a:gs pos="100000">
                <a:srgbClr val="02B8AD"/>
              </a:gs>
            </a:gsLst>
            <a:lin ang="0" scaled="1"/>
          </a:gradFill>
        </p:spPr>
        <p:txBody>
          <a:bodyPr anchor="ctr">
            <a:noAutofit/>
          </a:bodyPr>
          <a:lstStyle>
            <a:lvl1pPr algn="r">
              <a:defRPr sz="2000">
                <a:solidFill>
                  <a:schemeClr val="bg1">
                    <a:lumMod val="9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“Text Here”</a:t>
            </a:r>
          </a:p>
        </p:txBody>
      </p:sp>
    </p:spTree>
    <p:extLst>
      <p:ext uri="{BB962C8B-B14F-4D97-AF65-F5344CB8AC3E}">
        <p14:creationId xmlns:p14="http://schemas.microsoft.com/office/powerpoint/2010/main" val="3695889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9000" advTm="0">
        <p:fade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6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750"/>
                            </p:stCondLst>
                            <p:childTnLst>
                              <p:par>
                                <p:cTn id="22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1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9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250"/>
                            </p:stCondLst>
                            <p:childTnLst>
                              <p:par>
                                <p:cTn id="43" presetID="2" presetClass="entr" presetSubtype="8" decel="10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2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>
        <p:tmplLst>
          <p:tmpl lvl="1">
            <p:tnLst>
              <p:par>
                <p:cTn presetID="2" presetClass="entr" presetSubtype="4" decel="10000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" grpId="0"/>
      <p:bldP spid="11" grpId="0" animBg="1"/>
      <p:bldP spid="7" grpId="0" animBg="1"/>
      <p:bldP spid="9" grpId="0" animBg="1"/>
      <p:bldP spid="23" grpId="0" build="p">
        <p:tmplLst>
          <p:tmpl lvl="1">
            <p:tnLst>
              <p:par>
                <p:cTn presetID="2" presetClass="entr" presetSubtype="2" decel="10000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3" grpId="0" uiExpand="1" build="p" animBg="1">
        <p:tmplLst>
          <p:tmpl lvl="1">
            <p:tnLst>
              <p:par>
                <p:cTn presetID="2" presetClass="entr" presetSubtype="2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>
            <p:tnLst>
              <p:par>
                <p:cTn presetID="2" presetClass="entr" presetSubtype="2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Imag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3809480" y="884718"/>
            <a:ext cx="1518669" cy="365125"/>
          </a:xfrm>
          <a:prstGeom prst="rect">
            <a:avLst/>
          </a:prstGeom>
        </p:spPr>
        <p:txBody>
          <a:bodyPr anchor="ctr"/>
          <a:lstStyle>
            <a:lvl1pPr algn="ctr">
              <a:defRPr sz="2000">
                <a:solidFill>
                  <a:schemeClr val="bg1">
                    <a:lumMod val="65000"/>
                  </a:schemeClr>
                </a:solidFill>
                <a:latin typeface="+mj-lt"/>
              </a:defRPr>
            </a:lvl1pPr>
          </a:lstStyle>
          <a:p>
            <a:r>
              <a:rPr lang="en-US" dirty="0"/>
              <a:t>SLIDE </a:t>
            </a:r>
            <a:fld id="{D97FAD88-CD89-445B-80D2-D1F46C853675}" type="slidenum">
              <a:rPr lang="en-US" smtClean="0"/>
              <a:pPr/>
              <a:t>‹Nº›</a:t>
            </a:fld>
            <a:endParaRPr lang="en-US" dirty="0"/>
          </a:p>
        </p:txBody>
      </p:sp>
      <p:pic>
        <p:nvPicPr>
          <p:cNvPr id="3" name="図 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35637" y="630699"/>
            <a:ext cx="5029636" cy="466643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35459" y="649172"/>
            <a:ext cx="5029636" cy="479777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0" y="212643"/>
            <a:ext cx="9144000" cy="658083"/>
          </a:xfrm>
        </p:spPr>
        <p:txBody>
          <a:bodyPr>
            <a:noAutofit/>
          </a:bodyPr>
          <a:lstStyle>
            <a:lvl1pPr algn="ctr">
              <a:defRPr sz="4400"/>
            </a:lvl1pPr>
          </a:lstStyle>
          <a:p>
            <a:r>
              <a:rPr lang="en-US" altLang="ja-JP" dirty="0"/>
              <a:t>SLIDE TITLE HERE</a:t>
            </a:r>
            <a:endParaRPr lang="en-US" dirty="0"/>
          </a:p>
        </p:txBody>
      </p:sp>
      <p:sp>
        <p:nvSpPr>
          <p:cNvPr id="7" name="対角する 2 つの角を切り取った四角形 6"/>
          <p:cNvSpPr/>
          <p:nvPr userDrawn="1"/>
        </p:nvSpPr>
        <p:spPr>
          <a:xfrm rot="21054230">
            <a:off x="269774" y="1768493"/>
            <a:ext cx="1923536" cy="2564493"/>
          </a:xfrm>
          <a:prstGeom prst="snip2DiagRect">
            <a:avLst/>
          </a:prstGeom>
          <a:solidFill>
            <a:srgbClr val="02B8AD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96"/>
          </a:p>
        </p:txBody>
      </p:sp>
      <p:sp>
        <p:nvSpPr>
          <p:cNvPr id="9" name="図プレースホルダー 8"/>
          <p:cNvSpPr>
            <a:spLocks noGrp="1"/>
          </p:cNvSpPr>
          <p:nvPr>
            <p:ph type="pic" sz="quarter" idx="16" hasCustomPrompt="1"/>
          </p:nvPr>
        </p:nvSpPr>
        <p:spPr>
          <a:xfrm rot="21432298">
            <a:off x="270732" y="1571193"/>
            <a:ext cx="1967855" cy="2622971"/>
          </a:xfrm>
          <a:prstGeom prst="snip2DiagRect">
            <a:avLst/>
          </a:prstGeom>
          <a:solidFill>
            <a:schemeClr val="bg1">
              <a:lumMod val="95000"/>
            </a:schemeClr>
          </a:solidFill>
          <a:effectLst/>
        </p:spPr>
        <p:txBody>
          <a:bodyPr>
            <a:normAutofit/>
          </a:bodyPr>
          <a:lstStyle>
            <a:lvl1pPr>
              <a:defRPr sz="1200"/>
            </a:lvl1pPr>
          </a:lstStyle>
          <a:p>
            <a:r>
              <a:rPr lang="en-US" dirty="0"/>
              <a:t>Add Image</a:t>
            </a:r>
          </a:p>
        </p:txBody>
      </p:sp>
      <p:sp>
        <p:nvSpPr>
          <p:cNvPr id="13" name="テキスト プレースホルダー 22"/>
          <p:cNvSpPr>
            <a:spLocks noGrp="1"/>
          </p:cNvSpPr>
          <p:nvPr>
            <p:ph type="body" sz="quarter" idx="17" hasCustomPrompt="1"/>
          </p:nvPr>
        </p:nvSpPr>
        <p:spPr>
          <a:xfrm>
            <a:off x="107116" y="3706234"/>
            <a:ext cx="2239615" cy="298830"/>
          </a:xfrm>
          <a:gradFill>
            <a:gsLst>
              <a:gs pos="0">
                <a:schemeClr val="accent1">
                  <a:alpha val="0"/>
                </a:schemeClr>
              </a:gs>
              <a:gs pos="29000">
                <a:schemeClr val="accent1">
                  <a:alpha val="9000"/>
                </a:schemeClr>
              </a:gs>
              <a:gs pos="100000">
                <a:srgbClr val="02B8AD"/>
              </a:gs>
            </a:gsLst>
            <a:lin ang="0" scaled="1"/>
          </a:gradFill>
        </p:spPr>
        <p:txBody>
          <a:bodyPr anchor="ctr">
            <a:noAutofit/>
          </a:bodyPr>
          <a:lstStyle>
            <a:lvl1pPr algn="r">
              <a:defRPr sz="1600">
                <a:solidFill>
                  <a:schemeClr val="bg1">
                    <a:lumMod val="9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Text Here</a:t>
            </a:r>
          </a:p>
        </p:txBody>
      </p:sp>
      <p:sp>
        <p:nvSpPr>
          <p:cNvPr id="14" name="対角する 2 つの角を切り取った四角形 13"/>
          <p:cNvSpPr/>
          <p:nvPr userDrawn="1"/>
        </p:nvSpPr>
        <p:spPr>
          <a:xfrm rot="21226749">
            <a:off x="2554056" y="2614746"/>
            <a:ext cx="1817256" cy="2422798"/>
          </a:xfrm>
          <a:prstGeom prst="snip2DiagRect">
            <a:avLst/>
          </a:prstGeom>
          <a:solidFill>
            <a:srgbClr val="BBFF37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96"/>
          </a:p>
        </p:txBody>
      </p:sp>
      <p:sp>
        <p:nvSpPr>
          <p:cNvPr id="16" name="図プレースホルダー 8"/>
          <p:cNvSpPr>
            <a:spLocks noGrp="1"/>
          </p:cNvSpPr>
          <p:nvPr>
            <p:ph type="pic" sz="quarter" idx="18" hasCustomPrompt="1"/>
          </p:nvPr>
        </p:nvSpPr>
        <p:spPr>
          <a:xfrm rot="21432298">
            <a:off x="2600252" y="2431842"/>
            <a:ext cx="1859126" cy="2478045"/>
          </a:xfrm>
          <a:prstGeom prst="snip2DiagRect">
            <a:avLst/>
          </a:prstGeom>
          <a:solidFill>
            <a:schemeClr val="bg1">
              <a:lumMod val="95000"/>
            </a:schemeClr>
          </a:solidFill>
          <a:effectLst/>
        </p:spPr>
        <p:txBody>
          <a:bodyPr>
            <a:normAutofit/>
          </a:bodyPr>
          <a:lstStyle>
            <a:lvl1pPr>
              <a:defRPr sz="1200"/>
            </a:lvl1pPr>
          </a:lstStyle>
          <a:p>
            <a:r>
              <a:rPr lang="en-US" dirty="0"/>
              <a:t>Add Image</a:t>
            </a:r>
          </a:p>
        </p:txBody>
      </p:sp>
      <p:sp>
        <p:nvSpPr>
          <p:cNvPr id="17" name="テキスト プレースホルダー 22"/>
          <p:cNvSpPr>
            <a:spLocks noGrp="1"/>
          </p:cNvSpPr>
          <p:nvPr>
            <p:ph type="body" sz="quarter" idx="19" hasCustomPrompt="1"/>
          </p:nvPr>
        </p:nvSpPr>
        <p:spPr>
          <a:xfrm>
            <a:off x="2339558" y="4425486"/>
            <a:ext cx="2239615" cy="298830"/>
          </a:xfrm>
          <a:gradFill>
            <a:gsLst>
              <a:gs pos="0">
                <a:schemeClr val="accent1">
                  <a:alpha val="0"/>
                </a:schemeClr>
              </a:gs>
              <a:gs pos="29000">
                <a:schemeClr val="accent1">
                  <a:alpha val="9000"/>
                </a:schemeClr>
              </a:gs>
              <a:gs pos="100000">
                <a:srgbClr val="02B8AD"/>
              </a:gs>
            </a:gsLst>
            <a:lin ang="0" scaled="1"/>
          </a:gradFill>
        </p:spPr>
        <p:txBody>
          <a:bodyPr anchor="ctr">
            <a:noAutofit/>
          </a:bodyPr>
          <a:lstStyle>
            <a:lvl1pPr algn="r">
              <a:defRPr sz="1600">
                <a:solidFill>
                  <a:schemeClr val="bg1">
                    <a:lumMod val="9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Text Here</a:t>
            </a:r>
          </a:p>
        </p:txBody>
      </p:sp>
      <p:sp>
        <p:nvSpPr>
          <p:cNvPr id="28" name="対角する 2 つの角を切り取った四角形 27"/>
          <p:cNvSpPr/>
          <p:nvPr userDrawn="1"/>
        </p:nvSpPr>
        <p:spPr>
          <a:xfrm rot="21054230">
            <a:off x="4713577" y="2008520"/>
            <a:ext cx="1923536" cy="2564493"/>
          </a:xfrm>
          <a:prstGeom prst="snip2DiagRect">
            <a:avLst/>
          </a:prstGeom>
          <a:solidFill>
            <a:srgbClr val="02B8AD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96"/>
          </a:p>
        </p:txBody>
      </p:sp>
      <p:sp>
        <p:nvSpPr>
          <p:cNvPr id="29" name="図プレースホルダー 8"/>
          <p:cNvSpPr>
            <a:spLocks noGrp="1"/>
          </p:cNvSpPr>
          <p:nvPr>
            <p:ph type="pic" sz="quarter" idx="20" hasCustomPrompt="1"/>
          </p:nvPr>
        </p:nvSpPr>
        <p:spPr>
          <a:xfrm rot="21432298">
            <a:off x="4714536" y="1811221"/>
            <a:ext cx="1967855" cy="2622971"/>
          </a:xfrm>
          <a:prstGeom prst="snip2DiagRect">
            <a:avLst/>
          </a:prstGeom>
          <a:solidFill>
            <a:schemeClr val="bg1">
              <a:lumMod val="95000"/>
            </a:schemeClr>
          </a:solidFill>
          <a:effectLst/>
        </p:spPr>
        <p:txBody>
          <a:bodyPr>
            <a:normAutofit/>
          </a:bodyPr>
          <a:lstStyle>
            <a:lvl1pPr>
              <a:defRPr sz="1200"/>
            </a:lvl1pPr>
          </a:lstStyle>
          <a:p>
            <a:r>
              <a:rPr lang="en-US" dirty="0"/>
              <a:t>Add Image</a:t>
            </a:r>
          </a:p>
        </p:txBody>
      </p:sp>
      <p:sp>
        <p:nvSpPr>
          <p:cNvPr id="30" name="テキスト プレースホルダー 22"/>
          <p:cNvSpPr>
            <a:spLocks noGrp="1"/>
          </p:cNvSpPr>
          <p:nvPr>
            <p:ph type="body" sz="quarter" idx="21" hasCustomPrompt="1"/>
          </p:nvPr>
        </p:nvSpPr>
        <p:spPr>
          <a:xfrm>
            <a:off x="4572000" y="3946262"/>
            <a:ext cx="2239615" cy="298830"/>
          </a:xfrm>
          <a:gradFill>
            <a:gsLst>
              <a:gs pos="0">
                <a:schemeClr val="accent1">
                  <a:alpha val="0"/>
                </a:schemeClr>
              </a:gs>
              <a:gs pos="29000">
                <a:schemeClr val="accent1">
                  <a:alpha val="9000"/>
                </a:schemeClr>
              </a:gs>
              <a:gs pos="100000">
                <a:srgbClr val="02B8AD"/>
              </a:gs>
            </a:gsLst>
            <a:lin ang="0" scaled="1"/>
          </a:gradFill>
        </p:spPr>
        <p:txBody>
          <a:bodyPr anchor="ctr">
            <a:noAutofit/>
          </a:bodyPr>
          <a:lstStyle>
            <a:lvl1pPr algn="r">
              <a:defRPr sz="1600">
                <a:solidFill>
                  <a:schemeClr val="bg1">
                    <a:lumMod val="9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Text Here</a:t>
            </a:r>
          </a:p>
        </p:txBody>
      </p:sp>
      <p:sp>
        <p:nvSpPr>
          <p:cNvPr id="31" name="対角する 2 つの角を切り取った四角形 30"/>
          <p:cNvSpPr/>
          <p:nvPr userDrawn="1"/>
        </p:nvSpPr>
        <p:spPr>
          <a:xfrm rot="21226749">
            <a:off x="7018500" y="2998789"/>
            <a:ext cx="1817256" cy="2422798"/>
          </a:xfrm>
          <a:prstGeom prst="snip2DiagRect">
            <a:avLst/>
          </a:prstGeom>
          <a:solidFill>
            <a:srgbClr val="BBFF37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96"/>
          </a:p>
        </p:txBody>
      </p:sp>
      <p:sp>
        <p:nvSpPr>
          <p:cNvPr id="32" name="図プレースホルダー 8"/>
          <p:cNvSpPr>
            <a:spLocks noGrp="1"/>
          </p:cNvSpPr>
          <p:nvPr>
            <p:ph type="pic" sz="quarter" idx="22" hasCustomPrompt="1"/>
          </p:nvPr>
        </p:nvSpPr>
        <p:spPr>
          <a:xfrm rot="21432298">
            <a:off x="7064697" y="2815885"/>
            <a:ext cx="1859126" cy="2478045"/>
          </a:xfrm>
          <a:prstGeom prst="snip2DiagRect">
            <a:avLst/>
          </a:prstGeom>
          <a:solidFill>
            <a:schemeClr val="bg1">
              <a:lumMod val="95000"/>
            </a:schemeClr>
          </a:solidFill>
          <a:effectLst/>
        </p:spPr>
        <p:txBody>
          <a:bodyPr>
            <a:normAutofit/>
          </a:bodyPr>
          <a:lstStyle>
            <a:lvl1pPr>
              <a:defRPr sz="1200"/>
            </a:lvl1pPr>
          </a:lstStyle>
          <a:p>
            <a:r>
              <a:rPr lang="en-US" dirty="0"/>
              <a:t>Add Image</a:t>
            </a:r>
          </a:p>
        </p:txBody>
      </p:sp>
      <p:sp>
        <p:nvSpPr>
          <p:cNvPr id="33" name="テキスト プレースホルダー 22"/>
          <p:cNvSpPr>
            <a:spLocks noGrp="1"/>
          </p:cNvSpPr>
          <p:nvPr>
            <p:ph type="body" sz="quarter" idx="23" hasCustomPrompt="1"/>
          </p:nvPr>
        </p:nvSpPr>
        <p:spPr>
          <a:xfrm>
            <a:off x="6797269" y="4809529"/>
            <a:ext cx="2239615" cy="298830"/>
          </a:xfrm>
          <a:gradFill>
            <a:gsLst>
              <a:gs pos="0">
                <a:schemeClr val="accent1">
                  <a:alpha val="0"/>
                </a:schemeClr>
              </a:gs>
              <a:gs pos="29000">
                <a:schemeClr val="accent1">
                  <a:alpha val="9000"/>
                </a:schemeClr>
              </a:gs>
              <a:gs pos="100000">
                <a:srgbClr val="02B8AD"/>
              </a:gs>
            </a:gsLst>
            <a:lin ang="0" scaled="1"/>
          </a:gradFill>
        </p:spPr>
        <p:txBody>
          <a:bodyPr anchor="ctr">
            <a:noAutofit/>
          </a:bodyPr>
          <a:lstStyle>
            <a:lvl1pPr algn="r">
              <a:defRPr sz="1600">
                <a:solidFill>
                  <a:schemeClr val="bg1">
                    <a:lumMod val="9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Text Here</a:t>
            </a:r>
          </a:p>
        </p:txBody>
      </p:sp>
      <p:sp>
        <p:nvSpPr>
          <p:cNvPr id="41" name="テキスト プレースホルダー 22"/>
          <p:cNvSpPr>
            <a:spLocks noGrp="1"/>
          </p:cNvSpPr>
          <p:nvPr>
            <p:ph type="body" sz="quarter" idx="13" hasCustomPrompt="1"/>
          </p:nvPr>
        </p:nvSpPr>
        <p:spPr>
          <a:xfrm>
            <a:off x="301146" y="4293096"/>
            <a:ext cx="1910140" cy="480053"/>
          </a:xfrm>
        </p:spPr>
        <p:txBody>
          <a:bodyPr anchor="ctr">
            <a:normAutofit/>
          </a:bodyPr>
          <a:lstStyle>
            <a:lvl1pPr algn="l">
              <a:defRPr sz="2000">
                <a:latin typeface="+mj-lt"/>
              </a:defRPr>
            </a:lvl1pPr>
          </a:lstStyle>
          <a:p>
            <a:pPr lvl="0"/>
            <a:r>
              <a:rPr lang="en-US" dirty="0"/>
              <a:t>Text Here</a:t>
            </a:r>
          </a:p>
        </p:txBody>
      </p:sp>
      <p:sp>
        <p:nvSpPr>
          <p:cNvPr id="42" name="テキスト プレースホルダー 5"/>
          <p:cNvSpPr>
            <a:spLocks noGrp="1"/>
          </p:cNvSpPr>
          <p:nvPr>
            <p:ph type="body" sz="quarter" idx="14" hasCustomPrompt="1"/>
          </p:nvPr>
        </p:nvSpPr>
        <p:spPr>
          <a:xfrm>
            <a:off x="294325" y="4702306"/>
            <a:ext cx="1925522" cy="843417"/>
          </a:xfrm>
        </p:spPr>
        <p:txBody>
          <a:bodyPr>
            <a:normAutofit/>
          </a:bodyPr>
          <a:lstStyle>
            <a:lvl1pPr algn="l">
              <a:defRPr sz="900" baseline="0">
                <a:solidFill>
                  <a:srgbClr val="3B3B3B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 dirty="0"/>
              <a:t>Text Here</a:t>
            </a:r>
          </a:p>
        </p:txBody>
      </p:sp>
      <p:sp>
        <p:nvSpPr>
          <p:cNvPr id="43" name="テキスト プレースホルダー 22"/>
          <p:cNvSpPr>
            <a:spLocks noGrp="1"/>
          </p:cNvSpPr>
          <p:nvPr>
            <p:ph type="body" sz="quarter" idx="28" hasCustomPrompt="1"/>
          </p:nvPr>
        </p:nvSpPr>
        <p:spPr>
          <a:xfrm>
            <a:off x="2588458" y="4949413"/>
            <a:ext cx="1910140" cy="480053"/>
          </a:xfrm>
        </p:spPr>
        <p:txBody>
          <a:bodyPr anchor="ctr">
            <a:normAutofit/>
          </a:bodyPr>
          <a:lstStyle>
            <a:lvl1pPr algn="l">
              <a:defRPr sz="2000">
                <a:latin typeface="+mj-lt"/>
              </a:defRPr>
            </a:lvl1pPr>
          </a:lstStyle>
          <a:p>
            <a:pPr lvl="0"/>
            <a:r>
              <a:rPr lang="en-US" dirty="0"/>
              <a:t>Text Here</a:t>
            </a:r>
          </a:p>
        </p:txBody>
      </p:sp>
      <p:sp>
        <p:nvSpPr>
          <p:cNvPr id="44" name="テキスト プレースホルダー 5"/>
          <p:cNvSpPr>
            <a:spLocks noGrp="1"/>
          </p:cNvSpPr>
          <p:nvPr>
            <p:ph type="body" sz="quarter" idx="29" hasCustomPrompt="1"/>
          </p:nvPr>
        </p:nvSpPr>
        <p:spPr>
          <a:xfrm>
            <a:off x="2581637" y="5358622"/>
            <a:ext cx="1925522" cy="843417"/>
          </a:xfrm>
        </p:spPr>
        <p:txBody>
          <a:bodyPr>
            <a:normAutofit/>
          </a:bodyPr>
          <a:lstStyle>
            <a:lvl1pPr algn="l">
              <a:defRPr sz="900" baseline="0">
                <a:solidFill>
                  <a:srgbClr val="3B3B3B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 dirty="0"/>
              <a:t>Text Here</a:t>
            </a:r>
          </a:p>
        </p:txBody>
      </p:sp>
      <p:sp>
        <p:nvSpPr>
          <p:cNvPr id="45" name="テキスト プレースホルダー 22"/>
          <p:cNvSpPr>
            <a:spLocks noGrp="1"/>
          </p:cNvSpPr>
          <p:nvPr>
            <p:ph type="body" sz="quarter" idx="30" hasCustomPrompt="1"/>
          </p:nvPr>
        </p:nvSpPr>
        <p:spPr>
          <a:xfrm>
            <a:off x="4758856" y="4565370"/>
            <a:ext cx="1910140" cy="480053"/>
          </a:xfrm>
        </p:spPr>
        <p:txBody>
          <a:bodyPr anchor="ctr">
            <a:normAutofit/>
          </a:bodyPr>
          <a:lstStyle>
            <a:lvl1pPr algn="l">
              <a:defRPr sz="2000">
                <a:latin typeface="+mj-lt"/>
              </a:defRPr>
            </a:lvl1pPr>
          </a:lstStyle>
          <a:p>
            <a:pPr lvl="0"/>
            <a:r>
              <a:rPr lang="en-US" dirty="0"/>
              <a:t>Text Here</a:t>
            </a:r>
          </a:p>
        </p:txBody>
      </p:sp>
      <p:sp>
        <p:nvSpPr>
          <p:cNvPr id="46" name="テキスト プレースホルダー 5"/>
          <p:cNvSpPr>
            <a:spLocks noGrp="1"/>
          </p:cNvSpPr>
          <p:nvPr>
            <p:ph type="body" sz="quarter" idx="31" hasCustomPrompt="1"/>
          </p:nvPr>
        </p:nvSpPr>
        <p:spPr>
          <a:xfrm>
            <a:off x="4752035" y="4974580"/>
            <a:ext cx="1925522" cy="843417"/>
          </a:xfrm>
        </p:spPr>
        <p:txBody>
          <a:bodyPr>
            <a:normAutofit/>
          </a:bodyPr>
          <a:lstStyle>
            <a:lvl1pPr algn="l">
              <a:defRPr sz="900" baseline="0">
                <a:solidFill>
                  <a:srgbClr val="3B3B3B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 dirty="0"/>
              <a:t>Text Here</a:t>
            </a:r>
          </a:p>
        </p:txBody>
      </p:sp>
      <p:sp>
        <p:nvSpPr>
          <p:cNvPr id="47" name="テキスト プレースホルダー 22"/>
          <p:cNvSpPr>
            <a:spLocks noGrp="1"/>
          </p:cNvSpPr>
          <p:nvPr>
            <p:ph type="body" sz="quarter" idx="32" hasCustomPrompt="1"/>
          </p:nvPr>
        </p:nvSpPr>
        <p:spPr>
          <a:xfrm>
            <a:off x="7049178" y="5344726"/>
            <a:ext cx="1910140" cy="480053"/>
          </a:xfrm>
        </p:spPr>
        <p:txBody>
          <a:bodyPr anchor="ctr">
            <a:normAutofit/>
          </a:bodyPr>
          <a:lstStyle>
            <a:lvl1pPr algn="l">
              <a:defRPr sz="2000">
                <a:latin typeface="+mj-lt"/>
              </a:defRPr>
            </a:lvl1pPr>
          </a:lstStyle>
          <a:p>
            <a:pPr lvl="0"/>
            <a:r>
              <a:rPr lang="en-US" dirty="0"/>
              <a:t>Text Here</a:t>
            </a:r>
          </a:p>
        </p:txBody>
      </p:sp>
      <p:sp>
        <p:nvSpPr>
          <p:cNvPr id="48" name="テキスト プレースホルダー 5"/>
          <p:cNvSpPr>
            <a:spLocks noGrp="1"/>
          </p:cNvSpPr>
          <p:nvPr>
            <p:ph type="body" sz="quarter" idx="33" hasCustomPrompt="1"/>
          </p:nvPr>
        </p:nvSpPr>
        <p:spPr>
          <a:xfrm>
            <a:off x="7042357" y="5753935"/>
            <a:ext cx="1925522" cy="843417"/>
          </a:xfrm>
        </p:spPr>
        <p:txBody>
          <a:bodyPr>
            <a:normAutofit/>
          </a:bodyPr>
          <a:lstStyle>
            <a:lvl1pPr algn="l">
              <a:defRPr sz="900" baseline="0">
                <a:solidFill>
                  <a:srgbClr val="3B3B3B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 dirty="0"/>
              <a:t>Text Here</a:t>
            </a:r>
          </a:p>
        </p:txBody>
      </p:sp>
    </p:spTree>
    <p:extLst>
      <p:ext uri="{BB962C8B-B14F-4D97-AF65-F5344CB8AC3E}">
        <p14:creationId xmlns:p14="http://schemas.microsoft.com/office/powerpoint/2010/main" val="976972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9000" advTm="0">
        <p:fade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6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750"/>
                            </p:stCondLst>
                            <p:childTnLst>
                              <p:par>
                                <p:cTn id="22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1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250"/>
                            </p:stCondLst>
                            <p:childTnLst>
                              <p:par>
                                <p:cTn id="39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8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2" presetClass="entr" presetSubtype="4" decel="10000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9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2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2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000"/>
                            </p:stCondLst>
                            <p:childTnLst>
                              <p:par>
                                <p:cTn id="65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8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3750"/>
                            </p:stCondLst>
                            <p:childTnLst>
                              <p:par>
                                <p:cTn id="74" presetID="2" presetClass="entr" presetSubtype="4" decel="10000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2" presetClass="entr" presetSubtype="12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2" presetClass="entr" presetSubtype="2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2" presetClass="entr" presetSubtype="2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4750"/>
                            </p:stCondLst>
                            <p:childTnLst>
                              <p:par>
                                <p:cTn id="91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8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5500"/>
                            </p:stCondLst>
                            <p:childTnLst>
                              <p:par>
                                <p:cTn id="100" presetID="2" presetClass="entr" presetSubtype="4" decel="10000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2" presetClass="entr" presetSubtype="9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2" presetClass="entr" presetSubtype="2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3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2" presetClass="entr" presetSubtype="2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6500"/>
                            </p:stCondLst>
                            <p:childTnLst>
                              <p:par>
                                <p:cTn id="117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8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/>
      <p:bldP spid="7" grpId="0" animBg="1"/>
      <p:bldP spid="9" grpId="0" animBg="1"/>
      <p:bldP spid="13" grpId="0" build="p" animBg="1">
        <p:tmplLst>
          <p:tmpl lvl="1">
            <p:tnLst>
              <p:par>
                <p:cTn presetID="2" presetClass="entr" presetSubtype="2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>
            <p:tnLst>
              <p:par>
                <p:cTn presetID="2" presetClass="entr" presetSubtype="2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4" grpId="0" animBg="1"/>
      <p:bldP spid="16" grpId="0" animBg="1"/>
      <p:bldP spid="17" grpId="0" build="p" animBg="1">
        <p:tmplLst>
          <p:tmpl lvl="1">
            <p:tnLst>
              <p:par>
                <p:cTn presetID="2" presetClass="entr" presetSubtype="2" decel="10000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>
            <p:tnLst>
              <p:par>
                <p:cTn presetID="2" presetClass="entr" presetSubtype="2" decel="10000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8" grpId="0" animBg="1"/>
      <p:bldP spid="29" grpId="0" animBg="1"/>
      <p:bldP spid="30" grpId="0" build="p" animBg="1">
        <p:tmplLst>
          <p:tmpl lvl="1">
            <p:tnLst>
              <p:par>
                <p:cTn presetID="2" presetClass="entr" presetSubtype="2" decel="10000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>
            <p:tnLst>
              <p:par>
                <p:cTn presetID="2" presetClass="entr" presetSubtype="2" decel="10000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1" grpId="0" animBg="1"/>
      <p:bldP spid="32" grpId="0" animBg="1"/>
      <p:bldP spid="33" grpId="0" build="p" animBg="1">
        <p:tmplLst>
          <p:tmpl lvl="1">
            <p:tnLst>
              <p:par>
                <p:cTn presetID="2" presetClass="entr" presetSubtype="2" decel="10000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>
            <p:tnLst>
              <p:par>
                <p:cTn presetID="2" presetClass="entr" presetSubtype="2" decel="10000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1" grpId="0" build="p">
        <p:tmplLst>
          <p:tmpl lvl="1">
            <p:tnLst>
              <p:par>
                <p:cTn presetID="2" presetClass="entr" presetSubtype="8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4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4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2" grpId="0" build="p">
        <p:tmplLst>
          <p:tmpl lvl="1">
            <p:tnLst>
              <p:par>
                <p:cTn presetID="2" presetClass="entr" presetSubtype="8" decel="10000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4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4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3" grpId="0" build="p">
        <p:tmplLst>
          <p:tmpl lvl="1">
            <p:tnLst>
              <p:par>
                <p:cTn presetID="2" presetClass="entr" presetSubtype="8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4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4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4" grpId="0" build="p">
        <p:tmplLst>
          <p:tmpl lvl="1">
            <p:tnLst>
              <p:par>
                <p:cTn presetID="2" presetClass="entr" presetSubtype="8" decel="10000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4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4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5" grpId="0" build="p">
        <p:tmplLst>
          <p:tmpl lvl="1">
            <p:tnLst>
              <p:par>
                <p:cTn presetID="2" presetClass="entr" presetSubtype="8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4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4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6" grpId="0" build="p">
        <p:tmplLst>
          <p:tmpl lvl="1">
            <p:tnLst>
              <p:par>
                <p:cTn presetID="2" presetClass="entr" presetSubtype="8" decel="10000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4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4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7" grpId="0" build="p">
        <p:tmplLst>
          <p:tmpl lvl="1">
            <p:tnLst>
              <p:par>
                <p:cTn presetID="2" presetClass="entr" presetSubtype="8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4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4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8" grpId="0" build="p">
        <p:tmplLst>
          <p:tmpl lvl="1">
            <p:tnLst>
              <p:par>
                <p:cTn presetID="2" presetClass="entr" presetSubtype="8" decel="10000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4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4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3809480" y="884718"/>
            <a:ext cx="1518669" cy="365125"/>
          </a:xfrm>
          <a:prstGeom prst="rect">
            <a:avLst/>
          </a:prstGeom>
        </p:spPr>
        <p:txBody>
          <a:bodyPr anchor="ctr"/>
          <a:lstStyle>
            <a:lvl1pPr algn="ctr">
              <a:defRPr sz="2000">
                <a:solidFill>
                  <a:schemeClr val="bg1">
                    <a:lumMod val="65000"/>
                  </a:schemeClr>
                </a:solidFill>
                <a:latin typeface="+mj-lt"/>
              </a:defRPr>
            </a:lvl1pPr>
          </a:lstStyle>
          <a:p>
            <a:r>
              <a:rPr lang="en-US" dirty="0"/>
              <a:t>SLIDE </a:t>
            </a:r>
            <a:fld id="{D97FAD88-CD89-445B-80D2-D1F46C853675}" type="slidenum">
              <a:rPr lang="en-US" smtClean="0"/>
              <a:pPr/>
              <a:t>‹Nº›</a:t>
            </a:fld>
            <a:endParaRPr lang="en-US" dirty="0"/>
          </a:p>
        </p:txBody>
      </p:sp>
      <p:pic>
        <p:nvPicPr>
          <p:cNvPr id="3" name="図 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35637" y="630699"/>
            <a:ext cx="5029636" cy="466643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35459" y="649172"/>
            <a:ext cx="5029636" cy="479777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0" y="212643"/>
            <a:ext cx="9144000" cy="658083"/>
          </a:xfrm>
        </p:spPr>
        <p:txBody>
          <a:bodyPr>
            <a:noAutofit/>
          </a:bodyPr>
          <a:lstStyle>
            <a:lvl1pPr algn="ctr">
              <a:defRPr sz="4400"/>
            </a:lvl1pPr>
          </a:lstStyle>
          <a:p>
            <a:r>
              <a:rPr lang="en-US" altLang="ja-JP" dirty="0"/>
              <a:t>SLIDE TITLE HERE</a:t>
            </a:r>
            <a:endParaRPr lang="en-US" dirty="0"/>
          </a:p>
        </p:txBody>
      </p:sp>
      <p:sp>
        <p:nvSpPr>
          <p:cNvPr id="7" name="対角する 2 つの角を切り取った四角形 6"/>
          <p:cNvSpPr/>
          <p:nvPr userDrawn="1"/>
        </p:nvSpPr>
        <p:spPr>
          <a:xfrm rot="21054230">
            <a:off x="740375" y="1785409"/>
            <a:ext cx="2167634" cy="1566432"/>
          </a:xfrm>
          <a:prstGeom prst="snip2DiagRect">
            <a:avLst/>
          </a:prstGeom>
          <a:solidFill>
            <a:srgbClr val="02B8AD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96"/>
          </a:p>
        </p:txBody>
      </p:sp>
      <p:sp>
        <p:nvSpPr>
          <p:cNvPr id="9" name="図プレースホルダー 8"/>
          <p:cNvSpPr>
            <a:spLocks noGrp="1"/>
          </p:cNvSpPr>
          <p:nvPr>
            <p:ph type="pic" sz="quarter" idx="16" hasCustomPrompt="1"/>
          </p:nvPr>
        </p:nvSpPr>
        <p:spPr>
          <a:xfrm rot="21432298">
            <a:off x="783226" y="1600048"/>
            <a:ext cx="2217577" cy="1602151"/>
          </a:xfrm>
          <a:prstGeom prst="snip2DiagRect">
            <a:avLst/>
          </a:prstGeom>
          <a:solidFill>
            <a:schemeClr val="bg1">
              <a:lumMod val="95000"/>
            </a:schemeClr>
          </a:solidFill>
          <a:effectLst/>
        </p:spPr>
        <p:txBody>
          <a:bodyPr>
            <a:normAutofit/>
          </a:bodyPr>
          <a:lstStyle>
            <a:lvl1pPr>
              <a:defRPr sz="1200"/>
            </a:lvl1pPr>
          </a:lstStyle>
          <a:p>
            <a:r>
              <a:rPr lang="en-US" dirty="0"/>
              <a:t>Add Image</a:t>
            </a:r>
          </a:p>
        </p:txBody>
      </p:sp>
      <p:sp>
        <p:nvSpPr>
          <p:cNvPr id="38" name="対角する 2 つの角を切り取った四角形 37"/>
          <p:cNvSpPr/>
          <p:nvPr userDrawn="1"/>
        </p:nvSpPr>
        <p:spPr>
          <a:xfrm rot="21054230">
            <a:off x="3460150" y="1775671"/>
            <a:ext cx="2167634" cy="1566432"/>
          </a:xfrm>
          <a:prstGeom prst="snip2DiagRect">
            <a:avLst/>
          </a:prstGeom>
          <a:solidFill>
            <a:schemeClr val="accent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96"/>
          </a:p>
        </p:txBody>
      </p:sp>
      <p:sp>
        <p:nvSpPr>
          <p:cNvPr id="39" name="図プレースホルダー 8"/>
          <p:cNvSpPr>
            <a:spLocks noGrp="1"/>
          </p:cNvSpPr>
          <p:nvPr>
            <p:ph type="pic" sz="quarter" idx="17" hasCustomPrompt="1"/>
          </p:nvPr>
        </p:nvSpPr>
        <p:spPr>
          <a:xfrm rot="21432298">
            <a:off x="3503001" y="1590310"/>
            <a:ext cx="2217577" cy="1602151"/>
          </a:xfrm>
          <a:prstGeom prst="snip2DiagRect">
            <a:avLst/>
          </a:prstGeom>
          <a:solidFill>
            <a:schemeClr val="bg1">
              <a:lumMod val="95000"/>
            </a:schemeClr>
          </a:solidFill>
          <a:effectLst/>
        </p:spPr>
        <p:txBody>
          <a:bodyPr>
            <a:normAutofit/>
          </a:bodyPr>
          <a:lstStyle>
            <a:lvl1pPr>
              <a:defRPr sz="1200"/>
            </a:lvl1pPr>
          </a:lstStyle>
          <a:p>
            <a:r>
              <a:rPr lang="en-US" dirty="0"/>
              <a:t>Add Image</a:t>
            </a:r>
          </a:p>
        </p:txBody>
      </p:sp>
      <p:sp>
        <p:nvSpPr>
          <p:cNvPr id="40" name="対角する 2 つの角を切り取った四角形 39"/>
          <p:cNvSpPr/>
          <p:nvPr userDrawn="1"/>
        </p:nvSpPr>
        <p:spPr>
          <a:xfrm rot="21054230">
            <a:off x="6196691" y="1765280"/>
            <a:ext cx="2167634" cy="1566432"/>
          </a:xfrm>
          <a:prstGeom prst="snip2DiagRect">
            <a:avLst/>
          </a:prstGeom>
          <a:solidFill>
            <a:srgbClr val="02B8AD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96"/>
          </a:p>
        </p:txBody>
      </p:sp>
      <p:sp>
        <p:nvSpPr>
          <p:cNvPr id="49" name="図プレースホルダー 8"/>
          <p:cNvSpPr>
            <a:spLocks noGrp="1"/>
          </p:cNvSpPr>
          <p:nvPr>
            <p:ph type="pic" sz="quarter" idx="18" hasCustomPrompt="1"/>
          </p:nvPr>
        </p:nvSpPr>
        <p:spPr>
          <a:xfrm rot="21432298">
            <a:off x="6239542" y="1579919"/>
            <a:ext cx="2217577" cy="1602151"/>
          </a:xfrm>
          <a:prstGeom prst="snip2DiagRect">
            <a:avLst/>
          </a:prstGeom>
          <a:solidFill>
            <a:schemeClr val="bg1">
              <a:lumMod val="95000"/>
            </a:schemeClr>
          </a:solidFill>
          <a:effectLst/>
        </p:spPr>
        <p:txBody>
          <a:bodyPr>
            <a:normAutofit/>
          </a:bodyPr>
          <a:lstStyle>
            <a:lvl1pPr>
              <a:defRPr sz="1200"/>
            </a:lvl1pPr>
          </a:lstStyle>
          <a:p>
            <a:r>
              <a:rPr lang="en-US" dirty="0"/>
              <a:t>Add Image</a:t>
            </a:r>
          </a:p>
        </p:txBody>
      </p:sp>
      <p:sp>
        <p:nvSpPr>
          <p:cNvPr id="50" name="対角する 2 つの角を切り取った四角形 49"/>
          <p:cNvSpPr/>
          <p:nvPr userDrawn="1"/>
        </p:nvSpPr>
        <p:spPr>
          <a:xfrm rot="21054230">
            <a:off x="736968" y="4589071"/>
            <a:ext cx="2167634" cy="1566432"/>
          </a:xfrm>
          <a:prstGeom prst="snip2DiagRect">
            <a:avLst/>
          </a:prstGeom>
          <a:solidFill>
            <a:schemeClr val="accent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96"/>
          </a:p>
        </p:txBody>
      </p:sp>
      <p:sp>
        <p:nvSpPr>
          <p:cNvPr id="51" name="図プレースホルダー 8"/>
          <p:cNvSpPr>
            <a:spLocks noGrp="1"/>
          </p:cNvSpPr>
          <p:nvPr>
            <p:ph type="pic" sz="quarter" idx="19" hasCustomPrompt="1"/>
          </p:nvPr>
        </p:nvSpPr>
        <p:spPr>
          <a:xfrm rot="21432298">
            <a:off x="779819" y="4403711"/>
            <a:ext cx="2217577" cy="1602151"/>
          </a:xfrm>
          <a:prstGeom prst="snip2DiagRect">
            <a:avLst/>
          </a:prstGeom>
          <a:solidFill>
            <a:schemeClr val="bg1">
              <a:lumMod val="95000"/>
            </a:schemeClr>
          </a:solidFill>
          <a:effectLst/>
        </p:spPr>
        <p:txBody>
          <a:bodyPr>
            <a:normAutofit/>
          </a:bodyPr>
          <a:lstStyle>
            <a:lvl1pPr>
              <a:defRPr sz="1200"/>
            </a:lvl1pPr>
          </a:lstStyle>
          <a:p>
            <a:r>
              <a:rPr lang="en-US" dirty="0"/>
              <a:t>Add Image</a:t>
            </a:r>
          </a:p>
        </p:txBody>
      </p:sp>
      <p:sp>
        <p:nvSpPr>
          <p:cNvPr id="52" name="対角する 2 つの角を切り取った四角形 51"/>
          <p:cNvSpPr/>
          <p:nvPr userDrawn="1"/>
        </p:nvSpPr>
        <p:spPr>
          <a:xfrm rot="21054230">
            <a:off x="3456743" y="4579333"/>
            <a:ext cx="2167634" cy="1566432"/>
          </a:xfrm>
          <a:prstGeom prst="snip2DiagRect">
            <a:avLst/>
          </a:prstGeom>
          <a:solidFill>
            <a:srgbClr val="02B8AD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96"/>
          </a:p>
        </p:txBody>
      </p:sp>
      <p:sp>
        <p:nvSpPr>
          <p:cNvPr id="53" name="図プレースホルダー 8"/>
          <p:cNvSpPr>
            <a:spLocks noGrp="1"/>
          </p:cNvSpPr>
          <p:nvPr>
            <p:ph type="pic" sz="quarter" idx="20" hasCustomPrompt="1"/>
          </p:nvPr>
        </p:nvSpPr>
        <p:spPr>
          <a:xfrm rot="21432298">
            <a:off x="3499594" y="4393973"/>
            <a:ext cx="2217577" cy="1602151"/>
          </a:xfrm>
          <a:prstGeom prst="snip2DiagRect">
            <a:avLst/>
          </a:prstGeom>
          <a:solidFill>
            <a:schemeClr val="bg1">
              <a:lumMod val="95000"/>
            </a:schemeClr>
          </a:solidFill>
          <a:effectLst/>
        </p:spPr>
        <p:txBody>
          <a:bodyPr>
            <a:normAutofit/>
          </a:bodyPr>
          <a:lstStyle>
            <a:lvl1pPr>
              <a:defRPr sz="1200"/>
            </a:lvl1pPr>
          </a:lstStyle>
          <a:p>
            <a:r>
              <a:rPr lang="en-US" dirty="0"/>
              <a:t>Add Image</a:t>
            </a:r>
          </a:p>
        </p:txBody>
      </p:sp>
      <p:sp>
        <p:nvSpPr>
          <p:cNvPr id="54" name="対角する 2 つの角を切り取った四角形 53"/>
          <p:cNvSpPr/>
          <p:nvPr userDrawn="1"/>
        </p:nvSpPr>
        <p:spPr>
          <a:xfrm rot="21054230">
            <a:off x="6193284" y="4568943"/>
            <a:ext cx="2167634" cy="1566432"/>
          </a:xfrm>
          <a:prstGeom prst="snip2DiagRect">
            <a:avLst/>
          </a:prstGeom>
          <a:solidFill>
            <a:schemeClr val="accent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96"/>
          </a:p>
        </p:txBody>
      </p:sp>
      <p:sp>
        <p:nvSpPr>
          <p:cNvPr id="55" name="図プレースホルダー 8"/>
          <p:cNvSpPr>
            <a:spLocks noGrp="1"/>
          </p:cNvSpPr>
          <p:nvPr>
            <p:ph type="pic" sz="quarter" idx="21" hasCustomPrompt="1"/>
          </p:nvPr>
        </p:nvSpPr>
        <p:spPr>
          <a:xfrm rot="21432298">
            <a:off x="6236135" y="4383582"/>
            <a:ext cx="2217577" cy="1602151"/>
          </a:xfrm>
          <a:prstGeom prst="snip2DiagRect">
            <a:avLst/>
          </a:prstGeom>
          <a:solidFill>
            <a:schemeClr val="bg1">
              <a:lumMod val="95000"/>
            </a:schemeClr>
          </a:solidFill>
          <a:effectLst/>
        </p:spPr>
        <p:txBody>
          <a:bodyPr>
            <a:normAutofit/>
          </a:bodyPr>
          <a:lstStyle>
            <a:lvl1pPr>
              <a:defRPr sz="1200"/>
            </a:lvl1pPr>
          </a:lstStyle>
          <a:p>
            <a:r>
              <a:rPr lang="en-US" dirty="0"/>
              <a:t>Add Image</a:t>
            </a:r>
          </a:p>
        </p:txBody>
      </p:sp>
      <p:sp>
        <p:nvSpPr>
          <p:cNvPr id="56" name="テキスト プレースホルダー 22"/>
          <p:cNvSpPr>
            <a:spLocks noGrp="1"/>
          </p:cNvSpPr>
          <p:nvPr>
            <p:ph type="body" sz="quarter" idx="13" hasCustomPrompt="1"/>
          </p:nvPr>
        </p:nvSpPr>
        <p:spPr>
          <a:xfrm>
            <a:off x="733145" y="3477005"/>
            <a:ext cx="7691617" cy="720080"/>
          </a:xfrm>
        </p:spPr>
        <p:txBody>
          <a:bodyPr anchor="ctr">
            <a:normAutofit/>
          </a:bodyPr>
          <a:lstStyle>
            <a:lvl1pPr algn="ctr">
              <a:defRPr sz="3000">
                <a:solidFill>
                  <a:srgbClr val="52525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Text Here</a:t>
            </a:r>
          </a:p>
        </p:txBody>
      </p:sp>
    </p:spTree>
    <p:extLst>
      <p:ext uri="{BB962C8B-B14F-4D97-AF65-F5344CB8AC3E}">
        <p14:creationId xmlns:p14="http://schemas.microsoft.com/office/powerpoint/2010/main" val="2102232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9000" advTm="0">
        <p:fade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6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750"/>
                            </p:stCondLst>
                            <p:childTnLst>
                              <p:par>
                                <p:cTn id="22" presetID="2" presetClass="entr" presetSubtype="3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8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250"/>
                            </p:stCondLst>
                            <p:childTnLst>
                              <p:par>
                                <p:cTn id="31" presetID="2" presetClass="entr" presetSubtype="3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750"/>
                            </p:stCondLst>
                            <p:childTnLst>
                              <p:par>
                                <p:cTn id="40" presetID="2" presetClass="entr" presetSubtype="3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8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250"/>
                            </p:stCondLst>
                            <p:childTnLst>
                              <p:par>
                                <p:cTn id="49" presetID="2" presetClass="entr" presetSubtype="3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8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750"/>
                            </p:stCondLst>
                            <p:childTnLst>
                              <p:par>
                                <p:cTn id="58" presetID="2" presetClass="entr" presetSubtype="3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8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3250"/>
                            </p:stCondLst>
                            <p:childTnLst>
                              <p:par>
                                <p:cTn id="67" presetID="2" presetClass="entr" presetSubtype="3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8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8" decel="10000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/>
      <p:bldP spid="7" grpId="0" animBg="1"/>
      <p:bldP spid="9" grpId="0" animBg="1"/>
      <p:bldP spid="38" grpId="0" animBg="1"/>
      <p:bldP spid="39" grpId="0" animBg="1"/>
      <p:bldP spid="40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build="p">
        <p:tmplLst>
          <p:tmpl lvl="1">
            <p:tnLst>
              <p:par>
                <p:cTn presetID="2" presetClass="entr" presetSubtype="8" decel="100000" fill="hold" nodeType="withEffect">
                  <p:stCondLst>
                    <p:cond delay="500"/>
                  </p:stCondLst>
                  <p:iterate type="wd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5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5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Graph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3809480" y="884718"/>
            <a:ext cx="1518669" cy="365125"/>
          </a:xfrm>
          <a:prstGeom prst="rect">
            <a:avLst/>
          </a:prstGeom>
        </p:spPr>
        <p:txBody>
          <a:bodyPr anchor="ctr"/>
          <a:lstStyle>
            <a:lvl1pPr algn="ctr">
              <a:defRPr sz="2000">
                <a:solidFill>
                  <a:schemeClr val="bg1">
                    <a:lumMod val="65000"/>
                  </a:schemeClr>
                </a:solidFill>
                <a:latin typeface="+mj-lt"/>
              </a:defRPr>
            </a:lvl1pPr>
          </a:lstStyle>
          <a:p>
            <a:r>
              <a:rPr lang="en-US" dirty="0"/>
              <a:t>SLIDE </a:t>
            </a:r>
            <a:fld id="{D97FAD88-CD89-445B-80D2-D1F46C853675}" type="slidenum">
              <a:rPr lang="en-US" smtClean="0"/>
              <a:pPr/>
              <a:t>‹Nº›</a:t>
            </a:fld>
            <a:endParaRPr lang="en-US" dirty="0"/>
          </a:p>
        </p:txBody>
      </p:sp>
      <p:pic>
        <p:nvPicPr>
          <p:cNvPr id="3" name="図 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35637" y="630699"/>
            <a:ext cx="5029636" cy="466643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35459" y="649172"/>
            <a:ext cx="5029636" cy="479777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0" y="212643"/>
            <a:ext cx="9144000" cy="658083"/>
          </a:xfrm>
        </p:spPr>
        <p:txBody>
          <a:bodyPr>
            <a:noAutofit/>
          </a:bodyPr>
          <a:lstStyle>
            <a:lvl1pPr algn="ctr">
              <a:defRPr sz="4400"/>
            </a:lvl1pPr>
          </a:lstStyle>
          <a:p>
            <a:r>
              <a:rPr lang="en-US" altLang="ja-JP" dirty="0"/>
              <a:t>SLIDE TITLE HERE</a:t>
            </a:r>
            <a:endParaRPr lang="en-US" dirty="0"/>
          </a:p>
        </p:txBody>
      </p:sp>
      <p:sp>
        <p:nvSpPr>
          <p:cNvPr id="41" name="テキスト プレースホルダー 22"/>
          <p:cNvSpPr>
            <a:spLocks noGrp="1"/>
          </p:cNvSpPr>
          <p:nvPr>
            <p:ph type="body" sz="quarter" idx="13" hasCustomPrompt="1"/>
          </p:nvPr>
        </p:nvSpPr>
        <p:spPr>
          <a:xfrm>
            <a:off x="365987" y="4149080"/>
            <a:ext cx="1910140" cy="480053"/>
          </a:xfrm>
        </p:spPr>
        <p:txBody>
          <a:bodyPr anchor="ctr">
            <a:normAutofit/>
          </a:bodyPr>
          <a:lstStyle>
            <a:lvl1pPr algn="l">
              <a:defRPr sz="2000">
                <a:latin typeface="+mj-lt"/>
              </a:defRPr>
            </a:lvl1pPr>
          </a:lstStyle>
          <a:p>
            <a:pPr lvl="0"/>
            <a:r>
              <a:rPr lang="en-US" dirty="0"/>
              <a:t>Text Here</a:t>
            </a:r>
          </a:p>
        </p:txBody>
      </p:sp>
      <p:sp>
        <p:nvSpPr>
          <p:cNvPr id="42" name="テキスト プレースホルダー 5"/>
          <p:cNvSpPr>
            <a:spLocks noGrp="1"/>
          </p:cNvSpPr>
          <p:nvPr>
            <p:ph type="body" sz="quarter" idx="14" hasCustomPrompt="1"/>
          </p:nvPr>
        </p:nvSpPr>
        <p:spPr>
          <a:xfrm>
            <a:off x="359166" y="4558290"/>
            <a:ext cx="1925522" cy="843417"/>
          </a:xfrm>
        </p:spPr>
        <p:txBody>
          <a:bodyPr>
            <a:normAutofit/>
          </a:bodyPr>
          <a:lstStyle>
            <a:lvl1pPr algn="l">
              <a:defRPr sz="900" baseline="0">
                <a:solidFill>
                  <a:srgbClr val="3B3B3B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 dirty="0"/>
              <a:t>Text Here</a:t>
            </a:r>
          </a:p>
        </p:txBody>
      </p:sp>
      <p:sp>
        <p:nvSpPr>
          <p:cNvPr id="6" name="グラフ プレースホルダー 5"/>
          <p:cNvSpPr>
            <a:spLocks noGrp="1"/>
          </p:cNvSpPr>
          <p:nvPr>
            <p:ph type="chart" sz="quarter" idx="34" hasCustomPrompt="1"/>
          </p:nvPr>
        </p:nvSpPr>
        <p:spPr>
          <a:xfrm>
            <a:off x="359166" y="1604798"/>
            <a:ext cx="1908341" cy="2544233"/>
          </a:xfrm>
        </p:spPr>
        <p:txBody>
          <a:bodyPr>
            <a:normAutofit/>
          </a:bodyPr>
          <a:lstStyle>
            <a:lvl1pPr>
              <a:defRPr sz="1000"/>
            </a:lvl1pPr>
          </a:lstStyle>
          <a:p>
            <a:r>
              <a:rPr lang="en-US" dirty="0"/>
              <a:t>Add Graph </a:t>
            </a:r>
          </a:p>
        </p:txBody>
      </p:sp>
      <p:sp>
        <p:nvSpPr>
          <p:cNvPr id="34" name="テキスト プレースホルダー 22"/>
          <p:cNvSpPr>
            <a:spLocks noGrp="1"/>
          </p:cNvSpPr>
          <p:nvPr>
            <p:ph type="body" sz="quarter" idx="35" hasCustomPrompt="1"/>
          </p:nvPr>
        </p:nvSpPr>
        <p:spPr>
          <a:xfrm>
            <a:off x="359166" y="2372883"/>
            <a:ext cx="1910140" cy="960107"/>
          </a:xfrm>
        </p:spPr>
        <p:txBody>
          <a:bodyPr anchor="ctr">
            <a:noAutofit/>
          </a:bodyPr>
          <a:lstStyle>
            <a:lvl1pPr algn="ctr">
              <a:defRPr sz="4800">
                <a:latin typeface="+mj-lt"/>
              </a:defRPr>
            </a:lvl1pPr>
          </a:lstStyle>
          <a:p>
            <a:pPr lvl="0"/>
            <a:r>
              <a:rPr lang="en-US" dirty="0"/>
              <a:t>00</a:t>
            </a:r>
          </a:p>
        </p:txBody>
      </p:sp>
      <p:sp>
        <p:nvSpPr>
          <p:cNvPr id="35" name="テキスト プレースホルダー 22"/>
          <p:cNvSpPr>
            <a:spLocks noGrp="1"/>
          </p:cNvSpPr>
          <p:nvPr>
            <p:ph type="body" sz="quarter" idx="36" hasCustomPrompt="1"/>
          </p:nvPr>
        </p:nvSpPr>
        <p:spPr>
          <a:xfrm>
            <a:off x="2526415" y="4701166"/>
            <a:ext cx="1910140" cy="480053"/>
          </a:xfrm>
        </p:spPr>
        <p:txBody>
          <a:bodyPr anchor="ctr">
            <a:normAutofit/>
          </a:bodyPr>
          <a:lstStyle>
            <a:lvl1pPr algn="l">
              <a:defRPr sz="2000">
                <a:latin typeface="+mj-lt"/>
              </a:defRPr>
            </a:lvl1pPr>
          </a:lstStyle>
          <a:p>
            <a:pPr lvl="0"/>
            <a:r>
              <a:rPr lang="en-US" dirty="0"/>
              <a:t>Text Here</a:t>
            </a:r>
          </a:p>
        </p:txBody>
      </p:sp>
      <p:sp>
        <p:nvSpPr>
          <p:cNvPr id="36" name="テキスト プレースホルダー 5"/>
          <p:cNvSpPr>
            <a:spLocks noGrp="1"/>
          </p:cNvSpPr>
          <p:nvPr>
            <p:ph type="body" sz="quarter" idx="37" hasCustomPrompt="1"/>
          </p:nvPr>
        </p:nvSpPr>
        <p:spPr>
          <a:xfrm>
            <a:off x="2519594" y="5110376"/>
            <a:ext cx="1925522" cy="843417"/>
          </a:xfrm>
        </p:spPr>
        <p:txBody>
          <a:bodyPr>
            <a:normAutofit/>
          </a:bodyPr>
          <a:lstStyle>
            <a:lvl1pPr algn="l">
              <a:defRPr sz="900" baseline="0">
                <a:solidFill>
                  <a:srgbClr val="3B3B3B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 dirty="0"/>
              <a:t>Text Here</a:t>
            </a:r>
          </a:p>
        </p:txBody>
      </p:sp>
      <p:sp>
        <p:nvSpPr>
          <p:cNvPr id="37" name="グラフ プレースホルダー 5"/>
          <p:cNvSpPr>
            <a:spLocks noGrp="1"/>
          </p:cNvSpPr>
          <p:nvPr>
            <p:ph type="chart" sz="quarter" idx="38" hasCustomPrompt="1"/>
          </p:nvPr>
        </p:nvSpPr>
        <p:spPr>
          <a:xfrm>
            <a:off x="2519593" y="2156884"/>
            <a:ext cx="1908341" cy="2544233"/>
          </a:xfrm>
        </p:spPr>
        <p:txBody>
          <a:bodyPr>
            <a:normAutofit/>
          </a:bodyPr>
          <a:lstStyle>
            <a:lvl1pPr>
              <a:defRPr sz="1000"/>
            </a:lvl1pPr>
          </a:lstStyle>
          <a:p>
            <a:r>
              <a:rPr lang="en-US" dirty="0"/>
              <a:t>Add Graph </a:t>
            </a:r>
          </a:p>
        </p:txBody>
      </p:sp>
      <p:sp>
        <p:nvSpPr>
          <p:cNvPr id="38" name="テキスト プレースホルダー 22"/>
          <p:cNvSpPr>
            <a:spLocks noGrp="1"/>
          </p:cNvSpPr>
          <p:nvPr>
            <p:ph type="body" sz="quarter" idx="39" hasCustomPrompt="1"/>
          </p:nvPr>
        </p:nvSpPr>
        <p:spPr>
          <a:xfrm>
            <a:off x="2519594" y="2924969"/>
            <a:ext cx="1910140" cy="960107"/>
          </a:xfrm>
        </p:spPr>
        <p:txBody>
          <a:bodyPr anchor="ctr">
            <a:noAutofit/>
          </a:bodyPr>
          <a:lstStyle>
            <a:lvl1pPr algn="ctr">
              <a:defRPr sz="4800">
                <a:latin typeface="+mj-lt"/>
              </a:defRPr>
            </a:lvl1pPr>
          </a:lstStyle>
          <a:p>
            <a:pPr lvl="0"/>
            <a:r>
              <a:rPr lang="en-US" dirty="0"/>
              <a:t>00</a:t>
            </a:r>
          </a:p>
        </p:txBody>
      </p:sp>
      <p:sp>
        <p:nvSpPr>
          <p:cNvPr id="39" name="テキスト プレースホルダー 22"/>
          <p:cNvSpPr>
            <a:spLocks noGrp="1"/>
          </p:cNvSpPr>
          <p:nvPr>
            <p:ph type="body" sz="quarter" idx="40" hasCustomPrompt="1"/>
          </p:nvPr>
        </p:nvSpPr>
        <p:spPr>
          <a:xfrm>
            <a:off x="4686842" y="4341102"/>
            <a:ext cx="1910140" cy="480053"/>
          </a:xfrm>
        </p:spPr>
        <p:txBody>
          <a:bodyPr anchor="ctr">
            <a:normAutofit/>
          </a:bodyPr>
          <a:lstStyle>
            <a:lvl1pPr algn="l">
              <a:defRPr sz="2000">
                <a:latin typeface="+mj-lt"/>
              </a:defRPr>
            </a:lvl1pPr>
          </a:lstStyle>
          <a:p>
            <a:pPr lvl="0"/>
            <a:r>
              <a:rPr lang="en-US" dirty="0"/>
              <a:t>Text Here</a:t>
            </a:r>
          </a:p>
        </p:txBody>
      </p:sp>
      <p:sp>
        <p:nvSpPr>
          <p:cNvPr id="40" name="テキスト プレースホルダー 5"/>
          <p:cNvSpPr>
            <a:spLocks noGrp="1"/>
          </p:cNvSpPr>
          <p:nvPr>
            <p:ph type="body" sz="quarter" idx="41" hasCustomPrompt="1"/>
          </p:nvPr>
        </p:nvSpPr>
        <p:spPr>
          <a:xfrm>
            <a:off x="4680021" y="4750311"/>
            <a:ext cx="1925522" cy="843417"/>
          </a:xfrm>
        </p:spPr>
        <p:txBody>
          <a:bodyPr>
            <a:normAutofit/>
          </a:bodyPr>
          <a:lstStyle>
            <a:lvl1pPr algn="l">
              <a:defRPr sz="900" baseline="0">
                <a:solidFill>
                  <a:srgbClr val="3B3B3B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 dirty="0"/>
              <a:t>Text Here</a:t>
            </a:r>
          </a:p>
        </p:txBody>
      </p:sp>
      <p:sp>
        <p:nvSpPr>
          <p:cNvPr id="49" name="グラフ プレースホルダー 5"/>
          <p:cNvSpPr>
            <a:spLocks noGrp="1"/>
          </p:cNvSpPr>
          <p:nvPr>
            <p:ph type="chart" sz="quarter" idx="42" hasCustomPrompt="1"/>
          </p:nvPr>
        </p:nvSpPr>
        <p:spPr>
          <a:xfrm>
            <a:off x="4680021" y="1796819"/>
            <a:ext cx="1908341" cy="2544233"/>
          </a:xfrm>
        </p:spPr>
        <p:txBody>
          <a:bodyPr>
            <a:normAutofit/>
          </a:bodyPr>
          <a:lstStyle>
            <a:lvl1pPr>
              <a:defRPr sz="1000"/>
            </a:lvl1pPr>
          </a:lstStyle>
          <a:p>
            <a:r>
              <a:rPr lang="en-US" dirty="0"/>
              <a:t>Add Graph </a:t>
            </a:r>
          </a:p>
        </p:txBody>
      </p:sp>
      <p:sp>
        <p:nvSpPr>
          <p:cNvPr id="50" name="テキスト プレースホルダー 22"/>
          <p:cNvSpPr>
            <a:spLocks noGrp="1"/>
          </p:cNvSpPr>
          <p:nvPr>
            <p:ph type="body" sz="quarter" idx="43" hasCustomPrompt="1"/>
          </p:nvPr>
        </p:nvSpPr>
        <p:spPr>
          <a:xfrm>
            <a:off x="4680021" y="2564904"/>
            <a:ext cx="1910140" cy="960107"/>
          </a:xfrm>
        </p:spPr>
        <p:txBody>
          <a:bodyPr anchor="ctr">
            <a:noAutofit/>
          </a:bodyPr>
          <a:lstStyle>
            <a:lvl1pPr algn="ctr">
              <a:defRPr sz="4800">
                <a:latin typeface="+mj-lt"/>
              </a:defRPr>
            </a:lvl1pPr>
          </a:lstStyle>
          <a:p>
            <a:pPr lvl="0"/>
            <a:r>
              <a:rPr lang="en-US" dirty="0"/>
              <a:t>00</a:t>
            </a:r>
          </a:p>
        </p:txBody>
      </p:sp>
      <p:sp>
        <p:nvSpPr>
          <p:cNvPr id="51" name="テキスト プレースホルダー 22"/>
          <p:cNvSpPr>
            <a:spLocks noGrp="1"/>
          </p:cNvSpPr>
          <p:nvPr>
            <p:ph type="body" sz="quarter" idx="44" hasCustomPrompt="1"/>
          </p:nvPr>
        </p:nvSpPr>
        <p:spPr>
          <a:xfrm>
            <a:off x="6866132" y="5109187"/>
            <a:ext cx="1910140" cy="480053"/>
          </a:xfrm>
        </p:spPr>
        <p:txBody>
          <a:bodyPr anchor="ctr">
            <a:normAutofit/>
          </a:bodyPr>
          <a:lstStyle>
            <a:lvl1pPr algn="l">
              <a:defRPr sz="2000">
                <a:latin typeface="+mj-lt"/>
              </a:defRPr>
            </a:lvl1pPr>
          </a:lstStyle>
          <a:p>
            <a:pPr lvl="0"/>
            <a:r>
              <a:rPr lang="en-US" dirty="0"/>
              <a:t>Text Here</a:t>
            </a:r>
          </a:p>
        </p:txBody>
      </p:sp>
      <p:sp>
        <p:nvSpPr>
          <p:cNvPr id="52" name="テキスト プレースホルダー 5"/>
          <p:cNvSpPr>
            <a:spLocks noGrp="1"/>
          </p:cNvSpPr>
          <p:nvPr>
            <p:ph type="body" sz="quarter" idx="45" hasCustomPrompt="1"/>
          </p:nvPr>
        </p:nvSpPr>
        <p:spPr>
          <a:xfrm>
            <a:off x="6859311" y="5518396"/>
            <a:ext cx="1925522" cy="843417"/>
          </a:xfrm>
        </p:spPr>
        <p:txBody>
          <a:bodyPr>
            <a:normAutofit/>
          </a:bodyPr>
          <a:lstStyle>
            <a:lvl1pPr algn="l">
              <a:defRPr sz="900" baseline="0">
                <a:solidFill>
                  <a:srgbClr val="3B3B3B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 dirty="0"/>
              <a:t>Text Here</a:t>
            </a:r>
          </a:p>
        </p:txBody>
      </p:sp>
      <p:sp>
        <p:nvSpPr>
          <p:cNvPr id="53" name="グラフ プレースホルダー 5"/>
          <p:cNvSpPr>
            <a:spLocks noGrp="1"/>
          </p:cNvSpPr>
          <p:nvPr>
            <p:ph type="chart" sz="quarter" idx="46" hasCustomPrompt="1"/>
          </p:nvPr>
        </p:nvSpPr>
        <p:spPr>
          <a:xfrm>
            <a:off x="6859311" y="2564904"/>
            <a:ext cx="1908341" cy="2544233"/>
          </a:xfrm>
        </p:spPr>
        <p:txBody>
          <a:bodyPr>
            <a:normAutofit/>
          </a:bodyPr>
          <a:lstStyle>
            <a:lvl1pPr>
              <a:defRPr sz="1000"/>
            </a:lvl1pPr>
          </a:lstStyle>
          <a:p>
            <a:r>
              <a:rPr lang="en-US" dirty="0"/>
              <a:t>Add Graph </a:t>
            </a:r>
          </a:p>
        </p:txBody>
      </p:sp>
      <p:sp>
        <p:nvSpPr>
          <p:cNvPr id="54" name="テキスト プレースホルダー 22"/>
          <p:cNvSpPr>
            <a:spLocks noGrp="1"/>
          </p:cNvSpPr>
          <p:nvPr>
            <p:ph type="body" sz="quarter" idx="47" hasCustomPrompt="1"/>
          </p:nvPr>
        </p:nvSpPr>
        <p:spPr>
          <a:xfrm>
            <a:off x="6859311" y="3332989"/>
            <a:ext cx="1910140" cy="960107"/>
          </a:xfrm>
        </p:spPr>
        <p:txBody>
          <a:bodyPr anchor="ctr">
            <a:noAutofit/>
          </a:bodyPr>
          <a:lstStyle>
            <a:lvl1pPr algn="ctr">
              <a:defRPr sz="4800">
                <a:latin typeface="+mj-lt"/>
              </a:defRPr>
            </a:lvl1pPr>
          </a:lstStyle>
          <a:p>
            <a:pPr lvl="0"/>
            <a:r>
              <a:rPr lang="en-US" dirty="0"/>
              <a:t>00</a:t>
            </a:r>
          </a:p>
        </p:txBody>
      </p:sp>
    </p:spTree>
    <p:extLst>
      <p:ext uri="{BB962C8B-B14F-4D97-AF65-F5344CB8AC3E}">
        <p14:creationId xmlns:p14="http://schemas.microsoft.com/office/powerpoint/2010/main" val="209912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9000" advTm="0">
        <p:fade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6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750"/>
                            </p:stCondLst>
                            <p:childTnLst>
                              <p:par>
                                <p:cTn id="22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" presetClass="entr" presetSubtype="4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750"/>
                            </p:stCondLst>
                            <p:childTnLst>
                              <p:par>
                                <p:cTn id="30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250"/>
                            </p:stCondLst>
                            <p:childTnLst>
                              <p:par>
                                <p:cTn id="3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1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" presetClass="entr" presetSubtype="4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250"/>
                            </p:stCondLst>
                            <p:childTnLst>
                              <p:par>
                                <p:cTn id="47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750"/>
                            </p:stCondLst>
                            <p:childTnLst>
                              <p:par>
                                <p:cTn id="56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8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" presetClass="entr" presetSubtype="4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4750"/>
                            </p:stCondLst>
                            <p:childTnLst>
                              <p:par>
                                <p:cTn id="64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250"/>
                            </p:stCondLst>
                            <p:childTnLst>
                              <p:par>
                                <p:cTn id="7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5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" presetClass="entr" presetSubtype="4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6250"/>
                            </p:stCondLst>
                            <p:childTnLst>
                              <p:par>
                                <p:cTn id="81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/>
      <p:bldP spid="41" grpId="0" build="p">
        <p:tmplLst>
          <p:tmpl lvl="1">
            <p:tnLst>
              <p:par>
                <p:cTn presetID="2" presetClass="entr" presetSubtype="8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4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4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2" grpId="0" build="p">
        <p:tmplLst>
          <p:tmpl lvl="1">
            <p:tnLst>
              <p:par>
                <p:cTn presetID="2" presetClass="entr" presetSubtype="4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4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4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6" grpId="0"/>
      <p:bldP spid="34" grpId="0" build="p">
        <p:tmplLst>
          <p:tmpl lvl="1">
            <p:tnLst>
              <p:par>
                <p:cTn presetID="2" presetClass="entr" presetSubtype="4" decel="10000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5" grpId="0" build="p">
        <p:tmplLst>
          <p:tmpl lvl="1">
            <p:tnLst>
              <p:par>
                <p:cTn presetID="2" presetClass="entr" presetSubtype="8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6" grpId="0" build="p">
        <p:tmplLst>
          <p:tmpl lvl="1">
            <p:tnLst>
              <p:par>
                <p:cTn presetID="2" presetClass="entr" presetSubtype="4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7" grpId="0"/>
      <p:bldP spid="38" grpId="0" build="p">
        <p:tmplLst>
          <p:tmpl lvl="1">
            <p:tnLst>
              <p:par>
                <p:cTn presetID="2" presetClass="entr" presetSubtype="4" decel="10000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9" grpId="0" build="p">
        <p:tmplLst>
          <p:tmpl lvl="1">
            <p:tnLst>
              <p:par>
                <p:cTn presetID="2" presetClass="entr" presetSubtype="8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0" grpId="0" build="p">
        <p:tmplLst>
          <p:tmpl lvl="1">
            <p:tnLst>
              <p:par>
                <p:cTn presetID="2" presetClass="entr" presetSubtype="4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4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4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9" grpId="0"/>
      <p:bldP spid="50" grpId="0" build="p">
        <p:tmplLst>
          <p:tmpl lvl="1">
            <p:tnLst>
              <p:par>
                <p:cTn presetID="2" presetClass="entr" presetSubtype="4" decel="10000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5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5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51" grpId="0" build="p">
        <p:tmplLst>
          <p:tmpl lvl="1">
            <p:tnLst>
              <p:par>
                <p:cTn presetID="2" presetClass="entr" presetSubtype="8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5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5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52" grpId="0" build="p">
        <p:tmplLst>
          <p:tmpl lvl="1">
            <p:tnLst>
              <p:par>
                <p:cTn presetID="2" presetClass="entr" presetSubtype="4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5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5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53" grpId="0"/>
      <p:bldP spid="54" grpId="0" build="p">
        <p:tmplLst>
          <p:tmpl lvl="1">
            <p:tnLst>
              <p:par>
                <p:cTn presetID="2" presetClass="entr" presetSubtype="4" decel="10000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5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5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3809480" y="884718"/>
            <a:ext cx="1518669" cy="365125"/>
          </a:xfrm>
          <a:prstGeom prst="rect">
            <a:avLst/>
          </a:prstGeom>
        </p:spPr>
        <p:txBody>
          <a:bodyPr anchor="ctr"/>
          <a:lstStyle>
            <a:lvl1pPr algn="ctr">
              <a:defRPr sz="2000">
                <a:solidFill>
                  <a:schemeClr val="bg1">
                    <a:lumMod val="65000"/>
                  </a:schemeClr>
                </a:solidFill>
                <a:latin typeface="+mj-lt"/>
              </a:defRPr>
            </a:lvl1pPr>
          </a:lstStyle>
          <a:p>
            <a:r>
              <a:rPr lang="en-US" dirty="0"/>
              <a:t>SLIDE </a:t>
            </a:r>
            <a:fld id="{D97FAD88-CD89-445B-80D2-D1F46C853675}" type="slidenum">
              <a:rPr lang="en-US" smtClean="0"/>
              <a:pPr/>
              <a:t>‹Nº›</a:t>
            </a:fld>
            <a:endParaRPr lang="en-US" dirty="0"/>
          </a:p>
        </p:txBody>
      </p:sp>
      <p:pic>
        <p:nvPicPr>
          <p:cNvPr id="3" name="図 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35637" y="630699"/>
            <a:ext cx="5029636" cy="466643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35459" y="649172"/>
            <a:ext cx="5029636" cy="479777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0" y="212643"/>
            <a:ext cx="9144000" cy="658083"/>
          </a:xfrm>
        </p:spPr>
        <p:txBody>
          <a:bodyPr>
            <a:noAutofit/>
          </a:bodyPr>
          <a:lstStyle>
            <a:lvl1pPr algn="ctr">
              <a:defRPr sz="4400"/>
            </a:lvl1pPr>
          </a:lstStyle>
          <a:p>
            <a:r>
              <a:rPr lang="en-US" altLang="ja-JP" dirty="0"/>
              <a:t>SLIDE TITLE HERE</a:t>
            </a:r>
            <a:endParaRPr lang="en-US" dirty="0"/>
          </a:p>
        </p:txBody>
      </p:sp>
      <p:sp>
        <p:nvSpPr>
          <p:cNvPr id="6" name="グラフ プレースホルダー 5"/>
          <p:cNvSpPr>
            <a:spLocks noGrp="1"/>
          </p:cNvSpPr>
          <p:nvPr>
            <p:ph type="chart" sz="quarter" idx="34" hasCustomPrompt="1"/>
          </p:nvPr>
        </p:nvSpPr>
        <p:spPr>
          <a:xfrm>
            <a:off x="359166" y="1604798"/>
            <a:ext cx="4140819" cy="4656517"/>
          </a:xfrm>
        </p:spPr>
        <p:txBody>
          <a:bodyPr>
            <a:normAutofit/>
          </a:bodyPr>
          <a:lstStyle>
            <a:lvl1pPr>
              <a:defRPr sz="1000"/>
            </a:lvl1pPr>
          </a:lstStyle>
          <a:p>
            <a:r>
              <a:rPr lang="en-US" dirty="0"/>
              <a:t>Add Graph </a:t>
            </a:r>
          </a:p>
        </p:txBody>
      </p:sp>
      <p:pic>
        <p:nvPicPr>
          <p:cNvPr id="22" name="図 21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397" y="2804931"/>
            <a:ext cx="3312655" cy="315995"/>
          </a:xfrm>
          <a:prstGeom prst="rect">
            <a:avLst/>
          </a:prstGeom>
        </p:spPr>
      </p:pic>
      <p:sp>
        <p:nvSpPr>
          <p:cNvPr id="23" name="テキスト プレースホルダー 5"/>
          <p:cNvSpPr>
            <a:spLocks noGrp="1"/>
          </p:cNvSpPr>
          <p:nvPr>
            <p:ph type="body" sz="quarter" idx="14" hasCustomPrompt="1"/>
          </p:nvPr>
        </p:nvSpPr>
        <p:spPr>
          <a:xfrm>
            <a:off x="4644014" y="3199263"/>
            <a:ext cx="4212834" cy="2101945"/>
          </a:xfrm>
        </p:spPr>
        <p:txBody>
          <a:bodyPr>
            <a:normAutofit/>
          </a:bodyPr>
          <a:lstStyle>
            <a:lvl1pPr algn="l">
              <a:defRPr sz="1000" baseline="0">
                <a:solidFill>
                  <a:srgbClr val="3B3B3B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 dirty="0"/>
              <a:t>Text Here</a:t>
            </a:r>
          </a:p>
        </p:txBody>
      </p:sp>
      <p:sp>
        <p:nvSpPr>
          <p:cNvPr id="24" name="テキスト プレースホルダー 22"/>
          <p:cNvSpPr>
            <a:spLocks noGrp="1"/>
          </p:cNvSpPr>
          <p:nvPr>
            <p:ph type="body" sz="quarter" idx="13" hasCustomPrompt="1"/>
          </p:nvPr>
        </p:nvSpPr>
        <p:spPr>
          <a:xfrm>
            <a:off x="4644014" y="2468893"/>
            <a:ext cx="4176826" cy="720080"/>
          </a:xfrm>
        </p:spPr>
        <p:txBody>
          <a:bodyPr anchor="ctr">
            <a:normAutofit/>
          </a:bodyPr>
          <a:lstStyle>
            <a:lvl1pPr algn="l">
              <a:defRPr sz="3000">
                <a:solidFill>
                  <a:srgbClr val="52525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Text Here</a:t>
            </a:r>
          </a:p>
        </p:txBody>
      </p:sp>
    </p:spTree>
    <p:extLst>
      <p:ext uri="{BB962C8B-B14F-4D97-AF65-F5344CB8AC3E}">
        <p14:creationId xmlns:p14="http://schemas.microsoft.com/office/powerpoint/2010/main" val="2138436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9000" advTm="0">
        <p:fade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6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750"/>
                            </p:stCondLst>
                            <p:childTnLst>
                              <p:par>
                                <p:cTn id="22" presetID="2" presetClass="entr" presetSubtype="8" decel="10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2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/>
      <p:bldP spid="23" grpId="0" build="p">
        <p:tmplLst>
          <p:tmpl lvl="1">
            <p:tnLst>
              <p:par>
                <p:cTn presetID="2" presetClass="entr" presetSubtype="4" decel="10000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4" grpId="0" build="p">
        <p:tmplLst>
          <p:tmpl lvl="1">
            <p:tnLst>
              <p:par>
                <p:cTn presetID="2" presetClass="entr" presetSubtype="2" decel="10000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Imag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図プレースホルダー 3"/>
          <p:cNvSpPr>
            <a:spLocks noGrp="1"/>
          </p:cNvSpPr>
          <p:nvPr>
            <p:ph type="pic" sz="quarter" idx="10" hasCustomPrompt="1"/>
          </p:nvPr>
        </p:nvSpPr>
        <p:spPr>
          <a:xfrm>
            <a:off x="440253" y="359366"/>
            <a:ext cx="8183286" cy="4817489"/>
          </a:xfrm>
          <a:prstGeom prst="snip2DiagRect">
            <a:avLst/>
          </a:prstGeom>
          <a:effectLst>
            <a:reflection blurRad="6350" stA="52000" endA="300" endPos="3000" dir="5400000" sy="-100000" algn="bl" rotWithShape="0"/>
          </a:effectLst>
        </p:spPr>
        <p:txBody>
          <a:bodyPr>
            <a:normAutofit/>
          </a:bodyPr>
          <a:lstStyle>
            <a:lvl1pPr>
              <a:defRPr sz="1200"/>
            </a:lvl1pPr>
          </a:lstStyle>
          <a:p>
            <a:r>
              <a:rPr lang="en-US" dirty="0"/>
              <a:t>Add Image</a:t>
            </a:r>
          </a:p>
        </p:txBody>
      </p:sp>
      <p:sp>
        <p:nvSpPr>
          <p:cNvPr id="16" name="タイトル 1"/>
          <p:cNvSpPr>
            <a:spLocks noGrp="1"/>
          </p:cNvSpPr>
          <p:nvPr>
            <p:ph type="ctrTitle" hasCustomPrompt="1"/>
          </p:nvPr>
        </p:nvSpPr>
        <p:spPr>
          <a:xfrm>
            <a:off x="665624" y="5541235"/>
            <a:ext cx="7813546" cy="576064"/>
          </a:xfrm>
        </p:spPr>
        <p:txBody>
          <a:bodyPr anchor="ctr">
            <a:noAutofit/>
          </a:bodyPr>
          <a:lstStyle>
            <a:lvl1pPr algn="ctr">
              <a:lnSpc>
                <a:spcPts val="3000"/>
              </a:lnSpc>
              <a:defRPr sz="2700" baseline="0"/>
            </a:lvl1pPr>
          </a:lstStyle>
          <a:p>
            <a:r>
              <a:rPr lang="en-US" altLang="ja-JP" dirty="0"/>
              <a:t>SECTION TITLE HERE</a:t>
            </a:r>
            <a:endParaRPr lang="en-US" dirty="0"/>
          </a:p>
        </p:txBody>
      </p:sp>
      <p:sp>
        <p:nvSpPr>
          <p:cNvPr id="17" name="対角する 2 つの角を切り取った四角形 16"/>
          <p:cNvSpPr/>
          <p:nvPr userDrawn="1"/>
        </p:nvSpPr>
        <p:spPr>
          <a:xfrm rot="21426332">
            <a:off x="300789" y="581250"/>
            <a:ext cx="8189110" cy="4798578"/>
          </a:xfrm>
          <a:prstGeom prst="snip2DiagRect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96"/>
          </a:p>
        </p:txBody>
      </p:sp>
      <p:sp>
        <p:nvSpPr>
          <p:cNvPr id="18" name="対角する 2 つの角を切り取った四角形 17"/>
          <p:cNvSpPr/>
          <p:nvPr userDrawn="1"/>
        </p:nvSpPr>
        <p:spPr>
          <a:xfrm rot="21720000">
            <a:off x="654263" y="657604"/>
            <a:ext cx="8189110" cy="4798578"/>
          </a:xfrm>
          <a:prstGeom prst="snip2DiagRect">
            <a:avLst/>
          </a:prstGeom>
          <a:solidFill>
            <a:schemeClr val="accent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96"/>
          </a:p>
        </p:txBody>
      </p:sp>
      <p:sp>
        <p:nvSpPr>
          <p:cNvPr id="19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666908" y="6021288"/>
            <a:ext cx="7810977" cy="624069"/>
          </a:xfrm>
        </p:spPr>
        <p:txBody>
          <a:bodyPr>
            <a:noAutofit/>
          </a:bodyPr>
          <a:lstStyle>
            <a:lvl1pPr marL="0" indent="0" algn="ctr">
              <a:lnSpc>
                <a:spcPts val="1500"/>
              </a:lnSpc>
              <a:buNone/>
              <a:defRPr sz="1200" i="0" baseline="0">
                <a:solidFill>
                  <a:srgbClr val="525252"/>
                </a:solidFill>
                <a:latin typeface="+mn-lt"/>
              </a:defRPr>
            </a:lvl1pPr>
            <a:lvl2pPr marL="4081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16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245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327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409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491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573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655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ja-JP" dirty="0"/>
              <a:t>Sub Title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6899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9000" advTm="0">
        <p:fade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9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" presetClass="entr" presetSubtype="4" decel="78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decel="6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6" grpId="0"/>
      <p:bldP spid="17" grpId="0" animBg="1"/>
      <p:bldP spid="18" grpId="0" animBg="1"/>
      <p:bldP spid="19" grpId="0" build="p">
        <p:tmplLst>
          <p:tmpl lvl="1">
            <p:tnLst>
              <p:par>
                <p:cTn presetID="2" presetClass="entr" presetSubtype="4" decel="64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Graph - 2 Column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3809480" y="884718"/>
            <a:ext cx="1518669" cy="365125"/>
          </a:xfrm>
          <a:prstGeom prst="rect">
            <a:avLst/>
          </a:prstGeom>
        </p:spPr>
        <p:txBody>
          <a:bodyPr anchor="ctr"/>
          <a:lstStyle>
            <a:lvl1pPr algn="ctr">
              <a:defRPr sz="2000">
                <a:solidFill>
                  <a:schemeClr val="bg1">
                    <a:lumMod val="65000"/>
                  </a:schemeClr>
                </a:solidFill>
                <a:latin typeface="+mj-lt"/>
              </a:defRPr>
            </a:lvl1pPr>
          </a:lstStyle>
          <a:p>
            <a:r>
              <a:rPr lang="en-US" dirty="0"/>
              <a:t>SLIDE </a:t>
            </a:r>
            <a:fld id="{D97FAD88-CD89-445B-80D2-D1F46C853675}" type="slidenum">
              <a:rPr lang="en-US" smtClean="0"/>
              <a:pPr/>
              <a:t>‹Nº›</a:t>
            </a:fld>
            <a:endParaRPr lang="en-US" dirty="0"/>
          </a:p>
        </p:txBody>
      </p:sp>
      <p:pic>
        <p:nvPicPr>
          <p:cNvPr id="3" name="図 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35637" y="630699"/>
            <a:ext cx="5029636" cy="466643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35459" y="649172"/>
            <a:ext cx="5029636" cy="479777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0" y="212643"/>
            <a:ext cx="9144000" cy="658083"/>
          </a:xfrm>
        </p:spPr>
        <p:txBody>
          <a:bodyPr>
            <a:noAutofit/>
          </a:bodyPr>
          <a:lstStyle>
            <a:lvl1pPr algn="ctr">
              <a:defRPr sz="4400"/>
            </a:lvl1pPr>
          </a:lstStyle>
          <a:p>
            <a:r>
              <a:rPr lang="en-US" altLang="ja-JP" dirty="0"/>
              <a:t>SLIDE TITLE HERE</a:t>
            </a:r>
            <a:endParaRPr lang="en-US" dirty="0"/>
          </a:p>
        </p:txBody>
      </p:sp>
      <p:sp>
        <p:nvSpPr>
          <p:cNvPr id="6" name="グラフ プレースホルダー 5"/>
          <p:cNvSpPr>
            <a:spLocks noGrp="1"/>
          </p:cNvSpPr>
          <p:nvPr>
            <p:ph type="chart" sz="quarter" idx="34" hasCustomPrompt="1"/>
          </p:nvPr>
        </p:nvSpPr>
        <p:spPr>
          <a:xfrm>
            <a:off x="359166" y="1604798"/>
            <a:ext cx="4140819" cy="4656517"/>
          </a:xfrm>
        </p:spPr>
        <p:txBody>
          <a:bodyPr>
            <a:normAutofit/>
          </a:bodyPr>
          <a:lstStyle>
            <a:lvl1pPr>
              <a:defRPr sz="1000"/>
            </a:lvl1pPr>
          </a:lstStyle>
          <a:p>
            <a:r>
              <a:rPr lang="en-US" dirty="0"/>
              <a:t>Add Graph </a:t>
            </a:r>
          </a:p>
        </p:txBody>
      </p:sp>
      <p:pic>
        <p:nvPicPr>
          <p:cNvPr id="22" name="図 21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397" y="2132856"/>
            <a:ext cx="3312655" cy="315995"/>
          </a:xfrm>
          <a:prstGeom prst="rect">
            <a:avLst/>
          </a:prstGeom>
        </p:spPr>
      </p:pic>
      <p:sp>
        <p:nvSpPr>
          <p:cNvPr id="23" name="テキスト プレースホルダー 5"/>
          <p:cNvSpPr>
            <a:spLocks noGrp="1"/>
          </p:cNvSpPr>
          <p:nvPr>
            <p:ph type="body" sz="quarter" idx="14" hasCustomPrompt="1"/>
          </p:nvPr>
        </p:nvSpPr>
        <p:spPr>
          <a:xfrm>
            <a:off x="4644014" y="2527188"/>
            <a:ext cx="4212834" cy="1381865"/>
          </a:xfrm>
        </p:spPr>
        <p:txBody>
          <a:bodyPr>
            <a:normAutofit/>
          </a:bodyPr>
          <a:lstStyle>
            <a:lvl1pPr algn="l">
              <a:defRPr sz="1000" baseline="0">
                <a:solidFill>
                  <a:srgbClr val="3B3B3B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 dirty="0"/>
              <a:t>Text Here</a:t>
            </a:r>
          </a:p>
        </p:txBody>
      </p:sp>
      <p:sp>
        <p:nvSpPr>
          <p:cNvPr id="24" name="テキスト プレースホルダー 22"/>
          <p:cNvSpPr>
            <a:spLocks noGrp="1"/>
          </p:cNvSpPr>
          <p:nvPr>
            <p:ph type="body" sz="quarter" idx="13" hasCustomPrompt="1"/>
          </p:nvPr>
        </p:nvSpPr>
        <p:spPr>
          <a:xfrm>
            <a:off x="4644014" y="1796819"/>
            <a:ext cx="4176826" cy="720080"/>
          </a:xfrm>
        </p:spPr>
        <p:txBody>
          <a:bodyPr anchor="ctr">
            <a:normAutofit/>
          </a:bodyPr>
          <a:lstStyle>
            <a:lvl1pPr algn="l">
              <a:defRPr sz="3000">
                <a:solidFill>
                  <a:srgbClr val="52525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Text Here</a:t>
            </a:r>
          </a:p>
        </p:txBody>
      </p:sp>
      <p:pic>
        <p:nvPicPr>
          <p:cNvPr id="10" name="図 9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373" y="4389107"/>
            <a:ext cx="3312655" cy="315995"/>
          </a:xfrm>
          <a:prstGeom prst="rect">
            <a:avLst/>
          </a:prstGeom>
        </p:spPr>
      </p:pic>
      <p:sp>
        <p:nvSpPr>
          <p:cNvPr id="11" name="テキスト プレースホルダー 5"/>
          <p:cNvSpPr>
            <a:spLocks noGrp="1"/>
          </p:cNvSpPr>
          <p:nvPr>
            <p:ph type="body" sz="quarter" idx="35" hasCustomPrompt="1"/>
          </p:nvPr>
        </p:nvSpPr>
        <p:spPr>
          <a:xfrm>
            <a:off x="4643989" y="4783439"/>
            <a:ext cx="4212834" cy="1381865"/>
          </a:xfrm>
        </p:spPr>
        <p:txBody>
          <a:bodyPr>
            <a:normAutofit/>
          </a:bodyPr>
          <a:lstStyle>
            <a:lvl1pPr algn="l">
              <a:defRPr sz="1000" baseline="0">
                <a:solidFill>
                  <a:srgbClr val="3B3B3B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 dirty="0"/>
              <a:t>Text Here</a:t>
            </a:r>
          </a:p>
        </p:txBody>
      </p:sp>
      <p:sp>
        <p:nvSpPr>
          <p:cNvPr id="12" name="テキスト プレースホルダー 22"/>
          <p:cNvSpPr>
            <a:spLocks noGrp="1"/>
          </p:cNvSpPr>
          <p:nvPr>
            <p:ph type="body" sz="quarter" idx="36" hasCustomPrompt="1"/>
          </p:nvPr>
        </p:nvSpPr>
        <p:spPr>
          <a:xfrm>
            <a:off x="4643990" y="4053069"/>
            <a:ext cx="4176826" cy="720080"/>
          </a:xfrm>
        </p:spPr>
        <p:txBody>
          <a:bodyPr anchor="ctr">
            <a:normAutofit/>
          </a:bodyPr>
          <a:lstStyle>
            <a:lvl1pPr algn="l">
              <a:defRPr sz="3000">
                <a:solidFill>
                  <a:srgbClr val="52525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Text Here</a:t>
            </a:r>
          </a:p>
        </p:txBody>
      </p:sp>
    </p:spTree>
    <p:extLst>
      <p:ext uri="{BB962C8B-B14F-4D97-AF65-F5344CB8AC3E}">
        <p14:creationId xmlns:p14="http://schemas.microsoft.com/office/powerpoint/2010/main" val="768599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9000" advTm="0">
        <p:fade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6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750"/>
                            </p:stCondLst>
                            <p:childTnLst>
                              <p:par>
                                <p:cTn id="22" presetID="2" presetClass="entr" presetSubtype="8" decel="10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2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750"/>
                            </p:stCondLst>
                            <p:childTnLst>
                              <p:par>
                                <p:cTn id="35" presetID="2" presetClass="entr" presetSubtype="8" decel="10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/>
      <p:bldP spid="23" grpId="0" build="p">
        <p:tmplLst>
          <p:tmpl lvl="1">
            <p:tnLst>
              <p:par>
                <p:cTn presetID="2" presetClass="entr" presetSubtype="4" decel="10000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4" grpId="0" build="p">
        <p:tmplLst>
          <p:tmpl lvl="1">
            <p:tnLst>
              <p:par>
                <p:cTn presetID="2" presetClass="entr" presetSubtype="2" decel="10000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1" grpId="0" build="p">
        <p:tmplLst>
          <p:tmpl lvl="1">
            <p:tnLst>
              <p:par>
                <p:cTn presetID="2" presetClass="entr" presetSubtype="4" decel="10000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2" grpId="0" build="p">
        <p:tmplLst>
          <p:tmpl lvl="1">
            <p:tnLst>
              <p:par>
                <p:cTn presetID="2" presetClass="entr" presetSubtype="2" decel="10000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Graph - 1 Column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3809480" y="884718"/>
            <a:ext cx="1518669" cy="365125"/>
          </a:xfrm>
          <a:prstGeom prst="rect">
            <a:avLst/>
          </a:prstGeom>
        </p:spPr>
        <p:txBody>
          <a:bodyPr anchor="ctr"/>
          <a:lstStyle>
            <a:lvl1pPr algn="ctr">
              <a:defRPr sz="2000">
                <a:solidFill>
                  <a:schemeClr val="bg1">
                    <a:lumMod val="65000"/>
                  </a:schemeClr>
                </a:solidFill>
                <a:latin typeface="+mj-lt"/>
              </a:defRPr>
            </a:lvl1pPr>
          </a:lstStyle>
          <a:p>
            <a:r>
              <a:rPr lang="en-US" dirty="0"/>
              <a:t>SLIDE </a:t>
            </a:r>
            <a:fld id="{D97FAD88-CD89-445B-80D2-D1F46C853675}" type="slidenum">
              <a:rPr lang="en-US" smtClean="0"/>
              <a:pPr/>
              <a:t>‹Nº›</a:t>
            </a:fld>
            <a:endParaRPr lang="en-US" dirty="0"/>
          </a:p>
        </p:txBody>
      </p:sp>
      <p:pic>
        <p:nvPicPr>
          <p:cNvPr id="3" name="図 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35637" y="630699"/>
            <a:ext cx="5029636" cy="466643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35459" y="649172"/>
            <a:ext cx="5029636" cy="479777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0" y="212643"/>
            <a:ext cx="9144000" cy="658083"/>
          </a:xfrm>
        </p:spPr>
        <p:txBody>
          <a:bodyPr>
            <a:noAutofit/>
          </a:bodyPr>
          <a:lstStyle>
            <a:lvl1pPr algn="ctr">
              <a:defRPr sz="4400"/>
            </a:lvl1pPr>
          </a:lstStyle>
          <a:p>
            <a:r>
              <a:rPr lang="en-US" altLang="ja-JP" dirty="0"/>
              <a:t>SLIDE TITLE HERE</a:t>
            </a:r>
            <a:endParaRPr lang="en-US" dirty="0"/>
          </a:p>
        </p:txBody>
      </p:sp>
      <p:sp>
        <p:nvSpPr>
          <p:cNvPr id="6" name="グラフ プレースホルダー 5"/>
          <p:cNvSpPr>
            <a:spLocks noGrp="1"/>
          </p:cNvSpPr>
          <p:nvPr>
            <p:ph type="chart" sz="quarter" idx="34" hasCustomPrompt="1"/>
          </p:nvPr>
        </p:nvSpPr>
        <p:spPr>
          <a:xfrm>
            <a:off x="359166" y="1604797"/>
            <a:ext cx="8353653" cy="2880320"/>
          </a:xfrm>
        </p:spPr>
        <p:txBody>
          <a:bodyPr>
            <a:normAutofit/>
          </a:bodyPr>
          <a:lstStyle>
            <a:lvl1pPr>
              <a:defRPr sz="1000"/>
            </a:lvl1pPr>
          </a:lstStyle>
          <a:p>
            <a:r>
              <a:rPr lang="en-US" dirty="0"/>
              <a:t>Add Graph </a:t>
            </a:r>
          </a:p>
        </p:txBody>
      </p:sp>
      <p:pic>
        <p:nvPicPr>
          <p:cNvPr id="13" name="図 12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35054" y="4880099"/>
            <a:ext cx="3312655" cy="315995"/>
          </a:xfrm>
          <a:prstGeom prst="rect">
            <a:avLst/>
          </a:prstGeom>
        </p:spPr>
      </p:pic>
      <p:sp>
        <p:nvSpPr>
          <p:cNvPr id="14" name="テキスト プレースホルダー 22"/>
          <p:cNvSpPr>
            <a:spLocks noGrp="1"/>
          </p:cNvSpPr>
          <p:nvPr>
            <p:ph type="body" sz="quarter" idx="13" hasCustomPrompt="1"/>
          </p:nvPr>
        </p:nvSpPr>
        <p:spPr>
          <a:xfrm>
            <a:off x="462505" y="4485117"/>
            <a:ext cx="8214307" cy="720080"/>
          </a:xfrm>
        </p:spPr>
        <p:txBody>
          <a:bodyPr anchor="ctr">
            <a:normAutofit/>
          </a:bodyPr>
          <a:lstStyle>
            <a:lvl1pPr algn="ctr">
              <a:defRPr sz="3000">
                <a:solidFill>
                  <a:srgbClr val="52525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“Text Here”</a:t>
            </a:r>
          </a:p>
        </p:txBody>
      </p:sp>
      <p:sp>
        <p:nvSpPr>
          <p:cNvPr id="15" name="テキスト プレースホルダー 5"/>
          <p:cNvSpPr>
            <a:spLocks noGrp="1"/>
          </p:cNvSpPr>
          <p:nvPr>
            <p:ph type="body" sz="quarter" idx="14" hasCustomPrompt="1"/>
          </p:nvPr>
        </p:nvSpPr>
        <p:spPr>
          <a:xfrm>
            <a:off x="469926" y="5244099"/>
            <a:ext cx="8209624" cy="921205"/>
          </a:xfrm>
        </p:spPr>
        <p:txBody>
          <a:bodyPr>
            <a:normAutofit/>
          </a:bodyPr>
          <a:lstStyle>
            <a:lvl1pPr algn="ctr">
              <a:defRPr sz="1000" baseline="0">
                <a:solidFill>
                  <a:srgbClr val="3B3B3B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 dirty="0"/>
              <a:t>Text Here</a:t>
            </a:r>
          </a:p>
        </p:txBody>
      </p:sp>
    </p:spTree>
    <p:extLst>
      <p:ext uri="{BB962C8B-B14F-4D97-AF65-F5344CB8AC3E}">
        <p14:creationId xmlns:p14="http://schemas.microsoft.com/office/powerpoint/2010/main" val="2812122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9000" advTm="0">
        <p:fade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6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750"/>
                            </p:stCondLst>
                            <p:childTnLst>
                              <p:par>
                                <p:cTn id="22" presetID="2" presetClass="entr" presetSubtype="8" decel="10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2" decel="10000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/>
      <p:bldP spid="14" grpId="0" build="p">
        <p:tmplLst>
          <p:tmpl lvl="1">
            <p:tnLst>
              <p:par>
                <p:cTn presetID="2" presetClass="entr" presetSubtype="2" decel="100000" fill="hold" nodeType="withEffect">
                  <p:stCondLst>
                    <p:cond delay="500"/>
                  </p:stCondLst>
                  <p:iterate type="lt">
                    <p:tmPct val="5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5" grpId="0" build="p">
        <p:tmplLst>
          <p:tmpl lvl="1">
            <p:tnLst>
              <p:par>
                <p:cTn presetID="2" presetClass="entr" presetSubtype="4" decel="10000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Image - 1 Column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対角する 2 つの角を切り取った四角形 11"/>
          <p:cNvSpPr/>
          <p:nvPr userDrawn="1"/>
        </p:nvSpPr>
        <p:spPr>
          <a:xfrm rot="120000">
            <a:off x="610396" y="1411707"/>
            <a:ext cx="8245632" cy="2880320"/>
          </a:xfrm>
          <a:prstGeom prst="snip2DiagRect">
            <a:avLst/>
          </a:prstGeom>
          <a:solidFill>
            <a:schemeClr val="accent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4" tIns="22862" rIns="45724" bIns="2286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896"/>
          </a:p>
        </p:txBody>
      </p:sp>
      <p:sp>
        <p:nvSpPr>
          <p:cNvPr id="9" name="対角する 2 つの角を切り取った四角形 8"/>
          <p:cNvSpPr/>
          <p:nvPr userDrawn="1"/>
        </p:nvSpPr>
        <p:spPr>
          <a:xfrm rot="-120000">
            <a:off x="359166" y="1508787"/>
            <a:ext cx="8245632" cy="2880320"/>
          </a:xfrm>
          <a:prstGeom prst="snip2DiagRect">
            <a:avLst/>
          </a:prstGeom>
          <a:solidFill>
            <a:srgbClr val="02B8AD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4" tIns="22862" rIns="45724" bIns="2286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896"/>
          </a:p>
        </p:txBody>
      </p:sp>
      <p:sp>
        <p:nvSpPr>
          <p:cNvPr id="7" name="図プレースホルダー 6"/>
          <p:cNvSpPr>
            <a:spLocks noGrp="1"/>
          </p:cNvSpPr>
          <p:nvPr>
            <p:ph type="pic" sz="quarter" idx="15" hasCustomPrompt="1"/>
          </p:nvPr>
        </p:nvSpPr>
        <p:spPr>
          <a:xfrm>
            <a:off x="467559" y="1365250"/>
            <a:ext cx="8245397" cy="2832100"/>
          </a:xfrm>
          <a:prstGeom prst="snip2DiagRect">
            <a:avLst/>
          </a:prstGeom>
          <a:effectLst>
            <a:reflection blurRad="6350" stA="52000" endA="300" endPos="3000" dir="5400000" sy="-100000" algn="bl" rotWithShape="0"/>
          </a:effectLst>
        </p:spPr>
        <p:txBody>
          <a:bodyPr>
            <a:normAutofit/>
          </a:bodyPr>
          <a:lstStyle>
            <a:lvl1pPr>
              <a:defRPr sz="1000" baseline="0"/>
            </a:lvl1pPr>
          </a:lstStyle>
          <a:p>
            <a:r>
              <a:rPr lang="en-US" dirty="0"/>
              <a:t>Add Image</a:t>
            </a:r>
          </a:p>
        </p:txBody>
      </p:sp>
      <p:pic>
        <p:nvPicPr>
          <p:cNvPr id="22" name="図 21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35054" y="4880099"/>
            <a:ext cx="3312655" cy="315995"/>
          </a:xfrm>
          <a:prstGeom prst="rect">
            <a:avLst/>
          </a:prstGeom>
        </p:spPr>
      </p:pic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3809480" y="884718"/>
            <a:ext cx="1518669" cy="365125"/>
          </a:xfrm>
          <a:prstGeom prst="rect">
            <a:avLst/>
          </a:prstGeom>
        </p:spPr>
        <p:txBody>
          <a:bodyPr anchor="ctr"/>
          <a:lstStyle>
            <a:lvl1pPr algn="ctr">
              <a:defRPr sz="2000">
                <a:solidFill>
                  <a:schemeClr val="bg1">
                    <a:lumMod val="65000"/>
                  </a:schemeClr>
                </a:solidFill>
                <a:latin typeface="+mj-lt"/>
              </a:defRPr>
            </a:lvl1pPr>
          </a:lstStyle>
          <a:p>
            <a:r>
              <a:rPr lang="en-US" dirty="0"/>
              <a:t>SLIDE </a:t>
            </a:r>
            <a:fld id="{D97FAD88-CD89-445B-80D2-D1F46C85367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23" name="テキスト プレースホルダー 22"/>
          <p:cNvSpPr>
            <a:spLocks noGrp="1"/>
          </p:cNvSpPr>
          <p:nvPr>
            <p:ph type="body" sz="quarter" idx="13" hasCustomPrompt="1"/>
          </p:nvPr>
        </p:nvSpPr>
        <p:spPr>
          <a:xfrm>
            <a:off x="462505" y="4485117"/>
            <a:ext cx="8214307" cy="720080"/>
          </a:xfrm>
        </p:spPr>
        <p:txBody>
          <a:bodyPr anchor="ctr">
            <a:normAutofit/>
          </a:bodyPr>
          <a:lstStyle>
            <a:lvl1pPr algn="ctr">
              <a:defRPr sz="3000">
                <a:solidFill>
                  <a:srgbClr val="52525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Text Here</a:t>
            </a:r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sz="quarter" idx="14" hasCustomPrompt="1"/>
          </p:nvPr>
        </p:nvSpPr>
        <p:spPr>
          <a:xfrm>
            <a:off x="469926" y="5244099"/>
            <a:ext cx="8209624" cy="921205"/>
          </a:xfrm>
        </p:spPr>
        <p:txBody>
          <a:bodyPr>
            <a:normAutofit/>
          </a:bodyPr>
          <a:lstStyle>
            <a:lvl1pPr algn="ctr">
              <a:defRPr sz="1000" baseline="0">
                <a:solidFill>
                  <a:srgbClr val="3B3B3B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 dirty="0"/>
              <a:t>Text Here</a:t>
            </a:r>
          </a:p>
        </p:txBody>
      </p:sp>
      <p:pic>
        <p:nvPicPr>
          <p:cNvPr id="3" name="図 2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35637" y="630699"/>
            <a:ext cx="5029636" cy="466643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35459" y="649172"/>
            <a:ext cx="5029636" cy="479777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0" y="212643"/>
            <a:ext cx="9144000" cy="658083"/>
          </a:xfrm>
        </p:spPr>
        <p:txBody>
          <a:bodyPr>
            <a:noAutofit/>
          </a:bodyPr>
          <a:lstStyle>
            <a:lvl1pPr algn="ctr">
              <a:defRPr sz="4400"/>
            </a:lvl1pPr>
          </a:lstStyle>
          <a:p>
            <a:r>
              <a:rPr lang="en-US" altLang="ja-JP" dirty="0"/>
              <a:t>SLIDE TITLE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392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9000" advTm="0">
        <p:fade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6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750"/>
                            </p:stCondLst>
                            <p:childTnLst>
                              <p:par>
                                <p:cTn id="22" presetID="2" presetClass="entr" presetSubtype="12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3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250"/>
                            </p:stCondLst>
                            <p:childTnLst>
                              <p:par>
                                <p:cTn id="35" presetID="2" presetClass="entr" presetSubtype="8" decel="10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decel="10000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9" grpId="0" animBg="1"/>
      <p:bldP spid="7" grpId="0"/>
      <p:bldP spid="5" grpId="0"/>
      <p:bldP spid="23" grpId="0" build="p">
        <p:tmplLst>
          <p:tmpl lvl="1">
            <p:tnLst>
              <p:par>
                <p:cTn presetID="2" presetClass="entr" presetSubtype="2" decel="100000" fill="hold" nodeType="withEffect">
                  <p:stCondLst>
                    <p:cond delay="500"/>
                  </p:stCondLst>
                  <p:iterate type="wd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6" grpId="0" build="p">
        <p:tmplLst>
          <p:tmpl lvl="1">
            <p:tnLst>
              <p:par>
                <p:cTn presetID="2" presetClass="entr" presetSubtype="4" decel="10000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" grpId="0"/>
    </p:bld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Images - 2 Columns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対角する 2 つの角を切り取った四角形 11"/>
          <p:cNvSpPr/>
          <p:nvPr userDrawn="1"/>
        </p:nvSpPr>
        <p:spPr>
          <a:xfrm rot="120000">
            <a:off x="739029" y="1494549"/>
            <a:ext cx="3548467" cy="2562172"/>
          </a:xfrm>
          <a:prstGeom prst="snip2DiagRect">
            <a:avLst/>
          </a:prstGeom>
          <a:solidFill>
            <a:schemeClr val="accent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4" tIns="22862" rIns="45724" bIns="2286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896"/>
          </a:p>
        </p:txBody>
      </p:sp>
      <p:sp>
        <p:nvSpPr>
          <p:cNvPr id="9" name="対角する 2 つの角を切り取った四角形 8"/>
          <p:cNvSpPr/>
          <p:nvPr userDrawn="1"/>
        </p:nvSpPr>
        <p:spPr>
          <a:xfrm rot="21233286">
            <a:off x="496194" y="1678377"/>
            <a:ext cx="3548467" cy="2562172"/>
          </a:xfrm>
          <a:prstGeom prst="snip2DiagRect">
            <a:avLst/>
          </a:prstGeom>
          <a:solidFill>
            <a:srgbClr val="02B8AD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4" tIns="22862" rIns="45724" bIns="2286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896"/>
          </a:p>
        </p:txBody>
      </p:sp>
      <p:sp>
        <p:nvSpPr>
          <p:cNvPr id="18" name="対角する 2 つの角を切り取った四角形 17"/>
          <p:cNvSpPr/>
          <p:nvPr userDrawn="1"/>
        </p:nvSpPr>
        <p:spPr>
          <a:xfrm rot="120000">
            <a:off x="5135346" y="1494549"/>
            <a:ext cx="3548467" cy="2562172"/>
          </a:xfrm>
          <a:prstGeom prst="snip2DiagRect">
            <a:avLst/>
          </a:prstGeom>
          <a:solidFill>
            <a:schemeClr val="accent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4" tIns="22862" rIns="45724" bIns="2286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896"/>
          </a:p>
        </p:txBody>
      </p:sp>
      <p:sp>
        <p:nvSpPr>
          <p:cNvPr id="24" name="対角する 2 つの角を切り取った四角形 23"/>
          <p:cNvSpPr/>
          <p:nvPr userDrawn="1"/>
        </p:nvSpPr>
        <p:spPr>
          <a:xfrm rot="21240000">
            <a:off x="4892511" y="1682707"/>
            <a:ext cx="3548467" cy="2562172"/>
          </a:xfrm>
          <a:prstGeom prst="snip2DiagRect">
            <a:avLst/>
          </a:prstGeom>
          <a:solidFill>
            <a:srgbClr val="02B8AD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4" tIns="22862" rIns="45724" bIns="2286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896"/>
          </a:p>
        </p:txBody>
      </p:sp>
      <p:sp>
        <p:nvSpPr>
          <p:cNvPr id="7" name="図プレースホルダー 6"/>
          <p:cNvSpPr>
            <a:spLocks noGrp="1"/>
          </p:cNvSpPr>
          <p:nvPr>
            <p:ph type="pic" sz="quarter" idx="15" hasCustomPrompt="1"/>
          </p:nvPr>
        </p:nvSpPr>
        <p:spPr>
          <a:xfrm rot="21423148">
            <a:off x="599168" y="1508787"/>
            <a:ext cx="3548365" cy="2519279"/>
          </a:xfrm>
          <a:prstGeom prst="snip2DiagRect">
            <a:avLst/>
          </a:prstGeom>
          <a:solidFill>
            <a:schemeClr val="bg1"/>
          </a:solidFill>
          <a:effectLst/>
        </p:spPr>
        <p:txBody>
          <a:bodyPr>
            <a:normAutofit/>
          </a:bodyPr>
          <a:lstStyle>
            <a:lvl1pPr>
              <a:defRPr sz="1000" baseline="0"/>
            </a:lvl1pPr>
          </a:lstStyle>
          <a:p>
            <a:r>
              <a:rPr lang="en-US" dirty="0"/>
              <a:t>Add Image</a:t>
            </a:r>
          </a:p>
        </p:txBody>
      </p:sp>
      <p:sp>
        <p:nvSpPr>
          <p:cNvPr id="21" name="図プレースホルダー 6"/>
          <p:cNvSpPr>
            <a:spLocks noGrp="1"/>
          </p:cNvSpPr>
          <p:nvPr>
            <p:ph type="pic" sz="quarter" idx="18" hasCustomPrompt="1"/>
          </p:nvPr>
        </p:nvSpPr>
        <p:spPr>
          <a:xfrm rot="21420000">
            <a:off x="4995485" y="1508787"/>
            <a:ext cx="3548365" cy="2519279"/>
          </a:xfrm>
          <a:prstGeom prst="snip2DiagRect">
            <a:avLst/>
          </a:prstGeom>
          <a:solidFill>
            <a:schemeClr val="bg1"/>
          </a:solidFill>
          <a:effectLst/>
        </p:spPr>
        <p:txBody>
          <a:bodyPr>
            <a:normAutofit/>
          </a:bodyPr>
          <a:lstStyle>
            <a:lvl1pPr>
              <a:defRPr sz="1000" baseline="0"/>
            </a:lvl1pPr>
          </a:lstStyle>
          <a:p>
            <a:r>
              <a:rPr lang="en-US" dirty="0"/>
              <a:t>Add Image</a:t>
            </a:r>
          </a:p>
        </p:txBody>
      </p:sp>
      <p:pic>
        <p:nvPicPr>
          <p:cNvPr id="16" name="図 15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40961" y="4869160"/>
            <a:ext cx="3312655" cy="315995"/>
          </a:xfrm>
          <a:prstGeom prst="rect">
            <a:avLst/>
          </a:prstGeom>
        </p:spPr>
      </p:pic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3809480" y="884718"/>
            <a:ext cx="1518669" cy="365125"/>
          </a:xfrm>
          <a:prstGeom prst="rect">
            <a:avLst/>
          </a:prstGeom>
        </p:spPr>
        <p:txBody>
          <a:bodyPr anchor="ctr"/>
          <a:lstStyle>
            <a:lvl1pPr algn="ctr">
              <a:defRPr sz="2000">
                <a:solidFill>
                  <a:schemeClr val="bg1">
                    <a:lumMod val="65000"/>
                  </a:schemeClr>
                </a:solidFill>
                <a:latin typeface="+mj-lt"/>
              </a:defRPr>
            </a:lvl1pPr>
          </a:lstStyle>
          <a:p>
            <a:r>
              <a:rPr lang="en-US" dirty="0"/>
              <a:t>SLIDE </a:t>
            </a:r>
            <a:fld id="{D97FAD88-CD89-445B-80D2-D1F46C85367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23" name="テキスト プレースホルダー 22"/>
          <p:cNvSpPr>
            <a:spLocks noGrp="1"/>
          </p:cNvSpPr>
          <p:nvPr>
            <p:ph type="body" sz="quarter" idx="13" hasCustomPrompt="1"/>
          </p:nvPr>
        </p:nvSpPr>
        <p:spPr>
          <a:xfrm>
            <a:off x="432179" y="4485117"/>
            <a:ext cx="3887771" cy="720080"/>
          </a:xfrm>
        </p:spPr>
        <p:txBody>
          <a:bodyPr anchor="ctr">
            <a:normAutofit/>
          </a:bodyPr>
          <a:lstStyle>
            <a:lvl1pPr algn="ctr">
              <a:defRPr sz="3000">
                <a:solidFill>
                  <a:srgbClr val="52525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Text Here</a:t>
            </a:r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sz="quarter" idx="14" hasCustomPrompt="1"/>
          </p:nvPr>
        </p:nvSpPr>
        <p:spPr>
          <a:xfrm>
            <a:off x="439599" y="5244099"/>
            <a:ext cx="3880351" cy="1065221"/>
          </a:xfrm>
        </p:spPr>
        <p:txBody>
          <a:bodyPr>
            <a:normAutofit/>
          </a:bodyPr>
          <a:lstStyle>
            <a:lvl1pPr algn="ctr">
              <a:defRPr sz="1000" baseline="0">
                <a:solidFill>
                  <a:srgbClr val="3B3B3B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 dirty="0"/>
              <a:t>Text Here</a:t>
            </a:r>
          </a:p>
        </p:txBody>
      </p:sp>
      <p:pic>
        <p:nvPicPr>
          <p:cNvPr id="3" name="図 2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35637" y="630699"/>
            <a:ext cx="5029636" cy="466643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35459" y="649172"/>
            <a:ext cx="5029636" cy="479777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0" y="212643"/>
            <a:ext cx="9144000" cy="658083"/>
          </a:xfrm>
        </p:spPr>
        <p:txBody>
          <a:bodyPr>
            <a:noAutofit/>
          </a:bodyPr>
          <a:lstStyle>
            <a:lvl1pPr algn="ctr">
              <a:defRPr sz="4400"/>
            </a:lvl1pPr>
          </a:lstStyle>
          <a:p>
            <a:r>
              <a:rPr lang="en-US" altLang="ja-JP" dirty="0"/>
              <a:t>SLIDE TITLE HERE</a:t>
            </a:r>
            <a:endParaRPr lang="en-US" dirty="0"/>
          </a:p>
        </p:txBody>
      </p:sp>
      <p:pic>
        <p:nvPicPr>
          <p:cNvPr id="17" name="図 1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37278" y="4869160"/>
            <a:ext cx="3312655" cy="315995"/>
          </a:xfrm>
          <a:prstGeom prst="rect">
            <a:avLst/>
          </a:prstGeom>
        </p:spPr>
      </p:pic>
      <p:sp>
        <p:nvSpPr>
          <p:cNvPr id="19" name="テキスト プレースホルダー 22"/>
          <p:cNvSpPr>
            <a:spLocks noGrp="1"/>
          </p:cNvSpPr>
          <p:nvPr>
            <p:ph type="body" sz="quarter" idx="16" hasCustomPrompt="1"/>
          </p:nvPr>
        </p:nvSpPr>
        <p:spPr>
          <a:xfrm>
            <a:off x="4828496" y="4485117"/>
            <a:ext cx="3887771" cy="720080"/>
          </a:xfrm>
        </p:spPr>
        <p:txBody>
          <a:bodyPr anchor="ctr">
            <a:normAutofit/>
          </a:bodyPr>
          <a:lstStyle>
            <a:lvl1pPr algn="ctr">
              <a:defRPr sz="3000">
                <a:solidFill>
                  <a:srgbClr val="52525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Text Here</a:t>
            </a:r>
          </a:p>
        </p:txBody>
      </p:sp>
      <p:sp>
        <p:nvSpPr>
          <p:cNvPr id="20" name="テキスト プレースホルダー 5"/>
          <p:cNvSpPr>
            <a:spLocks noGrp="1"/>
          </p:cNvSpPr>
          <p:nvPr>
            <p:ph type="body" sz="quarter" idx="17" hasCustomPrompt="1"/>
          </p:nvPr>
        </p:nvSpPr>
        <p:spPr>
          <a:xfrm>
            <a:off x="4835916" y="5244099"/>
            <a:ext cx="3880351" cy="1065221"/>
          </a:xfrm>
        </p:spPr>
        <p:txBody>
          <a:bodyPr>
            <a:normAutofit/>
          </a:bodyPr>
          <a:lstStyle>
            <a:lvl1pPr algn="ctr">
              <a:defRPr sz="1000" baseline="0">
                <a:solidFill>
                  <a:srgbClr val="3B3B3B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 dirty="0"/>
              <a:t>Text Here</a:t>
            </a:r>
          </a:p>
        </p:txBody>
      </p:sp>
    </p:spTree>
    <p:extLst>
      <p:ext uri="{BB962C8B-B14F-4D97-AF65-F5344CB8AC3E}">
        <p14:creationId xmlns:p14="http://schemas.microsoft.com/office/powerpoint/2010/main" val="3731565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9000" advTm="0">
        <p:fade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6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750"/>
                            </p:stCondLst>
                            <p:childTnLst>
                              <p:par>
                                <p:cTn id="22" presetID="2" presetClass="entr" presetSubtype="12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3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250"/>
                            </p:stCondLst>
                            <p:childTnLst>
                              <p:par>
                                <p:cTn id="35" presetID="2" presetClass="entr" presetSubtype="2" decel="10000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800"/>
                            </p:stCondLst>
                            <p:childTnLst>
                              <p:par>
                                <p:cTn id="48" presetID="2" presetClass="entr" presetSubtype="12" decel="10000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1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3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800"/>
                            </p:stCondLst>
                            <p:childTnLst>
                              <p:par>
                                <p:cTn id="61" presetID="2" presetClass="entr" presetSubtype="2" decel="10000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8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9" grpId="0" animBg="1"/>
      <p:bldP spid="18" grpId="0" animBg="1"/>
      <p:bldP spid="24" grpId="0" animBg="1"/>
      <p:bldP spid="7" grpId="0" animBg="1"/>
      <p:bldP spid="21" grpId="0" animBg="1"/>
      <p:bldP spid="5" grpId="0"/>
      <p:bldP spid="23" grpId="0" build="p">
        <p:tmplLst>
          <p:tmpl lvl="1">
            <p:tnLst>
              <p:par>
                <p:cTn presetID="2" presetClass="entr" presetSubtype="2" decel="100000" fill="hold" nodeType="afterEffect">
                  <p:stCondLst>
                    <p:cond delay="0"/>
                  </p:stCondLst>
                  <p:iterate type="wd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6" grpId="0" build="p">
        <p:tmplLst>
          <p:tmpl lvl="1">
            <p:tnLst>
              <p:par>
                <p:cTn presetID="2" presetClass="entr" presetSubtype="4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" grpId="0"/>
      <p:bldP spid="19" grpId="0" build="p">
        <p:tmplLst>
          <p:tmpl lvl="1">
            <p:tnLst>
              <p:par>
                <p:cTn presetID="2" presetClass="entr" presetSubtype="2" decel="100000" fill="hold" nodeType="afterEffect">
                  <p:stCondLst>
                    <p:cond delay="0"/>
                  </p:stCondLst>
                  <p:iterate type="wd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0" grpId="0" build="p">
        <p:tmplLst>
          <p:tmpl lvl="1">
            <p:tnLst>
              <p:par>
                <p:cTn presetID="2" presetClass="entr" presetSubtype="4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Tab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3809480" y="884718"/>
            <a:ext cx="1518669" cy="365125"/>
          </a:xfrm>
          <a:prstGeom prst="rect">
            <a:avLst/>
          </a:prstGeom>
        </p:spPr>
        <p:txBody>
          <a:bodyPr anchor="ctr"/>
          <a:lstStyle>
            <a:lvl1pPr algn="ctr">
              <a:defRPr sz="2000">
                <a:solidFill>
                  <a:schemeClr val="bg1">
                    <a:lumMod val="65000"/>
                  </a:schemeClr>
                </a:solidFill>
                <a:latin typeface="+mj-lt"/>
              </a:defRPr>
            </a:lvl1pPr>
          </a:lstStyle>
          <a:p>
            <a:r>
              <a:rPr lang="en-US" dirty="0"/>
              <a:t>SLIDE </a:t>
            </a:r>
            <a:fld id="{D97FAD88-CD89-445B-80D2-D1F46C853675}" type="slidenum">
              <a:rPr lang="en-US" smtClean="0"/>
              <a:pPr/>
              <a:t>‹Nº›</a:t>
            </a:fld>
            <a:endParaRPr lang="en-US" dirty="0"/>
          </a:p>
        </p:txBody>
      </p:sp>
      <p:pic>
        <p:nvPicPr>
          <p:cNvPr id="3" name="図 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35637" y="630699"/>
            <a:ext cx="5029636" cy="466643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35459" y="649172"/>
            <a:ext cx="5029636" cy="479777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0" y="212643"/>
            <a:ext cx="9144000" cy="658083"/>
          </a:xfrm>
        </p:spPr>
        <p:txBody>
          <a:bodyPr>
            <a:noAutofit/>
          </a:bodyPr>
          <a:lstStyle>
            <a:lvl1pPr algn="ctr">
              <a:defRPr sz="4400"/>
            </a:lvl1pPr>
          </a:lstStyle>
          <a:p>
            <a:r>
              <a:rPr lang="en-US" altLang="ja-JP" dirty="0"/>
              <a:t>SLIDE TITLE HERE</a:t>
            </a:r>
            <a:endParaRPr lang="en-US" dirty="0"/>
          </a:p>
        </p:txBody>
      </p:sp>
      <p:sp>
        <p:nvSpPr>
          <p:cNvPr id="10" name="表プレースホルダー 9"/>
          <p:cNvSpPr>
            <a:spLocks noGrp="1"/>
          </p:cNvSpPr>
          <p:nvPr>
            <p:ph type="tbl" sz="quarter" idx="13" hasCustomPrompt="1"/>
          </p:nvPr>
        </p:nvSpPr>
        <p:spPr>
          <a:xfrm>
            <a:off x="754922" y="1652803"/>
            <a:ext cx="2268734" cy="316865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1200"/>
            </a:lvl1pPr>
          </a:lstStyle>
          <a:p>
            <a:r>
              <a:rPr lang="en-US" dirty="0"/>
              <a:t>Table</a:t>
            </a:r>
          </a:p>
        </p:txBody>
      </p:sp>
      <p:sp>
        <p:nvSpPr>
          <p:cNvPr id="26" name="テキスト プレースホルダー 22"/>
          <p:cNvSpPr>
            <a:spLocks noGrp="1"/>
          </p:cNvSpPr>
          <p:nvPr>
            <p:ph type="body" sz="quarter" idx="16" hasCustomPrompt="1"/>
          </p:nvPr>
        </p:nvSpPr>
        <p:spPr>
          <a:xfrm>
            <a:off x="708914" y="4892297"/>
            <a:ext cx="2314779" cy="480053"/>
          </a:xfrm>
        </p:spPr>
        <p:txBody>
          <a:bodyPr anchor="ctr">
            <a:normAutofit/>
          </a:bodyPr>
          <a:lstStyle>
            <a:lvl1pPr algn="l">
              <a:defRPr sz="2000">
                <a:latin typeface="+mj-lt"/>
              </a:defRPr>
            </a:lvl1pPr>
          </a:lstStyle>
          <a:p>
            <a:pPr lvl="0"/>
            <a:r>
              <a:rPr lang="en-US" dirty="0"/>
              <a:t>Text Here</a:t>
            </a:r>
          </a:p>
        </p:txBody>
      </p:sp>
      <p:sp>
        <p:nvSpPr>
          <p:cNvPr id="27" name="テキスト プレースホルダー 5"/>
          <p:cNvSpPr>
            <a:spLocks noGrp="1"/>
          </p:cNvSpPr>
          <p:nvPr>
            <p:ph type="body" sz="quarter" idx="17" hasCustomPrompt="1"/>
          </p:nvPr>
        </p:nvSpPr>
        <p:spPr>
          <a:xfrm>
            <a:off x="702093" y="5301506"/>
            <a:ext cx="2333420" cy="1055820"/>
          </a:xfrm>
        </p:spPr>
        <p:txBody>
          <a:bodyPr>
            <a:normAutofit/>
          </a:bodyPr>
          <a:lstStyle>
            <a:lvl1pPr algn="l">
              <a:defRPr sz="900" baseline="0">
                <a:solidFill>
                  <a:srgbClr val="3B3B3B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 dirty="0"/>
              <a:t>Text Here</a:t>
            </a:r>
          </a:p>
        </p:txBody>
      </p:sp>
      <p:sp>
        <p:nvSpPr>
          <p:cNvPr id="28" name="表プレースホルダー 9"/>
          <p:cNvSpPr>
            <a:spLocks noGrp="1"/>
          </p:cNvSpPr>
          <p:nvPr>
            <p:ph type="tbl" sz="quarter" idx="18" hasCustomPrompt="1"/>
          </p:nvPr>
        </p:nvSpPr>
        <p:spPr>
          <a:xfrm>
            <a:off x="3438030" y="1652803"/>
            <a:ext cx="2268734" cy="316865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1200"/>
            </a:lvl1pPr>
          </a:lstStyle>
          <a:p>
            <a:r>
              <a:rPr lang="en-US" dirty="0"/>
              <a:t>Table</a:t>
            </a:r>
          </a:p>
        </p:txBody>
      </p:sp>
      <p:sp>
        <p:nvSpPr>
          <p:cNvPr id="29" name="テキスト プレースホルダー 22"/>
          <p:cNvSpPr>
            <a:spLocks noGrp="1"/>
          </p:cNvSpPr>
          <p:nvPr>
            <p:ph type="body" sz="quarter" idx="19" hasCustomPrompt="1"/>
          </p:nvPr>
        </p:nvSpPr>
        <p:spPr>
          <a:xfrm>
            <a:off x="3392021" y="4892297"/>
            <a:ext cx="2314779" cy="480053"/>
          </a:xfrm>
        </p:spPr>
        <p:txBody>
          <a:bodyPr anchor="ctr">
            <a:normAutofit/>
          </a:bodyPr>
          <a:lstStyle>
            <a:lvl1pPr algn="l">
              <a:defRPr sz="2000">
                <a:latin typeface="+mj-lt"/>
              </a:defRPr>
            </a:lvl1pPr>
          </a:lstStyle>
          <a:p>
            <a:pPr lvl="0"/>
            <a:r>
              <a:rPr lang="en-US" dirty="0"/>
              <a:t>Text Here</a:t>
            </a:r>
          </a:p>
        </p:txBody>
      </p:sp>
      <p:sp>
        <p:nvSpPr>
          <p:cNvPr id="30" name="テキスト プレースホルダー 5"/>
          <p:cNvSpPr>
            <a:spLocks noGrp="1"/>
          </p:cNvSpPr>
          <p:nvPr>
            <p:ph type="body" sz="quarter" idx="20" hasCustomPrompt="1"/>
          </p:nvPr>
        </p:nvSpPr>
        <p:spPr>
          <a:xfrm>
            <a:off x="3385201" y="5301506"/>
            <a:ext cx="2333420" cy="1055820"/>
          </a:xfrm>
        </p:spPr>
        <p:txBody>
          <a:bodyPr>
            <a:normAutofit/>
          </a:bodyPr>
          <a:lstStyle>
            <a:lvl1pPr algn="l">
              <a:defRPr sz="900" baseline="0">
                <a:solidFill>
                  <a:srgbClr val="3B3B3B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 dirty="0"/>
              <a:t>Text Here</a:t>
            </a:r>
          </a:p>
        </p:txBody>
      </p:sp>
      <p:sp>
        <p:nvSpPr>
          <p:cNvPr id="31" name="表プレースホルダー 9"/>
          <p:cNvSpPr>
            <a:spLocks noGrp="1"/>
          </p:cNvSpPr>
          <p:nvPr>
            <p:ph type="tbl" sz="quarter" idx="21" hasCustomPrompt="1"/>
          </p:nvPr>
        </p:nvSpPr>
        <p:spPr>
          <a:xfrm>
            <a:off x="6144171" y="1652803"/>
            <a:ext cx="2268734" cy="316865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1200"/>
            </a:lvl1pPr>
          </a:lstStyle>
          <a:p>
            <a:r>
              <a:rPr lang="en-US" dirty="0"/>
              <a:t>Table</a:t>
            </a:r>
          </a:p>
        </p:txBody>
      </p:sp>
      <p:sp>
        <p:nvSpPr>
          <p:cNvPr id="32" name="テキスト プレースホルダー 22"/>
          <p:cNvSpPr>
            <a:spLocks noGrp="1"/>
          </p:cNvSpPr>
          <p:nvPr>
            <p:ph type="body" sz="quarter" idx="22" hasCustomPrompt="1"/>
          </p:nvPr>
        </p:nvSpPr>
        <p:spPr>
          <a:xfrm>
            <a:off x="6098163" y="4892297"/>
            <a:ext cx="2314779" cy="480053"/>
          </a:xfrm>
        </p:spPr>
        <p:txBody>
          <a:bodyPr anchor="ctr">
            <a:normAutofit/>
          </a:bodyPr>
          <a:lstStyle>
            <a:lvl1pPr algn="l">
              <a:defRPr sz="2000">
                <a:latin typeface="+mj-lt"/>
              </a:defRPr>
            </a:lvl1pPr>
          </a:lstStyle>
          <a:p>
            <a:pPr lvl="0"/>
            <a:r>
              <a:rPr lang="en-US" dirty="0"/>
              <a:t>Text Here</a:t>
            </a:r>
          </a:p>
        </p:txBody>
      </p:sp>
      <p:sp>
        <p:nvSpPr>
          <p:cNvPr id="33" name="テキスト プレースホルダー 5"/>
          <p:cNvSpPr>
            <a:spLocks noGrp="1"/>
          </p:cNvSpPr>
          <p:nvPr>
            <p:ph type="body" sz="quarter" idx="23" hasCustomPrompt="1"/>
          </p:nvPr>
        </p:nvSpPr>
        <p:spPr>
          <a:xfrm>
            <a:off x="6091342" y="5301506"/>
            <a:ext cx="2333420" cy="1055820"/>
          </a:xfrm>
        </p:spPr>
        <p:txBody>
          <a:bodyPr>
            <a:normAutofit/>
          </a:bodyPr>
          <a:lstStyle>
            <a:lvl1pPr algn="l">
              <a:defRPr sz="900" baseline="0">
                <a:solidFill>
                  <a:srgbClr val="3B3B3B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 dirty="0"/>
              <a:t>Text Here</a:t>
            </a:r>
          </a:p>
        </p:txBody>
      </p:sp>
    </p:spTree>
    <p:extLst>
      <p:ext uri="{BB962C8B-B14F-4D97-AF65-F5344CB8AC3E}">
        <p14:creationId xmlns:p14="http://schemas.microsoft.com/office/powerpoint/2010/main" val="2745241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9000" advTm="0">
        <p:fade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6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75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250"/>
                            </p:stCondLst>
                            <p:childTnLst>
                              <p:par>
                                <p:cTn id="26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750"/>
                            </p:stCondLst>
                            <p:childTnLst>
                              <p:par>
                                <p:cTn id="3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250"/>
                            </p:stCondLst>
                            <p:childTnLst>
                              <p:par>
                                <p:cTn id="39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750"/>
                            </p:stCondLst>
                            <p:childTnLst>
                              <p:par>
                                <p:cTn id="4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250"/>
                            </p:stCondLst>
                            <p:childTnLst>
                              <p:par>
                                <p:cTn id="52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/>
      <p:bldP spid="10" grpId="0" animBg="1"/>
      <p:bldP spid="26" grpId="0" build="p">
        <p:tmplLst>
          <p:tmpl lvl="1">
            <p:tnLst>
              <p:par>
                <p:cTn presetID="2" presetClass="entr" presetSubtype="8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7" grpId="0" build="p">
        <p:tmplLst>
          <p:tmpl lvl="1">
            <p:tnLst>
              <p:par>
                <p:cTn presetID="2" presetClass="entr" presetSubtype="4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8" grpId="0" animBg="1"/>
      <p:bldP spid="29" grpId="0" build="p">
        <p:tmplLst>
          <p:tmpl lvl="1">
            <p:tnLst>
              <p:par>
                <p:cTn presetID="2" presetClass="entr" presetSubtype="8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0" grpId="0" build="p">
        <p:tmplLst>
          <p:tmpl lvl="1">
            <p:tnLst>
              <p:par>
                <p:cTn presetID="2" presetClass="entr" presetSubtype="4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1" grpId="0" animBg="1"/>
      <p:bldP spid="32" grpId="0" build="p">
        <p:tmplLst>
          <p:tmpl lvl="1">
            <p:tnLst>
              <p:par>
                <p:cTn presetID="2" presetClass="entr" presetSubtype="8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3" grpId="0" build="p">
        <p:tmplLst>
          <p:tmpl lvl="1">
            <p:tnLst>
              <p:par>
                <p:cTn presetID="2" presetClass="entr" presetSubtype="4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Image - Big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対角する 2 つの角を切り取った四角形 8"/>
          <p:cNvSpPr/>
          <p:nvPr userDrawn="1"/>
        </p:nvSpPr>
        <p:spPr>
          <a:xfrm rot="120000">
            <a:off x="865590" y="519392"/>
            <a:ext cx="3548467" cy="5762241"/>
          </a:xfrm>
          <a:prstGeom prst="snip2DiagRect">
            <a:avLst/>
          </a:prstGeom>
          <a:solidFill>
            <a:schemeClr val="accent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4" tIns="22862" rIns="45724" bIns="2286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896"/>
          </a:p>
        </p:txBody>
      </p:sp>
      <p:sp>
        <p:nvSpPr>
          <p:cNvPr id="10" name="対角する 2 つの角を切り取った四角形 9"/>
          <p:cNvSpPr/>
          <p:nvPr userDrawn="1"/>
        </p:nvSpPr>
        <p:spPr>
          <a:xfrm rot="21233286">
            <a:off x="399131" y="700048"/>
            <a:ext cx="3548467" cy="5762241"/>
          </a:xfrm>
          <a:prstGeom prst="snip2DiagRect">
            <a:avLst/>
          </a:prstGeom>
          <a:solidFill>
            <a:srgbClr val="02B8AD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4" tIns="22862" rIns="45724" bIns="2286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896"/>
          </a:p>
        </p:txBody>
      </p:sp>
      <p:sp>
        <p:nvSpPr>
          <p:cNvPr id="11" name="図プレースホルダー 6"/>
          <p:cNvSpPr>
            <a:spLocks noGrp="1"/>
          </p:cNvSpPr>
          <p:nvPr>
            <p:ph type="pic" sz="quarter" idx="15" hasCustomPrompt="1"/>
          </p:nvPr>
        </p:nvSpPr>
        <p:spPr>
          <a:xfrm rot="21423148">
            <a:off x="622881" y="549516"/>
            <a:ext cx="3548365" cy="5665775"/>
          </a:xfrm>
          <a:prstGeom prst="snip2DiagRect">
            <a:avLst/>
          </a:prstGeom>
          <a:solidFill>
            <a:schemeClr val="bg1"/>
          </a:solidFill>
          <a:effectLst/>
        </p:spPr>
        <p:txBody>
          <a:bodyPr>
            <a:normAutofit/>
          </a:bodyPr>
          <a:lstStyle>
            <a:lvl1pPr>
              <a:defRPr sz="1000" baseline="0"/>
            </a:lvl1pPr>
          </a:lstStyle>
          <a:p>
            <a:r>
              <a:rPr lang="en-US" dirty="0"/>
              <a:t>Add Image</a:t>
            </a:r>
          </a:p>
        </p:txBody>
      </p:sp>
      <p:sp>
        <p:nvSpPr>
          <p:cNvPr id="12" name="タイトル 1"/>
          <p:cNvSpPr>
            <a:spLocks noGrp="1"/>
          </p:cNvSpPr>
          <p:nvPr>
            <p:ph type="ctrTitle" hasCustomPrompt="1"/>
          </p:nvPr>
        </p:nvSpPr>
        <p:spPr>
          <a:xfrm>
            <a:off x="4572397" y="1076739"/>
            <a:ext cx="4068408" cy="4992555"/>
          </a:xfrm>
        </p:spPr>
        <p:txBody>
          <a:bodyPr anchor="ctr">
            <a:noAutofit/>
          </a:bodyPr>
          <a:lstStyle>
            <a:lvl1pPr algn="l">
              <a:lnSpc>
                <a:spcPts val="6000"/>
              </a:lnSpc>
              <a:defRPr sz="7500" baseline="0"/>
            </a:lvl1pPr>
          </a:lstStyle>
          <a:p>
            <a:r>
              <a:rPr lang="en-US" altLang="ja-JP" dirty="0"/>
              <a:t>TEXT</a:t>
            </a:r>
            <a:br>
              <a:rPr lang="en-US" altLang="ja-JP" dirty="0"/>
            </a:br>
            <a:r>
              <a:rPr lang="en-US" altLang="ja-JP" dirty="0"/>
              <a:t>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6851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9000" advTm="0">
        <p:fade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3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" presetClass="entr" presetSubtype="3" decel="7800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/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Text - Sub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対角する 2 つの角を切り取った四角形 6"/>
          <p:cNvSpPr/>
          <p:nvPr userDrawn="1"/>
        </p:nvSpPr>
        <p:spPr>
          <a:xfrm rot="21041973">
            <a:off x="4278361" y="2587246"/>
            <a:ext cx="324064" cy="432048"/>
          </a:xfrm>
          <a:prstGeom prst="snip2DiagRect">
            <a:avLst/>
          </a:prstGeom>
          <a:solidFill>
            <a:schemeClr val="accent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96"/>
          </a:p>
        </p:txBody>
      </p:sp>
      <p:sp>
        <p:nvSpPr>
          <p:cNvPr id="12" name="タイトル 1"/>
          <p:cNvSpPr>
            <a:spLocks noGrp="1"/>
          </p:cNvSpPr>
          <p:nvPr>
            <p:ph type="ctrTitle" hasCustomPrompt="1"/>
          </p:nvPr>
        </p:nvSpPr>
        <p:spPr>
          <a:xfrm>
            <a:off x="287152" y="2852936"/>
            <a:ext cx="4068408" cy="1488165"/>
          </a:xfrm>
        </p:spPr>
        <p:txBody>
          <a:bodyPr anchor="ctr">
            <a:noAutofit/>
          </a:bodyPr>
          <a:lstStyle>
            <a:lvl1pPr algn="r">
              <a:lnSpc>
                <a:spcPts val="6000"/>
              </a:lnSpc>
              <a:defRPr sz="7500" baseline="0"/>
            </a:lvl1pPr>
          </a:lstStyle>
          <a:p>
            <a:r>
              <a:rPr lang="en-US" altLang="ja-JP" dirty="0"/>
              <a:t>WORD HERE</a:t>
            </a:r>
            <a:endParaRPr lang="en-US" dirty="0"/>
          </a:p>
        </p:txBody>
      </p:sp>
      <p:sp>
        <p:nvSpPr>
          <p:cNvPr id="2" name="対角する 2 つの角を切り取った四角形 1"/>
          <p:cNvSpPr/>
          <p:nvPr userDrawn="1"/>
        </p:nvSpPr>
        <p:spPr>
          <a:xfrm rot="20332808">
            <a:off x="4224951" y="2532221"/>
            <a:ext cx="324064" cy="432048"/>
          </a:xfrm>
          <a:prstGeom prst="snip2DiagRect">
            <a:avLst/>
          </a:prstGeom>
          <a:solidFill>
            <a:srgbClr val="02B8AD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96"/>
          </a:p>
        </p:txBody>
      </p:sp>
      <p:sp>
        <p:nvSpPr>
          <p:cNvPr id="8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4440393" y="2900941"/>
            <a:ext cx="4125828" cy="1008112"/>
          </a:xfrm>
        </p:spPr>
        <p:txBody>
          <a:bodyPr anchor="ctr">
            <a:noAutofit/>
          </a:bodyPr>
          <a:lstStyle>
            <a:lvl1pPr marL="0" indent="0" algn="l">
              <a:lnSpc>
                <a:spcPts val="1500"/>
              </a:lnSpc>
              <a:buNone/>
              <a:defRPr sz="1200" i="0" baseline="0">
                <a:solidFill>
                  <a:srgbClr val="525252"/>
                </a:solidFill>
                <a:latin typeface="+mn-lt"/>
              </a:defRPr>
            </a:lvl1pPr>
            <a:lvl2pPr marL="4081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16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245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327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409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491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573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655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ja-JP" dirty="0"/>
              <a:t>Sub Title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5377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9000" advTm="0">
        <p:fade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decel="78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10"/>
                            </p:stCondLst>
                            <p:childTnLst>
                              <p:par>
                                <p:cTn id="10" presetID="2" presetClass="entr" presetSubtype="9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10"/>
                            </p:stCondLst>
                            <p:childTnLst>
                              <p:par>
                                <p:cTn id="19" presetID="2" presetClass="entr" presetSubtype="2" decel="64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2" grpId="0"/>
      <p:bldP spid="2" grpId="0" animBg="1"/>
      <p:bldP spid="8" grpId="0" build="p">
        <p:tmplLst>
          <p:tmpl lvl="1">
            <p:tnLst>
              <p:par>
                <p:cTn presetID="2" presetClass="entr" presetSubtype="2" decel="64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n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1151323" y="3813043"/>
            <a:ext cx="6841354" cy="1056117"/>
          </a:xfrm>
        </p:spPr>
        <p:txBody>
          <a:bodyPr>
            <a:noAutofit/>
          </a:bodyPr>
          <a:lstStyle>
            <a:lvl1pPr marL="0" indent="0" algn="ctr">
              <a:lnSpc>
                <a:spcPts val="1500"/>
              </a:lnSpc>
              <a:buNone/>
              <a:defRPr sz="1800" i="0" baseline="0">
                <a:solidFill>
                  <a:schemeClr val="accent1"/>
                </a:solidFill>
                <a:latin typeface="+mj-lt"/>
              </a:defRPr>
            </a:lvl1pPr>
            <a:lvl2pPr marL="4081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16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245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327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409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491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573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655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ja-JP" dirty="0"/>
              <a:t>Sub Title Here</a:t>
            </a:r>
          </a:p>
        </p:txBody>
      </p:sp>
      <p:sp>
        <p:nvSpPr>
          <p:cNvPr id="20" name="正方形/長方形 19"/>
          <p:cNvSpPr/>
          <p:nvPr userDrawn="1"/>
        </p:nvSpPr>
        <p:spPr>
          <a:xfrm rot="18000000">
            <a:off x="-12651304" y="2769263"/>
            <a:ext cx="12226269" cy="30868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96">
              <a:solidFill>
                <a:schemeClr val="accent1"/>
              </a:solidFill>
            </a:endParaRPr>
          </a:p>
        </p:txBody>
      </p:sp>
      <p:sp>
        <p:nvSpPr>
          <p:cNvPr id="22" name="正方形/長方形 21"/>
          <p:cNvSpPr/>
          <p:nvPr userDrawn="1"/>
        </p:nvSpPr>
        <p:spPr>
          <a:xfrm rot="18000000">
            <a:off x="-11830973" y="2650986"/>
            <a:ext cx="12256008" cy="23403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96"/>
          </a:p>
        </p:txBody>
      </p:sp>
      <p:pic>
        <p:nvPicPr>
          <p:cNvPr id="4" name="図 3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51501" y="3298319"/>
            <a:ext cx="6157219" cy="571258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9309" y="2983464"/>
            <a:ext cx="5510318" cy="912101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ctrTitle" hasCustomPrompt="1"/>
          </p:nvPr>
        </p:nvSpPr>
        <p:spPr>
          <a:xfrm>
            <a:off x="1477956" y="2804931"/>
            <a:ext cx="6190656" cy="934511"/>
          </a:xfrm>
        </p:spPr>
        <p:txBody>
          <a:bodyPr anchor="b">
            <a:noAutofit/>
          </a:bodyPr>
          <a:lstStyle>
            <a:lvl1pPr algn="ctr">
              <a:lnSpc>
                <a:spcPts val="4500"/>
              </a:lnSpc>
              <a:defRPr sz="4800"/>
            </a:lvl1pPr>
          </a:lstStyle>
          <a:p>
            <a:r>
              <a:rPr lang="en-US" altLang="ja-JP" dirty="0"/>
              <a:t>Presentation Title Here</a:t>
            </a:r>
            <a:endParaRPr lang="en-US" dirty="0"/>
          </a:p>
        </p:txBody>
      </p:sp>
      <p:sp>
        <p:nvSpPr>
          <p:cNvPr id="8" name="テキスト プレースホルダー 5"/>
          <p:cNvSpPr>
            <a:spLocks noGrp="1"/>
          </p:cNvSpPr>
          <p:nvPr>
            <p:ph type="body" sz="quarter" idx="16" hasCustomPrompt="1"/>
          </p:nvPr>
        </p:nvSpPr>
        <p:spPr>
          <a:xfrm>
            <a:off x="1279689" y="5685251"/>
            <a:ext cx="6568959" cy="921205"/>
          </a:xfrm>
        </p:spPr>
        <p:txBody>
          <a:bodyPr anchor="b">
            <a:normAutofit/>
          </a:bodyPr>
          <a:lstStyle>
            <a:lvl1pPr algn="ctr">
              <a:defRPr sz="1000" baseline="0">
                <a:solidFill>
                  <a:schemeClr val="tx2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 dirty="0"/>
              <a:t>Text Here</a:t>
            </a:r>
          </a:p>
        </p:txBody>
      </p:sp>
    </p:spTree>
    <p:extLst>
      <p:ext uri="{BB962C8B-B14F-4D97-AF65-F5344CB8AC3E}">
        <p14:creationId xmlns:p14="http://schemas.microsoft.com/office/powerpoint/2010/main" val="2909637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9000" advTm="0">
        <p:fade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3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750"/>
                            </p:stCondLst>
                            <p:childTnLst>
                              <p:par>
                                <p:cTn id="22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2" presetClass="entr" presetSubtype="4" decel="10000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" grpId="0"/>
      <p:bldP spid="8" grpId="0" build="p">
        <p:tmplLst>
          <p:tmpl lvl="1">
            <p:tnLst>
              <p:par>
                <p:cTn presetID="2" presetClass="entr" presetSubtype="4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972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9000" advTm="0">
        <p:fade/>
      </p:transition>
    </mc:Choice>
    <mc:Fallback xmlns="">
      <p:transition spd="slow" advTm="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ug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図プレースホルダー 2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144000" cy="6858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Add Image</a:t>
            </a:r>
          </a:p>
        </p:txBody>
      </p:sp>
      <p:sp>
        <p:nvSpPr>
          <p:cNvPr id="5" name="テキスト プレースホルダー 3"/>
          <p:cNvSpPr>
            <a:spLocks noGrp="1"/>
          </p:cNvSpPr>
          <p:nvPr>
            <p:ph type="body" sz="quarter" idx="12" hasCustomPrompt="1"/>
          </p:nvPr>
        </p:nvSpPr>
        <p:spPr>
          <a:xfrm rot="21420572">
            <a:off x="466964" y="5301242"/>
            <a:ext cx="4572682" cy="960139"/>
          </a:xfrm>
          <a:prstGeom prst="snip2DiagRect">
            <a:avLst/>
          </a:prstGeom>
          <a:solidFill>
            <a:schemeClr val="accent2">
              <a:alpha val="40000"/>
            </a:schemeClr>
          </a:solidFill>
        </p:spPr>
        <p:txBody>
          <a:bodyPr anchor="ctr">
            <a:noAutofit/>
          </a:bodyPr>
          <a:lstStyle>
            <a:lvl1pPr>
              <a:defRPr sz="4000" baseline="0">
                <a:latin typeface="+mj-lt"/>
              </a:defRPr>
            </a:lvl1pPr>
          </a:lstStyle>
          <a:p>
            <a:pPr lvl="0"/>
            <a:r>
              <a:rPr lang="en-US" altLang="ja-JP" dirty="0"/>
              <a:t> </a:t>
            </a:r>
            <a:endParaRPr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quarter" idx="11" hasCustomPrompt="1"/>
          </p:nvPr>
        </p:nvSpPr>
        <p:spPr>
          <a:xfrm>
            <a:off x="323159" y="5205198"/>
            <a:ext cx="4572682" cy="960139"/>
          </a:xfrm>
          <a:prstGeom prst="snip2DiagRect">
            <a:avLst/>
          </a:prstGeom>
          <a:solidFill>
            <a:schemeClr val="accent1">
              <a:alpha val="40000"/>
            </a:schemeClr>
          </a:solidFill>
        </p:spPr>
        <p:txBody>
          <a:bodyPr anchor="ctr">
            <a:noAutofit/>
          </a:bodyPr>
          <a:lstStyle>
            <a:lvl1pPr algn="l">
              <a:defRPr sz="400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altLang="ja-JP" dirty="0"/>
              <a:t>TEXT HERE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83046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9000" advTm="0">
        <p:fade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6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6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3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3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build="p" animBg="1">
        <p:tmplLst>
          <p:tmpl>
            <p:tnLst>
              <p:par>
                <p:cTn presetID="2" presetClass="entr" presetSubtype="6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1">
            <p:tnLst>
              <p:par>
                <p:cTn presetID="2" presetClass="entr" presetSubtype="6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" grpId="0" build="p" animBg="1">
        <p:tmplLst>
          <p:tmpl>
            <p:tnLst>
              <p:par>
                <p:cTn presetID="2" presetClass="entr" presetSubtype="3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1">
            <p:tnLst>
              <p:par>
                <p:cTn presetID="2" presetClass="entr" presetSubtype="3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uge Image - Huge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図プレースホルダー 2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144000" cy="6858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Add Image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quarter" idx="11" hasCustomPrompt="1"/>
          </p:nvPr>
        </p:nvSpPr>
        <p:spPr>
          <a:xfrm>
            <a:off x="-285" y="3861048"/>
            <a:ext cx="9144285" cy="1824202"/>
          </a:xfrm>
          <a:prstGeom prst="rect">
            <a:avLst/>
          </a:prstGeom>
          <a:solidFill>
            <a:schemeClr val="accent1">
              <a:alpha val="40000"/>
            </a:schemeClr>
          </a:solidFill>
        </p:spPr>
        <p:txBody>
          <a:bodyPr anchor="ctr">
            <a:noAutofit/>
          </a:bodyPr>
          <a:lstStyle>
            <a:lvl1pPr algn="ctr">
              <a:defRPr sz="400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altLang="ja-JP" dirty="0"/>
              <a:t> </a:t>
            </a:r>
            <a:endParaRPr lang="ja-JP" altLang="en-US" dirty="0"/>
          </a:p>
        </p:txBody>
      </p:sp>
      <p:sp>
        <p:nvSpPr>
          <p:cNvPr id="6" name="タイトル 1"/>
          <p:cNvSpPr>
            <a:spLocks noGrp="1"/>
          </p:cNvSpPr>
          <p:nvPr>
            <p:ph type="ctrTitle" hasCustomPrompt="1"/>
          </p:nvPr>
        </p:nvSpPr>
        <p:spPr>
          <a:xfrm>
            <a:off x="251145" y="4101075"/>
            <a:ext cx="8605703" cy="1248139"/>
          </a:xfrm>
        </p:spPr>
        <p:txBody>
          <a:bodyPr anchor="b">
            <a:noAutofit/>
          </a:bodyPr>
          <a:lstStyle>
            <a:lvl1pPr algn="ctr">
              <a:lnSpc>
                <a:spcPts val="6000"/>
              </a:lnSpc>
              <a:defRPr sz="750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altLang="ja-JP" dirty="0"/>
              <a:t>TEXT HERE</a:t>
            </a:r>
            <a:endParaRPr lang="en-US" dirty="0"/>
          </a:p>
        </p:txBody>
      </p:sp>
      <p:sp>
        <p:nvSpPr>
          <p:cNvPr id="7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251145" y="5157192"/>
            <a:ext cx="8605703" cy="432048"/>
          </a:xfrm>
        </p:spPr>
        <p:txBody>
          <a:bodyPr anchor="ctr">
            <a:noAutofit/>
          </a:bodyPr>
          <a:lstStyle>
            <a:lvl1pPr marL="0" indent="0" algn="ctr">
              <a:lnSpc>
                <a:spcPts val="1500"/>
              </a:lnSpc>
              <a:buNone/>
              <a:defRPr sz="2000" i="0" baseline="0">
                <a:solidFill>
                  <a:schemeClr val="bg1"/>
                </a:solidFill>
                <a:effectLst/>
                <a:latin typeface="+mj-lt"/>
              </a:defRPr>
            </a:lvl1pPr>
            <a:lvl2pPr marL="4081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16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245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327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409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491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573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655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ja-JP" dirty="0"/>
              <a:t>Sub Title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49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9000" advTm="0">
        <p:fade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" presetClass="entr" presetSubtype="9" decel="7800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2" decel="64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build="p" animBg="1">
        <p:tmplLst>
          <p:tmpl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" grpId="0"/>
      <p:bldP spid="7" grpId="0" build="p">
        <p:tmplLst>
          <p:tmpl lvl="1">
            <p:tnLst>
              <p:par>
                <p:cTn presetID="2" presetClass="entr" presetSubtype="2" decel="6400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13" Type="http://schemas.openxmlformats.org/officeDocument/2006/relationships/slideLayout" Target="../slideLayouts/slideLayout22.xml"/><Relationship Id="rId18" Type="http://schemas.openxmlformats.org/officeDocument/2006/relationships/slideLayout" Target="../slideLayouts/slideLayout27.xml"/><Relationship Id="rId26" Type="http://schemas.openxmlformats.org/officeDocument/2006/relationships/theme" Target="../theme/theme2.xml"/><Relationship Id="rId3" Type="http://schemas.openxmlformats.org/officeDocument/2006/relationships/slideLayout" Target="../slideLayouts/slideLayout12.xml"/><Relationship Id="rId21" Type="http://schemas.openxmlformats.org/officeDocument/2006/relationships/slideLayout" Target="../slideLayouts/slideLayout30.xml"/><Relationship Id="rId7" Type="http://schemas.openxmlformats.org/officeDocument/2006/relationships/slideLayout" Target="../slideLayouts/slideLayout16.xml"/><Relationship Id="rId12" Type="http://schemas.openxmlformats.org/officeDocument/2006/relationships/slideLayout" Target="../slideLayouts/slideLayout21.xml"/><Relationship Id="rId17" Type="http://schemas.openxmlformats.org/officeDocument/2006/relationships/slideLayout" Target="../slideLayouts/slideLayout26.xml"/><Relationship Id="rId25" Type="http://schemas.openxmlformats.org/officeDocument/2006/relationships/slideLayout" Target="../slideLayouts/slideLayout34.xml"/><Relationship Id="rId2" Type="http://schemas.openxmlformats.org/officeDocument/2006/relationships/slideLayout" Target="../slideLayouts/slideLayout11.xml"/><Relationship Id="rId16" Type="http://schemas.openxmlformats.org/officeDocument/2006/relationships/slideLayout" Target="../slideLayouts/slideLayout25.xml"/><Relationship Id="rId20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24" Type="http://schemas.openxmlformats.org/officeDocument/2006/relationships/slideLayout" Target="../slideLayouts/slideLayout33.xml"/><Relationship Id="rId5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24.xml"/><Relationship Id="rId23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19.xml"/><Relationship Id="rId19" Type="http://schemas.openxmlformats.org/officeDocument/2006/relationships/slideLayout" Target="../slideLayouts/slideLayout28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Relationship Id="rId14" Type="http://schemas.openxmlformats.org/officeDocument/2006/relationships/slideLayout" Target="../slideLayouts/slideLayout23.xml"/><Relationship Id="rId22" Type="http://schemas.openxmlformats.org/officeDocument/2006/relationships/slideLayout" Target="../slideLayouts/slideLayout31.xml"/><Relationship Id="rId27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178629"/>
            <a:ext cx="8229600" cy="658083"/>
          </a:xfrm>
          <a:prstGeom prst="rect">
            <a:avLst/>
          </a:prstGeom>
        </p:spPr>
        <p:txBody>
          <a:bodyPr vert="horz" lIns="163275" tIns="81638" rIns="163275" bIns="81638" rtlCol="0" anchor="ctr">
            <a:normAutofit/>
          </a:bodyPr>
          <a:lstStyle/>
          <a:p>
            <a:r>
              <a:rPr lang="en-US" altLang="ja-JP" dirty="0"/>
              <a:t>Master Title</a:t>
            </a:r>
            <a:endParaRPr 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076739"/>
            <a:ext cx="8229600" cy="5184576"/>
          </a:xfrm>
          <a:prstGeom prst="rect">
            <a:avLst/>
          </a:prstGeom>
        </p:spPr>
        <p:txBody>
          <a:bodyPr vert="horz" lIns="163275" tIns="81638" rIns="163275" bIns="81638" rtlCol="0">
            <a:normAutofit/>
          </a:bodyPr>
          <a:lstStyle/>
          <a:p>
            <a:pPr lvl="0"/>
            <a:r>
              <a:rPr lang="en-US" altLang="ja-JP" dirty="0"/>
              <a:t>Master Text Here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65330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3" r:id="rId2"/>
    <p:sldLayoutId id="2147483691" r:id="rId3"/>
    <p:sldLayoutId id="2147483694" r:id="rId4"/>
    <p:sldLayoutId id="2147483712" r:id="rId5"/>
    <p:sldLayoutId id="2147483720" r:id="rId6"/>
    <p:sldLayoutId id="2147483698" r:id="rId7"/>
    <p:sldLayoutId id="2147483701" r:id="rId8"/>
    <p:sldLayoutId id="2147483719" r:id="rId9"/>
  </p:sldLayoutIdLst>
  <mc:AlternateContent xmlns:mc="http://schemas.openxmlformats.org/markup-compatibility/2006" xmlns:p14="http://schemas.microsoft.com/office/powerpoint/2010/main">
    <mc:Choice Requires="p14">
      <p:transition spd="slow" p14:dur="59000" advTm="0">
        <p:fade/>
      </p:transition>
    </mc:Choice>
    <mc:Fallback xmlns="">
      <p:transition spd="slow" advTm="0">
        <p:fade/>
      </p:transition>
    </mc:Fallback>
  </mc:AlternateContent>
  <p:hf hdr="0" dt="0"/>
  <p:txStyles>
    <p:titleStyle>
      <a:lvl1pPr algn="ctr" defTabSz="816377" rtl="0" eaLnBrk="1" latinLnBrk="0" hangingPunct="1">
        <a:spcBef>
          <a:spcPct val="0"/>
        </a:spcBef>
        <a:buNone/>
        <a:defRPr sz="220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816377" rtl="0" eaLnBrk="1" latinLnBrk="0" hangingPunct="1">
        <a:spcBef>
          <a:spcPct val="20000"/>
        </a:spcBef>
        <a:buFontTx/>
        <a:buNone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14000" indent="-180000" algn="l" defTabSz="816377" rtl="0" eaLnBrk="1" latinLnBrk="0" hangingPunct="1">
        <a:spcBef>
          <a:spcPct val="20000"/>
        </a:spcBef>
        <a:buFontTx/>
        <a:buChar char="●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594000" indent="-180000" algn="l" defTabSz="816377" rtl="0" eaLnBrk="1" latinLnBrk="0" hangingPunct="1">
        <a:spcBef>
          <a:spcPct val="20000"/>
        </a:spcBef>
        <a:buFontTx/>
        <a:buChar char="●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428659" indent="-204094" algn="l" defTabSz="816377" rtl="0" eaLnBrk="1" latinLnBrk="0" hangingPunct="1">
        <a:spcBef>
          <a:spcPct val="20000"/>
        </a:spcBef>
        <a:buFontTx/>
        <a:buChar char="●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836847" indent="-204094" algn="l" defTabSz="816377" rtl="0" eaLnBrk="1" latinLnBrk="0" hangingPunct="1">
        <a:spcBef>
          <a:spcPct val="20000"/>
        </a:spcBef>
        <a:buFontTx/>
        <a:buChar char="●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245035" indent="-204094" algn="l" defTabSz="816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53223" indent="-204094" algn="l" defTabSz="816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61411" indent="-204094" algn="l" defTabSz="816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69600" indent="-204094" algn="l" defTabSz="816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637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8188" algn="l" defTabSz="81637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16377" algn="l" defTabSz="81637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24565" algn="l" defTabSz="81637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32753" algn="l" defTabSz="81637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40941" algn="l" defTabSz="81637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49129" algn="l" defTabSz="81637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57317" algn="l" defTabSz="81637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65506" algn="l" defTabSz="81637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27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178629"/>
            <a:ext cx="8229600" cy="658083"/>
          </a:xfrm>
          <a:prstGeom prst="rect">
            <a:avLst/>
          </a:prstGeom>
        </p:spPr>
        <p:txBody>
          <a:bodyPr vert="horz" lIns="163275" tIns="81638" rIns="163275" bIns="81638" rtlCol="0" anchor="ctr">
            <a:normAutofit/>
          </a:bodyPr>
          <a:lstStyle/>
          <a:p>
            <a:r>
              <a:rPr lang="en-US" dirty="0"/>
              <a:t>Master Title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076739"/>
            <a:ext cx="8229600" cy="5184576"/>
          </a:xfrm>
          <a:prstGeom prst="rect">
            <a:avLst/>
          </a:prstGeom>
        </p:spPr>
        <p:txBody>
          <a:bodyPr vert="horz" lIns="163275" tIns="81638" rIns="163275" bIns="81638" rtlCol="0">
            <a:normAutofit/>
          </a:bodyPr>
          <a:lstStyle/>
          <a:p>
            <a:pPr lvl="0"/>
            <a:r>
              <a:rPr lang="en-US" altLang="ja-JP" dirty="0"/>
              <a:t>Master Text</a:t>
            </a:r>
            <a:endParaRPr lang="ja-JP" altLang="en-US" dirty="0"/>
          </a:p>
        </p:txBody>
      </p:sp>
      <p:sp>
        <p:nvSpPr>
          <p:cNvPr id="15" name="フッター プレースホルダー 3"/>
          <p:cNvSpPr txBox="1">
            <a:spLocks/>
          </p:cNvSpPr>
          <p:nvPr userDrawn="1"/>
        </p:nvSpPr>
        <p:spPr>
          <a:xfrm>
            <a:off x="467188" y="6405331"/>
            <a:ext cx="8209624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1632753" rtl="0" eaLnBrk="1" latinLnBrk="0" hangingPunct="1">
              <a:defRPr sz="3200" kern="1200">
                <a:solidFill>
                  <a:schemeClr val="tx1"/>
                </a:solidFill>
                <a:latin typeface="Aleo-LightItalic" pitchFamily="34" charset="0"/>
                <a:ea typeface="+mn-ea"/>
                <a:cs typeface="+mn-cs"/>
              </a:defRPr>
            </a:lvl1pPr>
            <a:lvl2pPr marL="816376" algn="l" defTabSz="1632753" rtl="0" eaLnBrk="1" latinLnBrk="0" hangingPunct="1"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632753" algn="l" defTabSz="1632753" rtl="0" eaLnBrk="1" latinLnBrk="0" hangingPunct="1"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449129" algn="l" defTabSz="1632753" rtl="0" eaLnBrk="1" latinLnBrk="0" hangingPunct="1"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265505" algn="l" defTabSz="1632753" rtl="0" eaLnBrk="1" latinLnBrk="0" hangingPunct="1"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081882" algn="l" defTabSz="1632753" rtl="0" eaLnBrk="1" latinLnBrk="0" hangingPunct="1"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898258" algn="l" defTabSz="1632753" rtl="0" eaLnBrk="1" latinLnBrk="0" hangingPunct="1"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714634" algn="l" defTabSz="1632753" rtl="0" eaLnBrk="1" latinLnBrk="0" hangingPunct="1"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531011" algn="l" defTabSz="1632753" rtl="0" eaLnBrk="1" latinLnBrk="0" hangingPunct="1"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dirty="0">
                <a:solidFill>
                  <a:schemeClr val="tx1">
                    <a:lumMod val="60000"/>
                    <a:lumOff val="40000"/>
                  </a:schemeClr>
                </a:solidFill>
                <a:latin typeface="+mj-lt"/>
              </a:rPr>
              <a:t>The Power of PowerPoint - thepopp.com</a:t>
            </a:r>
          </a:p>
        </p:txBody>
      </p:sp>
      <p:sp>
        <p:nvSpPr>
          <p:cNvPr id="12" name="対角する 2 つの角を切り取った四角形 11"/>
          <p:cNvSpPr/>
          <p:nvPr userDrawn="1"/>
        </p:nvSpPr>
        <p:spPr>
          <a:xfrm rot="21054230">
            <a:off x="8873364" y="6474471"/>
            <a:ext cx="721889" cy="962435"/>
          </a:xfrm>
          <a:prstGeom prst="snip2DiagRect">
            <a:avLst/>
          </a:prstGeom>
          <a:solidFill>
            <a:srgbClr val="02B8AD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96"/>
          </a:p>
        </p:txBody>
      </p:sp>
      <p:sp>
        <p:nvSpPr>
          <p:cNvPr id="13" name="対角する 2 つの角を切り取った四角形 12"/>
          <p:cNvSpPr/>
          <p:nvPr userDrawn="1"/>
        </p:nvSpPr>
        <p:spPr>
          <a:xfrm rot="21226749">
            <a:off x="-396003" y="6497707"/>
            <a:ext cx="721889" cy="962435"/>
          </a:xfrm>
          <a:prstGeom prst="snip2DiagRect">
            <a:avLst/>
          </a:prstGeom>
          <a:solidFill>
            <a:srgbClr val="BBFF37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96"/>
          </a:p>
        </p:txBody>
      </p:sp>
      <p:sp>
        <p:nvSpPr>
          <p:cNvPr id="14" name="対角する 2 つの角を切り取った四角形 13"/>
          <p:cNvSpPr/>
          <p:nvPr userDrawn="1"/>
        </p:nvSpPr>
        <p:spPr>
          <a:xfrm rot="21054230">
            <a:off x="-488488" y="-581428"/>
            <a:ext cx="721889" cy="962435"/>
          </a:xfrm>
          <a:prstGeom prst="snip2DiagRect">
            <a:avLst/>
          </a:prstGeom>
          <a:solidFill>
            <a:srgbClr val="02B8AD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96"/>
          </a:p>
        </p:txBody>
      </p:sp>
      <p:sp>
        <p:nvSpPr>
          <p:cNvPr id="16" name="対角する 2 つの角を切り取った四角形 15"/>
          <p:cNvSpPr/>
          <p:nvPr userDrawn="1"/>
        </p:nvSpPr>
        <p:spPr>
          <a:xfrm rot="21226749">
            <a:off x="8857828" y="-617759"/>
            <a:ext cx="721889" cy="962435"/>
          </a:xfrm>
          <a:prstGeom prst="snip2DiagRect">
            <a:avLst/>
          </a:prstGeom>
          <a:solidFill>
            <a:srgbClr val="BBFF37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96"/>
          </a:p>
        </p:txBody>
      </p:sp>
    </p:spTree>
    <p:extLst>
      <p:ext uri="{BB962C8B-B14F-4D97-AF65-F5344CB8AC3E}">
        <p14:creationId xmlns:p14="http://schemas.microsoft.com/office/powerpoint/2010/main" val="2859023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95" r:id="rId2"/>
    <p:sldLayoutId id="2147483714" r:id="rId3"/>
    <p:sldLayoutId id="2147483716" r:id="rId4"/>
    <p:sldLayoutId id="2147483707" r:id="rId5"/>
    <p:sldLayoutId id="2147483685" r:id="rId6"/>
    <p:sldLayoutId id="2147483696" r:id="rId7"/>
    <p:sldLayoutId id="2147483699" r:id="rId8"/>
    <p:sldLayoutId id="2147483722" r:id="rId9"/>
    <p:sldLayoutId id="2147483710" r:id="rId10"/>
    <p:sldLayoutId id="2147483702" r:id="rId11"/>
    <p:sldLayoutId id="2147483700" r:id="rId12"/>
    <p:sldLayoutId id="2147483704" r:id="rId13"/>
    <p:sldLayoutId id="2147483686" r:id="rId14"/>
    <p:sldLayoutId id="2147483687" r:id="rId15"/>
    <p:sldLayoutId id="2147483689" r:id="rId16"/>
    <p:sldLayoutId id="2147483690" r:id="rId17"/>
    <p:sldLayoutId id="2147483713" r:id="rId18"/>
    <p:sldLayoutId id="2147483705" r:id="rId19"/>
    <p:sldLayoutId id="2147483708" r:id="rId20"/>
    <p:sldLayoutId id="2147483709" r:id="rId21"/>
    <p:sldLayoutId id="2147483711" r:id="rId22"/>
    <p:sldLayoutId id="2147483693" r:id="rId23"/>
    <p:sldLayoutId id="2147483697" r:id="rId24"/>
    <p:sldLayoutId id="2147483715" r:id="rId25"/>
  </p:sldLayoutIdLst>
  <mc:AlternateContent xmlns:mc="http://schemas.openxmlformats.org/markup-compatibility/2006" xmlns:p14="http://schemas.microsoft.com/office/powerpoint/2010/main">
    <mc:Choice Requires="p14">
      <p:transition spd="slow" p14:dur="59000" advTm="0">
        <p:fade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3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6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2" grpId="0" animBg="1"/>
      <p:bldP spid="13" grpId="0" animBg="1"/>
      <p:bldP spid="14" grpId="0" animBg="1"/>
      <p:bldP spid="16" grpId="0" animBg="1"/>
    </p:bldLst>
  </p:timing>
  <p:hf hdr="0" dt="0"/>
  <p:txStyles>
    <p:titleStyle>
      <a:lvl1pPr algn="ctr" defTabSz="816377" rtl="0" eaLnBrk="1" latinLnBrk="0" hangingPunct="1">
        <a:spcBef>
          <a:spcPct val="0"/>
        </a:spcBef>
        <a:buNone/>
        <a:defRPr sz="220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816377" rtl="0" eaLnBrk="1" latinLnBrk="0" hangingPunct="1">
        <a:spcBef>
          <a:spcPct val="20000"/>
        </a:spcBef>
        <a:buFontTx/>
        <a:buNone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14000" indent="-180000" algn="l" defTabSz="816377" rtl="0" eaLnBrk="1" latinLnBrk="0" hangingPunct="1">
        <a:spcBef>
          <a:spcPct val="20000"/>
        </a:spcBef>
        <a:buFontTx/>
        <a:buChar char="●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594000" indent="-180000" algn="l" defTabSz="816377" rtl="0" eaLnBrk="1" latinLnBrk="0" hangingPunct="1">
        <a:spcBef>
          <a:spcPct val="20000"/>
        </a:spcBef>
        <a:buFontTx/>
        <a:buChar char="●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428659" indent="-204094" algn="l" defTabSz="816377" rtl="0" eaLnBrk="1" latinLnBrk="0" hangingPunct="1">
        <a:spcBef>
          <a:spcPct val="20000"/>
        </a:spcBef>
        <a:buFontTx/>
        <a:buChar char="●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836847" indent="-204094" algn="l" defTabSz="816377" rtl="0" eaLnBrk="1" latinLnBrk="0" hangingPunct="1">
        <a:spcBef>
          <a:spcPct val="20000"/>
        </a:spcBef>
        <a:buFontTx/>
        <a:buChar char="●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245035" indent="-204094" algn="l" defTabSz="816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53223" indent="-204094" algn="l" defTabSz="816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61411" indent="-204094" algn="l" defTabSz="816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69600" indent="-204094" algn="l" defTabSz="816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637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8188" algn="l" defTabSz="81637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16377" algn="l" defTabSz="81637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24565" algn="l" defTabSz="81637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32753" algn="l" defTabSz="81637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40941" algn="l" defTabSz="81637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49129" algn="l" defTabSz="81637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57317" algn="l" defTabSz="81637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65506" algn="l" defTabSz="81637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3" Type="http://schemas.openxmlformats.org/officeDocument/2006/relationships/image" Target="../media/image12.jpeg"/><Relationship Id="rId7" Type="http://schemas.openxmlformats.org/officeDocument/2006/relationships/image" Target="../media/image16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6.xml"/><Relationship Id="rId6" Type="http://schemas.openxmlformats.org/officeDocument/2006/relationships/image" Target="../media/image15.jpe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tiff"/><Relationship Id="rId3" Type="http://schemas.openxmlformats.org/officeDocument/2006/relationships/image" Target="../media/image19.png"/><Relationship Id="rId7" Type="http://schemas.openxmlformats.org/officeDocument/2006/relationships/image" Target="../media/image23.tiff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6.xml"/><Relationship Id="rId6" Type="http://schemas.openxmlformats.org/officeDocument/2006/relationships/image" Target="../media/image22.png"/><Relationship Id="rId5" Type="http://schemas.openxmlformats.org/officeDocument/2006/relationships/image" Target="../media/image21.jpeg"/><Relationship Id="rId4" Type="http://schemas.openxmlformats.org/officeDocument/2006/relationships/image" Target="../media/image20.jpeg"/><Relationship Id="rId9" Type="http://schemas.openxmlformats.org/officeDocument/2006/relationships/image" Target="../media/image2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3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5D311C04-EA25-DD46-8B61-34124B38F019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1520" y="133254"/>
            <a:ext cx="8751735" cy="6536106"/>
          </a:xfrm>
          <a:prstGeom prst="rect">
            <a:avLst/>
          </a:prstGeom>
        </p:spPr>
      </p:pic>
      <p:sp>
        <p:nvSpPr>
          <p:cNvPr id="6" name="1 Título">
            <a:extLst>
              <a:ext uri="{FF2B5EF4-FFF2-40B4-BE49-F238E27FC236}">
                <a16:creationId xmlns:a16="http://schemas.microsoft.com/office/drawing/2014/main" id="{E7772DF4-68E4-5040-8986-D17569AB18B4}"/>
              </a:ext>
            </a:extLst>
          </p:cNvPr>
          <p:cNvSpPr txBox="1">
            <a:spLocks/>
          </p:cNvSpPr>
          <p:nvPr/>
        </p:nvSpPr>
        <p:spPr>
          <a:xfrm>
            <a:off x="899592" y="2225421"/>
            <a:ext cx="7609683" cy="615750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algn="ctr" defTabSz="1632753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4000" dirty="0">
                <a:solidFill>
                  <a:srgbClr val="F56D22"/>
                </a:solidFill>
              </a:rPr>
              <a:t>Listas combinadas</a:t>
            </a:r>
          </a:p>
        </p:txBody>
      </p:sp>
      <p:sp>
        <p:nvSpPr>
          <p:cNvPr id="7" name="2 Subtítulo">
            <a:extLst>
              <a:ext uri="{FF2B5EF4-FFF2-40B4-BE49-F238E27FC236}">
                <a16:creationId xmlns:a16="http://schemas.microsoft.com/office/drawing/2014/main" id="{2831BF9C-935A-474E-9EA5-2366DC6D39C0}"/>
              </a:ext>
            </a:extLst>
          </p:cNvPr>
          <p:cNvSpPr txBox="1">
            <a:spLocks/>
          </p:cNvSpPr>
          <p:nvPr/>
        </p:nvSpPr>
        <p:spPr>
          <a:xfrm>
            <a:off x="1604089" y="2673614"/>
            <a:ext cx="5901510" cy="767115"/>
          </a:xfrm>
          <a:prstGeom prst="rect">
            <a:avLst/>
          </a:prstGeom>
        </p:spPr>
        <p:txBody>
          <a:bodyPr/>
          <a:lstStyle>
            <a:lvl1pPr marL="0" indent="0" algn="l" defTabSz="1632753" rtl="0" eaLnBrk="1" latinLnBrk="0" hangingPunct="1">
              <a:spcBef>
                <a:spcPct val="20000"/>
              </a:spcBef>
              <a:buFontTx/>
              <a:buNone/>
              <a:defRPr sz="3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8000" indent="-360000" algn="l" defTabSz="1632753" rtl="0" eaLnBrk="1" latinLnBrk="0" hangingPunct="1">
              <a:spcBef>
                <a:spcPct val="20000"/>
              </a:spcBef>
              <a:buFontTx/>
              <a:buChar char="●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88000" indent="-360000" algn="l" defTabSz="1632753" rtl="0" eaLnBrk="1" latinLnBrk="0" hangingPunct="1">
              <a:spcBef>
                <a:spcPct val="20000"/>
              </a:spcBef>
              <a:buFontTx/>
              <a:buChar char="●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857317" indent="-408188" algn="l" defTabSz="1632753" rtl="0" eaLnBrk="1" latinLnBrk="0" hangingPunct="1">
              <a:spcBef>
                <a:spcPct val="20000"/>
              </a:spcBef>
              <a:buFontTx/>
              <a:buChar char="●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73693" indent="-408188" algn="l" defTabSz="1632753" rtl="0" eaLnBrk="1" latinLnBrk="0" hangingPunct="1">
              <a:spcBef>
                <a:spcPct val="20000"/>
              </a:spcBef>
              <a:buFontTx/>
              <a:buChar char="●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490070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306446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122822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939199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MX" sz="2400" dirty="0">
                <a:solidFill>
                  <a:srgbClr val="B52060"/>
                </a:solidFill>
              </a:rPr>
              <a:t>Estrategia didáctica para estimular la creatividad en Fotografía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EC89B19E-4390-DF47-8DE4-9C525E599463}"/>
              </a:ext>
            </a:extLst>
          </p:cNvPr>
          <p:cNvSpPr/>
          <p:nvPr/>
        </p:nvSpPr>
        <p:spPr>
          <a:xfrm>
            <a:off x="279011" y="3680034"/>
            <a:ext cx="4148973" cy="119911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2400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F234A83D-C547-6A48-B05C-DF7A344620D5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67783" y="5112114"/>
            <a:ext cx="1011510" cy="380861"/>
          </a:xfrm>
          <a:prstGeom prst="rect">
            <a:avLst/>
          </a:prstGeom>
        </p:spPr>
      </p:pic>
      <p:sp>
        <p:nvSpPr>
          <p:cNvPr id="10" name="Rectángulo 9">
            <a:extLst>
              <a:ext uri="{FF2B5EF4-FFF2-40B4-BE49-F238E27FC236}">
                <a16:creationId xmlns:a16="http://schemas.microsoft.com/office/drawing/2014/main" id="{35F72763-E3AB-A341-B4A0-C2BC99B94932}"/>
              </a:ext>
            </a:extLst>
          </p:cNvPr>
          <p:cNvSpPr/>
          <p:nvPr/>
        </p:nvSpPr>
        <p:spPr>
          <a:xfrm>
            <a:off x="4788024" y="3676863"/>
            <a:ext cx="4148973" cy="119911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2400" dirty="0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2FCCBDD9-8F2A-5B49-A5D1-FF0F17C8D29F}"/>
              </a:ext>
            </a:extLst>
          </p:cNvPr>
          <p:cNvSpPr txBox="1"/>
          <p:nvPr/>
        </p:nvSpPr>
        <p:spPr>
          <a:xfrm>
            <a:off x="1350847" y="3737813"/>
            <a:ext cx="300545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600" b="1" dirty="0">
                <a:solidFill>
                  <a:srgbClr val="12929B"/>
                </a:solidFill>
                <a:latin typeface="Tw Cen MT Condensed" panose="020B0606020104020203" pitchFamily="34" charset="77"/>
              </a:rPr>
              <a:t>Docentes </a:t>
            </a:r>
          </a:p>
          <a:p>
            <a:pPr algn="r"/>
            <a:r>
              <a:rPr lang="es-MX" sz="1600" b="1" dirty="0">
                <a:solidFill>
                  <a:srgbClr val="12929B"/>
                </a:solidFill>
                <a:latin typeface="Tw Cen MT Condensed" panose="020B0606020104020203" pitchFamily="34" charset="77"/>
              </a:rPr>
              <a:t>Amando Ramírez Fuentes</a:t>
            </a:r>
          </a:p>
          <a:p>
            <a:pPr algn="r"/>
            <a:r>
              <a:rPr lang="es-MX" sz="1600" b="1" dirty="0">
                <a:solidFill>
                  <a:srgbClr val="12929B"/>
                </a:solidFill>
                <a:latin typeface="Tw Cen MT Condensed" panose="020B0606020104020203" pitchFamily="34" charset="77"/>
              </a:rPr>
              <a:t>Josefina Leal Quiroz</a:t>
            </a:r>
          </a:p>
          <a:p>
            <a:pPr algn="r"/>
            <a:r>
              <a:rPr lang="es-MX" sz="1600" b="1" dirty="0">
                <a:solidFill>
                  <a:srgbClr val="12929B"/>
                </a:solidFill>
                <a:latin typeface="Tw Cen MT Condensed" panose="020B0606020104020203" pitchFamily="34" charset="77"/>
              </a:rPr>
              <a:t>Amparo del Carmen Ramírez Fuentes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6BFA0FA1-AE30-5B4B-8F00-62C492B198AB}"/>
              </a:ext>
            </a:extLst>
          </p:cNvPr>
          <p:cNvSpPr txBox="1"/>
          <p:nvPr/>
        </p:nvSpPr>
        <p:spPr>
          <a:xfrm>
            <a:off x="4860285" y="3748212"/>
            <a:ext cx="273989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b="1" dirty="0">
                <a:solidFill>
                  <a:schemeClr val="accent6">
                    <a:lumMod val="75000"/>
                  </a:schemeClr>
                </a:solidFill>
                <a:latin typeface="Tw Cen MT Condensed" panose="020B0606020104020203" pitchFamily="34" charset="77"/>
              </a:rPr>
              <a:t>Escuela Nacional Preparatoria 2 “Erasmo Castellanos Quinto”</a:t>
            </a:r>
          </a:p>
          <a:p>
            <a:endParaRPr lang="es-MX" sz="1600" b="1" dirty="0">
              <a:solidFill>
                <a:schemeClr val="accent6">
                  <a:lumMod val="75000"/>
                </a:schemeClr>
              </a:solidFill>
              <a:latin typeface="Tw Cen MT Condensed" panose="020B0606020104020203" pitchFamily="34" charset="77"/>
            </a:endParaRPr>
          </a:p>
          <a:p>
            <a:r>
              <a:rPr lang="es-MX" sz="1600" b="1" dirty="0">
                <a:solidFill>
                  <a:schemeClr val="accent6">
                    <a:lumMod val="75000"/>
                  </a:schemeClr>
                </a:solidFill>
                <a:latin typeface="Tw Cen MT Condensed" panose="020B0606020104020203" pitchFamily="34" charset="77"/>
              </a:rPr>
              <a:t>2022</a:t>
            </a:r>
          </a:p>
        </p:txBody>
      </p:sp>
    </p:spTree>
    <p:extLst>
      <p:ext uri="{BB962C8B-B14F-4D97-AF65-F5344CB8AC3E}">
        <p14:creationId xmlns:p14="http://schemas.microsoft.com/office/powerpoint/2010/main" val="3298444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9000" advTm="0">
        <p:fade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7" grpId="0"/>
      <p:bldP spid="8" grpId="0" animBg="1"/>
      <p:bldP spid="10" grpId="0" animBg="1"/>
      <p:bldP spid="11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2915604" y="954404"/>
            <a:ext cx="3714848" cy="427464"/>
          </a:xfrm>
        </p:spPr>
        <p:txBody>
          <a:bodyPr/>
          <a:lstStyle/>
          <a:p>
            <a:r>
              <a:rPr lang="en-US" sz="2400" dirty="0">
                <a:solidFill>
                  <a:srgbClr val="02B8AD"/>
                </a:solidFill>
              </a:rPr>
              <a:t>¿CÓMO LA CONSTRUÍMOS?</a:t>
            </a:r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>
          <a:xfrm>
            <a:off x="296400" y="212643"/>
            <a:ext cx="8847600" cy="658083"/>
          </a:xfrm>
        </p:spPr>
        <p:txBody>
          <a:bodyPr/>
          <a:lstStyle/>
          <a:p>
            <a:r>
              <a:rPr lang="en-US" dirty="0"/>
              <a:t>M</a:t>
            </a:r>
            <a:r>
              <a:rPr lang="en-US" dirty="0">
                <a:solidFill>
                  <a:schemeClr val="accent1"/>
                </a:solidFill>
              </a:rPr>
              <a:t>O</a:t>
            </a:r>
            <a:r>
              <a:rPr lang="en-US" dirty="0"/>
              <a:t>DALIDAD HÍBRIDA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quarter" idx="15"/>
          </p:nvPr>
        </p:nvSpPr>
        <p:spPr>
          <a:xfrm>
            <a:off x="683813" y="2156859"/>
            <a:ext cx="1476292" cy="720080"/>
          </a:xfrm>
        </p:spPr>
        <p:txBody>
          <a:bodyPr/>
          <a:lstStyle/>
          <a:p>
            <a:r>
              <a:rPr lang="en-US" sz="3200" dirty="0"/>
              <a:t>INICIO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13"/>
          </p:nvPr>
        </p:nvSpPr>
        <p:spPr>
          <a:xfrm>
            <a:off x="451981" y="3573016"/>
            <a:ext cx="1959592" cy="480053"/>
          </a:xfrm>
        </p:spPr>
        <p:txBody>
          <a:bodyPr>
            <a:noAutofit/>
          </a:bodyPr>
          <a:lstStyle/>
          <a:p>
            <a:r>
              <a:rPr lang="en-US" sz="1400" dirty="0"/>
              <a:t>IDENTIFICACIÓN DE NECESIDADES</a:t>
            </a:r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sz="quarter" idx="14"/>
          </p:nvPr>
        </p:nvSpPr>
        <p:spPr>
          <a:xfrm>
            <a:off x="296401" y="4014472"/>
            <a:ext cx="2144022" cy="1430751"/>
          </a:xfrm>
        </p:spPr>
        <p:txBody>
          <a:bodyPr>
            <a:noAutofit/>
          </a:bodyPr>
          <a:lstStyle/>
          <a:p>
            <a:pPr marL="228600" indent="-228600">
              <a:buAutoNum type="arabicPeriod"/>
            </a:pPr>
            <a:r>
              <a:rPr lang="en-US" sz="1100" dirty="0"/>
              <a:t>DESARROLLO DEL PENSAMIENTO CREATIVO</a:t>
            </a:r>
          </a:p>
          <a:p>
            <a:pPr marL="228600" indent="-228600">
              <a:buAutoNum type="arabicPeriod"/>
            </a:pPr>
            <a:r>
              <a:rPr lang="en-US" sz="1100" dirty="0"/>
              <a:t>HACER EJERCICIOS PRÁCTICOS DE FOTO</a:t>
            </a:r>
          </a:p>
          <a:p>
            <a:pPr marL="228600" indent="-228600">
              <a:buAutoNum type="arabicPeriod"/>
            </a:pPr>
            <a:r>
              <a:rPr lang="en-US" sz="1100" dirty="0"/>
              <a:t>SELECCIÓN DE CONTENIDOS DEL PROGRAMA DE ESTUDIOS DE FOTOGRAFÍA</a:t>
            </a:r>
          </a:p>
        </p:txBody>
      </p:sp>
      <p:sp>
        <p:nvSpPr>
          <p:cNvPr id="7" name="テキスト プレースホルダー 6"/>
          <p:cNvSpPr>
            <a:spLocks noGrp="1"/>
          </p:cNvSpPr>
          <p:nvPr>
            <p:ph type="body" sz="quarter" idx="16"/>
          </p:nvPr>
        </p:nvSpPr>
        <p:spPr>
          <a:xfrm>
            <a:off x="3240434" y="2147450"/>
            <a:ext cx="4643934" cy="720080"/>
          </a:xfrm>
        </p:spPr>
        <p:txBody>
          <a:bodyPr/>
          <a:lstStyle/>
          <a:p>
            <a:r>
              <a:rPr lang="en-US" sz="3200" dirty="0"/>
              <a:t>DISEÑO DE ACTIVIDAD</a:t>
            </a:r>
          </a:p>
        </p:txBody>
      </p:sp>
      <p:sp>
        <p:nvSpPr>
          <p:cNvPr id="8" name="テキスト プレースホルダー 7"/>
          <p:cNvSpPr>
            <a:spLocks noGrp="1"/>
          </p:cNvSpPr>
          <p:nvPr>
            <p:ph type="body" sz="quarter" idx="17"/>
          </p:nvPr>
        </p:nvSpPr>
        <p:spPr>
          <a:xfrm>
            <a:off x="2562422" y="3573016"/>
            <a:ext cx="1959592" cy="480053"/>
          </a:xfrm>
        </p:spPr>
        <p:txBody>
          <a:bodyPr>
            <a:noAutofit/>
          </a:bodyPr>
          <a:lstStyle/>
          <a:p>
            <a:r>
              <a:rPr lang="en-US" sz="1400" dirty="0"/>
              <a:t>SE ADECUÓ LA ESTRATEGIA</a:t>
            </a:r>
          </a:p>
        </p:txBody>
      </p:sp>
      <p:sp>
        <p:nvSpPr>
          <p:cNvPr id="9" name="テキスト プレースホルダー 8"/>
          <p:cNvSpPr>
            <a:spLocks noGrp="1"/>
          </p:cNvSpPr>
          <p:nvPr>
            <p:ph type="body" sz="quarter" idx="18"/>
          </p:nvPr>
        </p:nvSpPr>
        <p:spPr>
          <a:xfrm>
            <a:off x="2411760" y="4014473"/>
            <a:ext cx="2181065" cy="1526762"/>
          </a:xfrm>
        </p:spPr>
        <p:txBody>
          <a:bodyPr>
            <a:normAutofit lnSpcReduction="10000"/>
          </a:bodyPr>
          <a:lstStyle/>
          <a:p>
            <a:pPr marL="228600" indent="-228600">
              <a:buAutoNum type="arabicPeriod"/>
            </a:pPr>
            <a:r>
              <a:rPr lang="en-US" sz="1100" dirty="0"/>
              <a:t>USO DE LA ESTRATEGIA LISTAS COMBINADAS</a:t>
            </a:r>
          </a:p>
          <a:p>
            <a:pPr marL="228600" indent="-228600">
              <a:buAutoNum type="arabicPeriod"/>
            </a:pPr>
            <a:r>
              <a:rPr lang="en-US" sz="1100" dirty="0"/>
              <a:t>APLICACIÓN DE PRINCIPIOS Y RECURSOS COMPOSITIVOS:</a:t>
            </a:r>
          </a:p>
          <a:p>
            <a:r>
              <a:rPr lang="en-US" sz="1100" dirty="0"/>
              <a:t>10 MOTIVOS A FOTOGRAFIAR</a:t>
            </a:r>
          </a:p>
          <a:p>
            <a:r>
              <a:rPr lang="en-US" sz="1100" dirty="0"/>
              <a:t>10 RECURSOS COMPOSITIVOS</a:t>
            </a:r>
          </a:p>
          <a:p>
            <a:r>
              <a:rPr lang="en-US" sz="1100" dirty="0"/>
              <a:t>10 CIFRAS ALEATORIAS</a:t>
            </a:r>
            <a:endParaRPr lang="en-US" dirty="0"/>
          </a:p>
          <a:p>
            <a:pPr marL="228600" indent="-228600">
              <a:buAutoNum type="arabicPeriod"/>
            </a:pPr>
            <a:endParaRPr lang="en-US" dirty="0"/>
          </a:p>
        </p:txBody>
      </p:sp>
      <p:sp>
        <p:nvSpPr>
          <p:cNvPr id="11" name="テキスト プレースホルダー 10"/>
          <p:cNvSpPr>
            <a:spLocks noGrp="1"/>
          </p:cNvSpPr>
          <p:nvPr>
            <p:ph type="body" sz="quarter" idx="20"/>
          </p:nvPr>
        </p:nvSpPr>
        <p:spPr>
          <a:xfrm>
            <a:off x="4650834" y="3573016"/>
            <a:ext cx="2225421" cy="480053"/>
          </a:xfrm>
        </p:spPr>
        <p:txBody>
          <a:bodyPr>
            <a:noAutofit/>
          </a:bodyPr>
          <a:lstStyle/>
          <a:p>
            <a:r>
              <a:rPr lang="en-US" sz="1400" dirty="0"/>
              <a:t>SELECCIÓN DE MATERIALES Y RECURSOS</a:t>
            </a:r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21"/>
          </p:nvPr>
        </p:nvSpPr>
        <p:spPr>
          <a:xfrm>
            <a:off x="4714824" y="4014472"/>
            <a:ext cx="2031582" cy="1889124"/>
          </a:xfrm>
        </p:spPr>
        <p:txBody>
          <a:bodyPr>
            <a:normAutofit fontScale="25000" lnSpcReduction="20000"/>
          </a:bodyPr>
          <a:lstStyle/>
          <a:p>
            <a:pPr marL="228600" indent="-228600">
              <a:buAutoNum type="arabicPeriod"/>
            </a:pPr>
            <a:r>
              <a:rPr lang="en-US" sz="4800" dirty="0"/>
              <a:t>SE DESCRIBIERON LAS ACCIONES A REALIZAR POR LOS ESTUDIANTES TANTO EN AULA FÍSICA Y VIRTUAL</a:t>
            </a:r>
          </a:p>
          <a:p>
            <a:pPr marL="228600" indent="-228600">
              <a:buAutoNum type="arabicPeriod"/>
            </a:pPr>
            <a:r>
              <a:rPr lang="en-US" sz="4800" dirty="0"/>
              <a:t>SE DEFINIERON LOS RECURSOS A UTILIZAR: -DISPOSITIVO ELECTRÓNICO CON CÁMARA</a:t>
            </a:r>
          </a:p>
          <a:p>
            <a:r>
              <a:rPr lang="en-US" sz="4800" dirty="0"/>
              <a:t>- OBJETOS O SUJETOS A FOTOGRAFIAR</a:t>
            </a:r>
          </a:p>
          <a:p>
            <a:endParaRPr lang="en-US" sz="4800" dirty="0"/>
          </a:p>
          <a:p>
            <a:endParaRPr lang="en-US" dirty="0"/>
          </a:p>
        </p:txBody>
      </p:sp>
      <p:sp>
        <p:nvSpPr>
          <p:cNvPr id="14" name="テキスト プレースホルダー 13"/>
          <p:cNvSpPr>
            <a:spLocks noGrp="1"/>
          </p:cNvSpPr>
          <p:nvPr>
            <p:ph type="body" sz="quarter" idx="23"/>
          </p:nvPr>
        </p:nvSpPr>
        <p:spPr>
          <a:xfrm>
            <a:off x="6753227" y="3563608"/>
            <a:ext cx="2094373" cy="480053"/>
          </a:xfrm>
        </p:spPr>
        <p:txBody>
          <a:bodyPr>
            <a:noAutofit/>
          </a:bodyPr>
          <a:lstStyle/>
          <a:p>
            <a:r>
              <a:rPr lang="en-US" sz="1400" dirty="0"/>
              <a:t>AULA VIRTUAL COMO PUNTO DE ENCUENTRO</a:t>
            </a:r>
          </a:p>
        </p:txBody>
      </p:sp>
      <p:sp>
        <p:nvSpPr>
          <p:cNvPr id="15" name="テキスト プレースホルダー 14"/>
          <p:cNvSpPr>
            <a:spLocks noGrp="1"/>
          </p:cNvSpPr>
          <p:nvPr>
            <p:ph type="body" sz="quarter" idx="24"/>
          </p:nvPr>
        </p:nvSpPr>
        <p:spPr>
          <a:xfrm>
            <a:off x="6746406" y="4005064"/>
            <a:ext cx="1965216" cy="1526762"/>
          </a:xfrm>
        </p:spPr>
        <p:txBody>
          <a:bodyPr>
            <a:normAutofit/>
          </a:bodyPr>
          <a:lstStyle/>
          <a:p>
            <a:r>
              <a:rPr lang="en-US" sz="1200" dirty="0"/>
              <a:t>SE DEJARON DISPONIBLES LAS INSTRUCCIONES  DE LA ACTIVIDAD EN EL AULA VIRTUAL, CON LAS INDICACIONES PRECISAS.</a:t>
            </a:r>
          </a:p>
        </p:txBody>
      </p:sp>
    </p:spTree>
    <p:extLst>
      <p:ext uri="{BB962C8B-B14F-4D97-AF65-F5344CB8AC3E}">
        <p14:creationId xmlns:p14="http://schemas.microsoft.com/office/powerpoint/2010/main" val="757295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9000" advTm="0">
        <p:fade/>
      </p:transition>
    </mc:Choice>
    <mc:Fallback xmlns="">
      <p:transition spd="slow" advTm="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タイトル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MODALIDAD HÍBRIDA</a:t>
            </a:r>
          </a:p>
        </p:txBody>
      </p:sp>
      <p:sp>
        <p:nvSpPr>
          <p:cNvPr id="11" name="テキスト プレースホルダー 10"/>
          <p:cNvSpPr>
            <a:spLocks noGrp="1"/>
          </p:cNvSpPr>
          <p:nvPr>
            <p:ph type="body" sz="quarter" idx="15"/>
          </p:nvPr>
        </p:nvSpPr>
        <p:spPr>
          <a:xfrm>
            <a:off x="1079314" y="1199254"/>
            <a:ext cx="1620478" cy="720080"/>
          </a:xfrm>
        </p:spPr>
        <p:txBody>
          <a:bodyPr>
            <a:normAutofit fontScale="70000" lnSpcReduction="20000"/>
          </a:bodyPr>
          <a:lstStyle/>
          <a:p>
            <a:r>
              <a:rPr lang="en-US" dirty="0">
                <a:solidFill>
                  <a:srgbClr val="CC0066"/>
                </a:solidFill>
              </a:rPr>
              <a:t>BENEFICIOS</a:t>
            </a:r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4"/>
          </p:nvPr>
        </p:nvSpPr>
        <p:spPr>
          <a:xfrm>
            <a:off x="775114" y="4077074"/>
            <a:ext cx="2212709" cy="2496277"/>
          </a:xfrm>
        </p:spPr>
        <p:txBody>
          <a:bodyPr>
            <a:normAutofit fontScale="85000" lnSpcReduction="10000"/>
          </a:bodyPr>
          <a:lstStyle/>
          <a:p>
            <a:pPr marL="171450" indent="-171450">
              <a:buFontTx/>
              <a:buChar char="-"/>
            </a:pPr>
            <a:r>
              <a:rPr lang="en-US" sz="1500" dirty="0"/>
              <a:t>INTERACCIÓN MÁS AMPLIA EN AMBOS ESPACIOS (FÍSCO Y VIRTUAL)</a:t>
            </a:r>
          </a:p>
          <a:p>
            <a:pPr marL="171450" indent="-171450">
              <a:buFontTx/>
              <a:buChar char="-"/>
            </a:pPr>
            <a:r>
              <a:rPr lang="en-US" sz="1500" dirty="0"/>
              <a:t>SE DIVERSIFICAN LOS RECURSOS DE APRENDIZAJE</a:t>
            </a:r>
          </a:p>
          <a:p>
            <a:pPr marL="171450" indent="-171450">
              <a:buFontTx/>
              <a:buChar char="-"/>
            </a:pPr>
            <a:r>
              <a:rPr lang="en-US" sz="1500" dirty="0"/>
              <a:t>SE EXTIENDE EL TIEMPO DE APRENDIZAJE Y ASESORÍAS</a:t>
            </a:r>
          </a:p>
          <a:p>
            <a:pPr marL="171450" indent="-171450">
              <a:buFontTx/>
              <a:buChar char="-"/>
            </a:pPr>
            <a:r>
              <a:rPr lang="en-US" sz="1500" dirty="0"/>
              <a:t>SE APROVECHAN AMBOS ESPACIOS EDUCATIVOS</a:t>
            </a:r>
          </a:p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6"/>
          </p:nvPr>
        </p:nvSpPr>
        <p:spPr>
          <a:xfrm>
            <a:off x="3821131" y="1199254"/>
            <a:ext cx="1476292" cy="720080"/>
          </a:xfrm>
        </p:spPr>
        <p:txBody>
          <a:bodyPr>
            <a:normAutofit fontScale="70000" lnSpcReduction="20000"/>
          </a:bodyPr>
          <a:lstStyle/>
          <a:p>
            <a:r>
              <a:rPr lang="en-US" dirty="0">
                <a:solidFill>
                  <a:srgbClr val="CC0066"/>
                </a:solidFill>
              </a:rPr>
              <a:t>TAREAS EN LÍNEA</a:t>
            </a:r>
          </a:p>
        </p:txBody>
      </p:sp>
      <p:sp>
        <p:nvSpPr>
          <p:cNvPr id="14" name="テキスト プレースホルダー 13"/>
          <p:cNvSpPr>
            <a:spLocks noGrp="1"/>
          </p:cNvSpPr>
          <p:nvPr>
            <p:ph type="body" sz="quarter" idx="18"/>
          </p:nvPr>
        </p:nvSpPr>
        <p:spPr>
          <a:xfrm>
            <a:off x="3641097" y="4077074"/>
            <a:ext cx="1939015" cy="2232246"/>
          </a:xfrm>
        </p:spPr>
        <p:txBody>
          <a:bodyPr>
            <a:norm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/>
              <a:t>CLASE SINCRÓNICA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/>
              <a:t>REVISIÓN DE RECURSO (VIDEO INSTRUCCIONAL CON EJEMPLOS)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/>
              <a:t>SEGUIMIENTO DE INSTRUCCIONES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/>
              <a:t>SUBIR O ENTREGAR TAREA/FOTOS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/>
          </a:p>
        </p:txBody>
      </p:sp>
      <p:sp>
        <p:nvSpPr>
          <p:cNvPr id="15" name="テキスト プレースホルダー 14"/>
          <p:cNvSpPr>
            <a:spLocks noGrp="1"/>
          </p:cNvSpPr>
          <p:nvPr>
            <p:ph type="body" sz="quarter" idx="19"/>
          </p:nvPr>
        </p:nvSpPr>
        <p:spPr>
          <a:xfrm>
            <a:off x="6024387" y="1052736"/>
            <a:ext cx="2383292" cy="720080"/>
          </a:xfrm>
        </p:spPr>
        <p:txBody>
          <a:bodyPr>
            <a:noAutofit/>
          </a:bodyPr>
          <a:lstStyle/>
          <a:p>
            <a:r>
              <a:rPr lang="en-US" sz="2000" dirty="0">
                <a:solidFill>
                  <a:srgbClr val="CC0066"/>
                </a:solidFill>
              </a:rPr>
              <a:t>TAREAS PRESENCIALES</a:t>
            </a:r>
          </a:p>
        </p:txBody>
      </p:sp>
      <p:sp>
        <p:nvSpPr>
          <p:cNvPr id="17" name="テキスト プレースホルダー 16"/>
          <p:cNvSpPr>
            <a:spLocks noGrp="1"/>
          </p:cNvSpPr>
          <p:nvPr>
            <p:ph type="body" sz="quarter" idx="21"/>
          </p:nvPr>
        </p:nvSpPr>
        <p:spPr>
          <a:xfrm>
            <a:off x="6300192" y="4428455"/>
            <a:ext cx="2107487" cy="2256249"/>
          </a:xfrm>
        </p:spPr>
        <p:txBody>
          <a:bodyPr>
            <a:norm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/>
              <a:t>CLASE EN AULA FÍSICA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/>
              <a:t>TOMA FOTOGRÁFICA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/>
              <a:t>REVISIÓN DE RESULTADOS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/>
              <a:t>INTERACCIÓN CON PARES</a:t>
            </a:r>
          </a:p>
          <a:p>
            <a:endParaRPr lang="en-US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/>
          </a:p>
        </p:txBody>
      </p:sp>
      <p:pic>
        <p:nvPicPr>
          <p:cNvPr id="19" name="Imagen 18">
            <a:extLst>
              <a:ext uri="{FF2B5EF4-FFF2-40B4-BE49-F238E27FC236}">
                <a16:creationId xmlns:a16="http://schemas.microsoft.com/office/drawing/2014/main" id="{D57BBAF5-E59E-4044-B3D6-BD6FE448824B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1259884">
            <a:off x="624950" y="1896074"/>
            <a:ext cx="2074842" cy="899319"/>
          </a:xfrm>
          <a:prstGeom prst="rect">
            <a:avLst/>
          </a:prstGeom>
          <a:solidFill>
            <a:srgbClr val="FFFFFF">
              <a:shade val="85000"/>
            </a:srgbClr>
          </a:solidFill>
          <a:ln w="9525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1" name="Imagen 20">
            <a:extLst>
              <a:ext uri="{FF2B5EF4-FFF2-40B4-BE49-F238E27FC236}">
                <a16:creationId xmlns:a16="http://schemas.microsoft.com/office/drawing/2014/main" id="{29865904-163C-F94C-9FB8-77285F7BD90D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90661" y="2923249"/>
            <a:ext cx="1348473" cy="1011501"/>
          </a:xfrm>
          <a:prstGeom prst="rect">
            <a:avLst/>
          </a:prstGeom>
          <a:solidFill>
            <a:srgbClr val="FFFFFF">
              <a:shade val="85000"/>
            </a:srgbClr>
          </a:solidFill>
          <a:ln w="9525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3" name="Imagen 22">
            <a:extLst>
              <a:ext uri="{FF2B5EF4-FFF2-40B4-BE49-F238E27FC236}">
                <a16:creationId xmlns:a16="http://schemas.microsoft.com/office/drawing/2014/main" id="{7EC2503B-1181-B94C-A71B-9FD6B3A78E03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1380150">
            <a:off x="3461727" y="1954606"/>
            <a:ext cx="1835696" cy="975563"/>
          </a:xfrm>
          <a:prstGeom prst="rect">
            <a:avLst/>
          </a:prstGeom>
          <a:solidFill>
            <a:srgbClr val="FFFFFF">
              <a:shade val="85000"/>
            </a:srgbClr>
          </a:solidFill>
          <a:ln w="9525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5" name="Imagen 24">
            <a:extLst>
              <a:ext uri="{FF2B5EF4-FFF2-40B4-BE49-F238E27FC236}">
                <a16:creationId xmlns:a16="http://schemas.microsoft.com/office/drawing/2014/main" id="{0168C78B-AF1B-8449-BA29-7F99DB93E06F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872457" y="2945553"/>
            <a:ext cx="1476293" cy="1107756"/>
          </a:xfrm>
          <a:prstGeom prst="rect">
            <a:avLst/>
          </a:prstGeom>
          <a:solidFill>
            <a:srgbClr val="FFFFFF">
              <a:shade val="85000"/>
            </a:srgbClr>
          </a:solidFill>
          <a:ln w="9525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7" name="Imagen 26">
            <a:extLst>
              <a:ext uri="{FF2B5EF4-FFF2-40B4-BE49-F238E27FC236}">
                <a16:creationId xmlns:a16="http://schemas.microsoft.com/office/drawing/2014/main" id="{0F6EED8D-0E93-D34A-860B-4D27FFE67CAF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92979" y="1867618"/>
            <a:ext cx="1620478" cy="1212564"/>
          </a:xfrm>
          <a:prstGeom prst="rect">
            <a:avLst/>
          </a:prstGeom>
          <a:solidFill>
            <a:srgbClr val="FFFFFF">
              <a:shade val="85000"/>
            </a:srgbClr>
          </a:solidFill>
          <a:ln w="9525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9" name="Imagen 28">
            <a:extLst>
              <a:ext uri="{FF2B5EF4-FFF2-40B4-BE49-F238E27FC236}">
                <a16:creationId xmlns:a16="http://schemas.microsoft.com/office/drawing/2014/main" id="{F5ED3ED5-AF1C-F54D-ACDD-1215A028786C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75122">
            <a:off x="6910125" y="2956346"/>
            <a:ext cx="1111397" cy="1377224"/>
          </a:xfrm>
          <a:prstGeom prst="rect">
            <a:avLst/>
          </a:prstGeom>
          <a:solidFill>
            <a:srgbClr val="FFFFFF">
              <a:shade val="85000"/>
            </a:srgbClr>
          </a:solidFill>
          <a:ln w="9525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1" name="Imagen 30">
            <a:extLst>
              <a:ext uri="{FF2B5EF4-FFF2-40B4-BE49-F238E27FC236}">
                <a16:creationId xmlns:a16="http://schemas.microsoft.com/office/drawing/2014/main" id="{A35D9311-1637-EB45-BFA1-81C5972B4A4B}"/>
              </a:ext>
            </a:extLst>
          </p:cNvPr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93055" y="3190298"/>
            <a:ext cx="871018" cy="731876"/>
          </a:xfrm>
          <a:prstGeom prst="rect">
            <a:avLst/>
          </a:prstGeom>
          <a:solidFill>
            <a:srgbClr val="FFFFFF">
              <a:shade val="85000"/>
            </a:srgbClr>
          </a:solidFill>
          <a:ln w="9525" cap="sq">
            <a:solidFill>
              <a:schemeClr val="bg1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536906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9000" advTm="0">
        <p:fade/>
      </p:transition>
    </mc:Choice>
    <mc:Fallback xmlns="">
      <p:transition spd="slow" advTm="0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タイトル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¿</a:t>
            </a:r>
            <a:r>
              <a:rPr lang="en-US" dirty="0" err="1"/>
              <a:t>Cómo</a:t>
            </a:r>
            <a:r>
              <a:rPr lang="en-US" dirty="0"/>
              <a:t> se </a:t>
            </a:r>
            <a:r>
              <a:rPr lang="en-US" dirty="0" err="1"/>
              <a:t>trabajó</a:t>
            </a:r>
            <a:r>
              <a:rPr lang="en-US" dirty="0"/>
              <a:t>?</a:t>
            </a:r>
          </a:p>
        </p:txBody>
      </p:sp>
      <p:pic>
        <p:nvPicPr>
          <p:cNvPr id="4" name="Marcador de posición de imagen 3">
            <a:extLst>
              <a:ext uri="{FF2B5EF4-FFF2-40B4-BE49-F238E27FC236}">
                <a16:creationId xmlns:a16="http://schemas.microsoft.com/office/drawing/2014/main" id="{0769CE18-88C1-BF43-8FFC-1DEBA40AB819}"/>
              </a:ext>
            </a:extLst>
          </p:cNvPr>
          <p:cNvPicPr>
            <a:picLocks noGrp="1" noChangeAspect="1"/>
          </p:cNvPicPr>
          <p:nvPr>
            <p:ph type="pic" sz="quarter" idx="16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ENP 2</a:t>
            </a:r>
          </a:p>
        </p:txBody>
      </p:sp>
      <p:pic>
        <p:nvPicPr>
          <p:cNvPr id="6" name="Marcador de posición de imagen 5">
            <a:extLst>
              <a:ext uri="{FF2B5EF4-FFF2-40B4-BE49-F238E27FC236}">
                <a16:creationId xmlns:a16="http://schemas.microsoft.com/office/drawing/2014/main" id="{06A0B15E-16C7-6548-AEA8-D19A1B5E9219}"/>
              </a:ext>
            </a:extLst>
          </p:cNvPr>
          <p:cNvPicPr>
            <a:picLocks noGrp="1" noChangeAspect="1"/>
          </p:cNvPicPr>
          <p:nvPr>
            <p:ph type="pic" sz="quarter" idx="18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1432298">
            <a:off x="2563633" y="3138570"/>
            <a:ext cx="1859126" cy="1089358"/>
          </a:xfrm>
          <a:prstGeom prst="rect">
            <a:avLst/>
          </a:prstGeom>
          <a:solidFill>
            <a:srgbClr val="FFFFFF">
              <a:shade val="85000"/>
            </a:srgbClr>
          </a:solidFill>
          <a:ln w="127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4" name="テキスト プレースホルダー 13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dirty="0"/>
              <a:t>AULA VIRTUAL</a:t>
            </a:r>
          </a:p>
        </p:txBody>
      </p:sp>
      <p:pic>
        <p:nvPicPr>
          <p:cNvPr id="11" name="Marcador de posición de imagen 10">
            <a:extLst>
              <a:ext uri="{FF2B5EF4-FFF2-40B4-BE49-F238E27FC236}">
                <a16:creationId xmlns:a16="http://schemas.microsoft.com/office/drawing/2014/main" id="{8D251285-9C51-394D-843D-442633B677B1}"/>
              </a:ext>
            </a:extLst>
          </p:cNvPr>
          <p:cNvPicPr>
            <a:picLocks noGrp="1" noChangeAspect="1"/>
          </p:cNvPicPr>
          <p:nvPr>
            <p:ph type="pic" sz="quarter" idx="20"/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1432298">
            <a:off x="4646665" y="1590562"/>
            <a:ext cx="1967855" cy="1258353"/>
          </a:xfrm>
          <a:prstGeom prst="rect">
            <a:avLst/>
          </a:prstGeom>
          <a:solidFill>
            <a:srgbClr val="FFFFFF">
              <a:shade val="85000"/>
            </a:srgbClr>
          </a:solidFill>
          <a:ln w="9525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6" name="テキスト プレースホルダー 15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dirty="0"/>
              <a:t>AULA FÍSICA</a:t>
            </a:r>
          </a:p>
        </p:txBody>
      </p:sp>
      <p:pic>
        <p:nvPicPr>
          <p:cNvPr id="15" name="Marcador de posición de imagen 14">
            <a:extLst>
              <a:ext uri="{FF2B5EF4-FFF2-40B4-BE49-F238E27FC236}">
                <a16:creationId xmlns:a16="http://schemas.microsoft.com/office/drawing/2014/main" id="{5F08FC80-6D61-B843-99C6-49E459266F7D}"/>
              </a:ext>
            </a:extLst>
          </p:cNvPr>
          <p:cNvPicPr>
            <a:picLocks noGrp="1" noChangeAspect="1"/>
          </p:cNvPicPr>
          <p:nvPr>
            <p:ph type="pic" sz="quarter" idx="22"/>
          </p:nvPr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582"/>
          <a:stretch/>
        </p:blipFill>
        <p:spPr>
          <a:xfrm rot="21432298">
            <a:off x="7064697" y="2032695"/>
            <a:ext cx="1859126" cy="2478045"/>
          </a:xfrm>
          <a:prstGeom prst="rect">
            <a:avLst/>
          </a:prstGeom>
          <a:solidFill>
            <a:srgbClr val="FFFFFF">
              <a:shade val="85000"/>
            </a:srgbClr>
          </a:solidFill>
          <a:ln w="9525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8" name="テキスト プレースホルダー 17"/>
          <p:cNvSpPr>
            <a:spLocks noGrp="1"/>
          </p:cNvSpPr>
          <p:nvPr>
            <p:ph type="body" sz="quarter" idx="23"/>
          </p:nvPr>
        </p:nvSpPr>
        <p:spPr>
          <a:xfrm>
            <a:off x="6797269" y="4026339"/>
            <a:ext cx="2239615" cy="298830"/>
          </a:xfrm>
        </p:spPr>
        <p:txBody>
          <a:bodyPr/>
          <a:lstStyle/>
          <a:p>
            <a:r>
              <a:rPr lang="en-US" dirty="0"/>
              <a:t>ALUMNOS</a:t>
            </a:r>
          </a:p>
        </p:txBody>
      </p:sp>
      <p:sp>
        <p:nvSpPr>
          <p:cNvPr id="9" name="テキスト プレースホルダー 8"/>
          <p:cNvSpPr>
            <a:spLocks noGrp="1"/>
          </p:cNvSpPr>
          <p:nvPr>
            <p:ph type="body" sz="quarter" idx="13"/>
          </p:nvPr>
        </p:nvSpPr>
        <p:spPr>
          <a:xfrm>
            <a:off x="314228" y="4372366"/>
            <a:ext cx="1910140" cy="480053"/>
          </a:xfrm>
        </p:spPr>
        <p:txBody>
          <a:bodyPr>
            <a:normAutofit fontScale="92500"/>
          </a:bodyPr>
          <a:lstStyle/>
          <a:p>
            <a:r>
              <a:rPr lang="en-US" dirty="0"/>
              <a:t>ORGANIZACIÓN</a:t>
            </a:r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4"/>
          </p:nvPr>
        </p:nvSpPr>
        <p:spPr>
          <a:xfrm>
            <a:off x="294325" y="4702306"/>
            <a:ext cx="1925522" cy="1607014"/>
          </a:xfrm>
        </p:spPr>
        <p:txBody>
          <a:bodyPr>
            <a:normAutofit lnSpcReduction="10000"/>
          </a:bodyPr>
          <a:lstStyle/>
          <a:p>
            <a:r>
              <a:rPr lang="en-US" sz="1200" dirty="0"/>
              <a:t>TOMA FOTOGRÁFICA:</a:t>
            </a:r>
          </a:p>
          <a:p>
            <a:r>
              <a:rPr lang="en-US" sz="1200" dirty="0"/>
              <a:t>A DISTANCIA: TRABAJARON DE FORMA INDIVIDUAL.</a:t>
            </a:r>
          </a:p>
          <a:p>
            <a:r>
              <a:rPr lang="en-US" sz="1200" dirty="0"/>
              <a:t>PRESENCIAL: TRABAJARON EN EQUIPOS DE 3-5 ALUMNOS</a:t>
            </a:r>
          </a:p>
          <a:p>
            <a:endParaRPr lang="en-US" dirty="0"/>
          </a:p>
        </p:txBody>
      </p:sp>
      <p:sp>
        <p:nvSpPr>
          <p:cNvPr id="19" name="テキスト プレースホルダー 18"/>
          <p:cNvSpPr>
            <a:spLocks noGrp="1"/>
          </p:cNvSpPr>
          <p:nvPr>
            <p:ph type="body" sz="quarter" idx="28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HERRAMIENTAS TIC</a:t>
            </a:r>
          </a:p>
        </p:txBody>
      </p:sp>
      <p:sp>
        <p:nvSpPr>
          <p:cNvPr id="20" name="テキスト プレースホルダー 19"/>
          <p:cNvSpPr>
            <a:spLocks noGrp="1"/>
          </p:cNvSpPr>
          <p:nvPr>
            <p:ph type="body" sz="quarter" idx="29"/>
          </p:nvPr>
        </p:nvSpPr>
        <p:spPr>
          <a:xfrm>
            <a:off x="2581636" y="5358621"/>
            <a:ext cx="2422412" cy="1067931"/>
          </a:xfrm>
        </p:spPr>
        <p:txBody>
          <a:bodyPr>
            <a:normAutofit fontScale="40000" lnSpcReduction="20000"/>
          </a:bodyPr>
          <a:lstStyle/>
          <a:p>
            <a:r>
              <a:rPr lang="en-US" sz="3000" dirty="0"/>
              <a:t>SE USARON PARA: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3000" dirty="0"/>
              <a:t>VER DESCRIPCIÓN DE ACTIVIDAD Y EJEMPLOS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3000" dirty="0"/>
              <a:t>ENTREGAR LAS FOTOGRAFÍAS, COMO ÁLBUM DIGITAL.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500" dirty="0"/>
          </a:p>
          <a:p>
            <a:pPr marL="171450" indent="-171450">
              <a:buFontTx/>
              <a:buChar char="-"/>
            </a:pPr>
            <a:endParaRPr lang="en-US" sz="500" dirty="0"/>
          </a:p>
        </p:txBody>
      </p:sp>
      <p:sp>
        <p:nvSpPr>
          <p:cNvPr id="21" name="テキスト プレースホルダー 20"/>
          <p:cNvSpPr>
            <a:spLocks noGrp="1"/>
          </p:cNvSpPr>
          <p:nvPr>
            <p:ph type="body" sz="quarter" idx="30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/>
              <a:t>HABILIDADES DOCENTES</a:t>
            </a:r>
          </a:p>
        </p:txBody>
      </p:sp>
      <p:sp>
        <p:nvSpPr>
          <p:cNvPr id="22" name="テキスト プレースホルダー 21"/>
          <p:cNvSpPr>
            <a:spLocks noGrp="1"/>
          </p:cNvSpPr>
          <p:nvPr>
            <p:ph type="body" sz="quarter" idx="31"/>
          </p:nvPr>
        </p:nvSpPr>
        <p:spPr>
          <a:xfrm>
            <a:off x="4752035" y="4974580"/>
            <a:ext cx="1925522" cy="1334740"/>
          </a:xfrm>
        </p:spPr>
        <p:txBody>
          <a:bodyPr>
            <a:normAutofit fontScale="92500" lnSpcReduction="20000"/>
          </a:bodyPr>
          <a:lstStyle/>
          <a:p>
            <a:pPr marL="171450" indent="-171450">
              <a:buFontTx/>
              <a:buChar char="-"/>
            </a:pPr>
            <a:r>
              <a:rPr lang="en-US" sz="1400" dirty="0"/>
              <a:t>DISEÑAR ESTRATEGIAS PARA FOMENTAR LA CREATIVIDAD QUE SE ADAPTEN  EN AMBOS ENTORNOS DE APRENDIZAJE</a:t>
            </a:r>
          </a:p>
          <a:p>
            <a:pPr marL="171450" indent="-171450">
              <a:buFontTx/>
              <a:buChar char="-"/>
            </a:pPr>
            <a:endParaRPr lang="en-US" sz="1200" dirty="0"/>
          </a:p>
        </p:txBody>
      </p:sp>
      <p:sp>
        <p:nvSpPr>
          <p:cNvPr id="23" name="テキスト プレースホルダー 22"/>
          <p:cNvSpPr>
            <a:spLocks noGrp="1"/>
          </p:cNvSpPr>
          <p:nvPr>
            <p:ph type="body" sz="quarter" idx="32"/>
          </p:nvPr>
        </p:nvSpPr>
        <p:spPr>
          <a:xfrm>
            <a:off x="7049178" y="4561536"/>
            <a:ext cx="1910140" cy="480053"/>
          </a:xfrm>
        </p:spPr>
        <p:txBody>
          <a:bodyPr>
            <a:normAutofit fontScale="55000" lnSpcReduction="20000"/>
          </a:bodyPr>
          <a:lstStyle/>
          <a:p>
            <a:r>
              <a:rPr lang="en-US" dirty="0"/>
              <a:t>HABILIDADES ALUMNOS</a:t>
            </a:r>
          </a:p>
        </p:txBody>
      </p:sp>
      <p:sp>
        <p:nvSpPr>
          <p:cNvPr id="24" name="テキスト プレースホルダー 23"/>
          <p:cNvSpPr>
            <a:spLocks noGrp="1"/>
          </p:cNvSpPr>
          <p:nvPr>
            <p:ph type="body" sz="quarter" idx="33"/>
          </p:nvPr>
        </p:nvSpPr>
        <p:spPr>
          <a:xfrm>
            <a:off x="7042357" y="4970745"/>
            <a:ext cx="1910140" cy="1334740"/>
          </a:xfrm>
        </p:spPr>
        <p:txBody>
          <a:bodyPr>
            <a:normAutofit lnSpcReduction="10000"/>
          </a:bodyPr>
          <a:lstStyle/>
          <a:p>
            <a:r>
              <a:rPr lang="en-US" sz="1100" dirty="0"/>
              <a:t>-TRABAJO COLABORATIVO EN TIEMPO Y ESPACIO REAL</a:t>
            </a:r>
          </a:p>
          <a:p>
            <a:r>
              <a:rPr lang="en-US" sz="1100" dirty="0"/>
              <a:t>APROVECHAMIENTO DEL TIEMPO DE CLASE PRESENCIAL</a:t>
            </a:r>
          </a:p>
          <a:p>
            <a:r>
              <a:rPr lang="en-US" sz="1100" dirty="0"/>
              <a:t>- AUTONOMÍA Y AUTOGESTIÓN</a:t>
            </a:r>
          </a:p>
          <a:p>
            <a:endParaRPr lang="en-US" dirty="0"/>
          </a:p>
          <a:p>
            <a:pPr marL="171450" indent="-171450">
              <a:buFontTx/>
              <a:buChar char="-"/>
            </a:pPr>
            <a:endParaRPr lang="en-US" dirty="0"/>
          </a:p>
          <a:p>
            <a:endParaRPr lang="en-US" dirty="0"/>
          </a:p>
        </p:txBody>
      </p:sp>
      <p:pic>
        <p:nvPicPr>
          <p:cNvPr id="25" name="Imagen 24">
            <a:extLst>
              <a:ext uri="{FF2B5EF4-FFF2-40B4-BE49-F238E27FC236}">
                <a16:creationId xmlns:a16="http://schemas.microsoft.com/office/drawing/2014/main" id="{59C1F6D6-7E79-5F47-BB76-36130039BEC8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369"/>
          <a:stretch/>
        </p:blipFill>
        <p:spPr>
          <a:xfrm rot="21398719">
            <a:off x="2378842" y="2165770"/>
            <a:ext cx="2067593" cy="868369"/>
          </a:xfrm>
          <a:prstGeom prst="rect">
            <a:avLst/>
          </a:prstGeom>
          <a:solidFill>
            <a:srgbClr val="FFFFFF">
              <a:shade val="85000"/>
            </a:srgbClr>
          </a:solidFill>
          <a:ln w="9525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6" name="Imagen 25">
            <a:extLst>
              <a:ext uri="{FF2B5EF4-FFF2-40B4-BE49-F238E27FC236}">
                <a16:creationId xmlns:a16="http://schemas.microsoft.com/office/drawing/2014/main" id="{EB954585-F2E7-004E-AF97-A76D8247A248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38178" y="1531634"/>
            <a:ext cx="767072" cy="767072"/>
          </a:xfrm>
          <a:prstGeom prst="rect">
            <a:avLst/>
          </a:prstGeom>
        </p:spPr>
      </p:pic>
      <p:pic>
        <p:nvPicPr>
          <p:cNvPr id="27" name="Imagen 26">
            <a:extLst>
              <a:ext uri="{FF2B5EF4-FFF2-40B4-BE49-F238E27FC236}">
                <a16:creationId xmlns:a16="http://schemas.microsoft.com/office/drawing/2014/main" id="{A9758D84-8DB5-344A-9241-45D11D838446}"/>
              </a:ext>
            </a:extLst>
          </p:cNvPr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19787" y="1471714"/>
            <a:ext cx="767072" cy="586728"/>
          </a:xfrm>
          <a:prstGeom prst="rect">
            <a:avLst/>
          </a:prstGeom>
        </p:spPr>
      </p:pic>
      <p:pic>
        <p:nvPicPr>
          <p:cNvPr id="29" name="Imagen 28">
            <a:extLst>
              <a:ext uri="{FF2B5EF4-FFF2-40B4-BE49-F238E27FC236}">
                <a16:creationId xmlns:a16="http://schemas.microsoft.com/office/drawing/2014/main" id="{C039E443-4C3D-DC48-9675-4B42BD2BD02A}"/>
              </a:ext>
            </a:extLst>
          </p:cNvPr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59567" y="2742666"/>
            <a:ext cx="1571274" cy="1178720"/>
          </a:xfrm>
          <a:prstGeom prst="rect">
            <a:avLst/>
          </a:prstGeom>
          <a:solidFill>
            <a:srgbClr val="FFFFFF">
              <a:shade val="85000"/>
            </a:srgbClr>
          </a:solidFill>
          <a:ln w="9525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305151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9000" advTm="0">
        <p:fade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テキスト プレースホルダー 19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DISTANCIA/ASINCRÓNICAS</a:t>
            </a:r>
          </a:p>
        </p:txBody>
      </p:sp>
      <p:sp>
        <p:nvSpPr>
          <p:cNvPr id="21" name="テキスト プレースホルダー 20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pPr marL="171450" indent="-171450">
              <a:buFontTx/>
              <a:buChar char="-"/>
            </a:pPr>
            <a:r>
              <a:rPr lang="en-US" sz="1400" dirty="0"/>
              <a:t>DISPOSICIÓN DE LOS MATERIALES DIGITALES EN AULA VIRTUAL</a:t>
            </a:r>
          </a:p>
          <a:p>
            <a:pPr marL="171450" indent="-171450">
              <a:buFontTx/>
              <a:buChar char="-"/>
            </a:pPr>
            <a:r>
              <a:rPr lang="en-US" sz="1400" dirty="0"/>
              <a:t>ENTREGA DE TAREAS, TRABAJOS Y EJERCICIOS EN AULA VIRTUAL</a:t>
            </a:r>
          </a:p>
          <a:p>
            <a:pPr marL="171450" indent="-171450">
              <a:buFontTx/>
              <a:buChar char="-"/>
            </a:pPr>
            <a:endParaRPr lang="en-US" sz="1200" dirty="0"/>
          </a:p>
        </p:txBody>
      </p:sp>
      <p:sp>
        <p:nvSpPr>
          <p:cNvPr id="13" name="タイトル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¿QUÉ ACTIVIDADES MANTENER?  </a:t>
            </a:r>
          </a:p>
        </p:txBody>
      </p:sp>
      <p:sp>
        <p:nvSpPr>
          <p:cNvPr id="23" name="テキスト プレースホルダー 22"/>
          <p:cNvSpPr>
            <a:spLocks noGrp="1"/>
          </p:cNvSpPr>
          <p:nvPr>
            <p:ph type="body" sz="quarter" idx="16"/>
          </p:nvPr>
        </p:nvSpPr>
        <p:spPr/>
        <p:txBody>
          <a:bodyPr>
            <a:normAutofit/>
          </a:bodyPr>
          <a:lstStyle/>
          <a:p>
            <a:r>
              <a:rPr lang="en-US" dirty="0"/>
              <a:t>PRESENCIALES</a:t>
            </a:r>
          </a:p>
        </p:txBody>
      </p:sp>
      <p:sp>
        <p:nvSpPr>
          <p:cNvPr id="24" name="テキスト プレースホルダー 23"/>
          <p:cNvSpPr>
            <a:spLocks noGrp="1"/>
          </p:cNvSpPr>
          <p:nvPr>
            <p:ph type="body" sz="quarter" idx="17"/>
          </p:nvPr>
        </p:nvSpPr>
        <p:spPr/>
        <p:txBody>
          <a:bodyPr>
            <a:normAutofit lnSpcReduction="10000"/>
          </a:bodyPr>
          <a:lstStyle/>
          <a:p>
            <a:pPr marL="171450" indent="-171450">
              <a:buFontTx/>
              <a:buChar char="-"/>
            </a:pPr>
            <a:r>
              <a:rPr lang="en-US" sz="1400" dirty="0"/>
              <a:t>ASESORÍA EN EJERCICIOS PRÁCTICOS</a:t>
            </a:r>
          </a:p>
          <a:p>
            <a:pPr marL="171450" indent="-171450">
              <a:buFontTx/>
              <a:buChar char="-"/>
            </a:pPr>
            <a:r>
              <a:rPr lang="en-US" sz="1400" dirty="0"/>
              <a:t>TOMA FOTOGRÁFICA</a:t>
            </a:r>
          </a:p>
          <a:p>
            <a:pPr marL="171450" indent="-171450">
              <a:buFontTx/>
              <a:buChar char="-"/>
            </a:pPr>
            <a:r>
              <a:rPr lang="en-US" sz="1400" dirty="0"/>
              <a:t>TRABAJO COLABORATIVO</a:t>
            </a:r>
          </a:p>
          <a:p>
            <a:pPr marL="171450" indent="-171450">
              <a:buFontTx/>
              <a:buChar char="-"/>
            </a:pPr>
            <a:r>
              <a:rPr lang="en-US" sz="1400" dirty="0"/>
              <a:t>INTERACCIÓN CON PARES</a:t>
            </a:r>
          </a:p>
          <a:p>
            <a:pPr marL="171450" indent="-171450">
              <a:buFontTx/>
              <a:buChar char="-"/>
            </a:pPr>
            <a:endParaRPr lang="en-US" sz="1200" dirty="0"/>
          </a:p>
          <a:p>
            <a:pPr marL="171450" indent="-171450">
              <a:buFontTx/>
              <a:buChar char="-"/>
            </a:pPr>
            <a:endParaRPr lang="en-US" sz="1200" dirty="0"/>
          </a:p>
        </p:txBody>
      </p:sp>
      <p:pic>
        <p:nvPicPr>
          <p:cNvPr id="4" name="Marcador de posición de imagen 3">
            <a:extLst>
              <a:ext uri="{FF2B5EF4-FFF2-40B4-BE49-F238E27FC236}">
                <a16:creationId xmlns:a16="http://schemas.microsoft.com/office/drawing/2014/main" id="{932AF7B6-7EAD-E34C-9F59-7205BB9501A7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pic>
        <p:nvPicPr>
          <p:cNvPr id="6" name="Marcador de posición de imagen 5">
            <a:extLst>
              <a:ext uri="{FF2B5EF4-FFF2-40B4-BE49-F238E27FC236}">
                <a16:creationId xmlns:a16="http://schemas.microsoft.com/office/drawing/2014/main" id="{4048E2D5-95ED-C840-9A74-125C99A76F79}"/>
              </a:ext>
            </a:extLst>
          </p:cNvPr>
          <p:cNvPicPr>
            <a:picLocks noGrp="1" noChangeAspect="1"/>
          </p:cNvPicPr>
          <p:nvPr>
            <p:ph type="pic" sz="quarter" idx="18"/>
          </p:nvPr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401" r="-796"/>
          <a:stretch/>
        </p:blipFill>
        <p:spPr>
          <a:xfrm rot="21420000">
            <a:off x="5616179" y="1450410"/>
            <a:ext cx="2312404" cy="3027728"/>
          </a:xfrm>
        </p:spPr>
      </p:pic>
    </p:spTree>
    <p:extLst>
      <p:ext uri="{BB962C8B-B14F-4D97-AF65-F5344CB8AC3E}">
        <p14:creationId xmlns:p14="http://schemas.microsoft.com/office/powerpoint/2010/main" val="29224458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9000" advClick="0">
        <p:fade/>
      </p:transition>
    </mc:Choice>
    <mc:Fallback>
      <p:transition spd="slow" advClick="0">
        <p:fade/>
      </p:transition>
    </mc:Fallback>
  </mc:AlternateContent>
</p:sld>
</file>

<file path=ppt/theme/theme1.xml><?xml version="1.0" encoding="utf-8"?>
<a:theme xmlns:a="http://schemas.openxmlformats.org/drawingml/2006/main" name="Mira Title">
  <a:themeElements>
    <a:clrScheme name="ユーザー定義 4">
      <a:dk1>
        <a:srgbClr val="3F3F3F"/>
      </a:dk1>
      <a:lt1>
        <a:sysClr val="window" lastClr="FFFFFF"/>
      </a:lt1>
      <a:dk2>
        <a:srgbClr val="3F3F3F"/>
      </a:dk2>
      <a:lt2>
        <a:srgbClr val="EEECE1"/>
      </a:lt2>
      <a:accent1>
        <a:srgbClr val="02B8AD"/>
      </a:accent1>
      <a:accent2>
        <a:srgbClr val="BBFF37"/>
      </a:accent2>
      <a:accent3>
        <a:srgbClr val="F00082"/>
      </a:accent3>
      <a:accent4>
        <a:srgbClr val="00B0F0"/>
      </a:accent4>
      <a:accent5>
        <a:srgbClr val="4BACC6"/>
      </a:accent5>
      <a:accent6>
        <a:srgbClr val="F79646"/>
      </a:accent6>
      <a:hlink>
        <a:srgbClr val="02B8AD"/>
      </a:hlink>
      <a:folHlink>
        <a:srgbClr val="BBFF37"/>
      </a:folHlink>
    </a:clrScheme>
    <a:fontScheme name="Mira">
      <a:majorFont>
        <a:latin typeface="Dense"/>
        <a:ea typeface="Capella Bold"/>
        <a:cs typeface=""/>
      </a:majorFont>
      <a:minorFont>
        <a:latin typeface="Encode Sans Narrow Light"/>
        <a:ea typeface="Capella Light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ira Contents">
  <a:themeElements>
    <a:clrScheme name="Mira">
      <a:dk1>
        <a:srgbClr val="3F3F3F"/>
      </a:dk1>
      <a:lt1>
        <a:sysClr val="window" lastClr="FFFFFF"/>
      </a:lt1>
      <a:dk2>
        <a:srgbClr val="3F3F3F"/>
      </a:dk2>
      <a:lt2>
        <a:srgbClr val="EEECE1"/>
      </a:lt2>
      <a:accent1>
        <a:srgbClr val="02B8AD"/>
      </a:accent1>
      <a:accent2>
        <a:srgbClr val="BBFF37"/>
      </a:accent2>
      <a:accent3>
        <a:srgbClr val="F00082"/>
      </a:accent3>
      <a:accent4>
        <a:srgbClr val="00B0F0"/>
      </a:accent4>
      <a:accent5>
        <a:srgbClr val="4BACC6"/>
      </a:accent5>
      <a:accent6>
        <a:srgbClr val="F79646"/>
      </a:accent6>
      <a:hlink>
        <a:srgbClr val="02B8AD"/>
      </a:hlink>
      <a:folHlink>
        <a:srgbClr val="BBFF37"/>
      </a:folHlink>
    </a:clrScheme>
    <a:fontScheme name="Mira">
      <a:majorFont>
        <a:latin typeface="Dense"/>
        <a:ea typeface="Capella Bold"/>
        <a:cs typeface=""/>
      </a:majorFont>
      <a:minorFont>
        <a:latin typeface="Encode Sans Narrow Light"/>
        <a:ea typeface="Capella Light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2B8AD">
            <a:alpha val="40000"/>
          </a:srgbClr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tx1">
              <a:lumMod val="60000"/>
              <a:lumOff val="40000"/>
            </a:schemeClr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26148</TotalTime>
  <Words>350</Words>
  <Application>Microsoft Macintosh PowerPoint</Application>
  <PresentationFormat>Presentación en pantalla (4:3)</PresentationFormat>
  <Paragraphs>75</Paragraphs>
  <Slides>5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5</vt:i4>
      </vt:variant>
    </vt:vector>
  </HeadingPairs>
  <TitlesOfParts>
    <vt:vector size="12" baseType="lpstr">
      <vt:lpstr>Arial</vt:lpstr>
      <vt:lpstr>Calibri</vt:lpstr>
      <vt:lpstr>Dense</vt:lpstr>
      <vt:lpstr>Encode Sans Narrow Light</vt:lpstr>
      <vt:lpstr>Tw Cen MT Condensed</vt:lpstr>
      <vt:lpstr>Mira Title</vt:lpstr>
      <vt:lpstr>Mira Contents</vt:lpstr>
      <vt:lpstr>Presentación de PowerPoint</vt:lpstr>
      <vt:lpstr>MODALIDAD HÍBRIDA</vt:lpstr>
      <vt:lpstr>MODALIDAD HÍBRIDA</vt:lpstr>
      <vt:lpstr>¿Cómo se trabajó?</vt:lpstr>
      <vt:lpstr>¿QUÉ ACTIVIDADES MANTENER?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Mira - Emerald</dc:title>
  <dc:creator>Jun</dc:creator>
  <cp:lastModifiedBy>Microsoft Office User</cp:lastModifiedBy>
  <cp:revision>258</cp:revision>
  <dcterms:created xsi:type="dcterms:W3CDTF">2014-05-31T17:00:12Z</dcterms:created>
  <dcterms:modified xsi:type="dcterms:W3CDTF">2022-05-30T04:09:47Z</dcterms:modified>
</cp:coreProperties>
</file>