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8" r:id="rId2"/>
  </p:sldMasterIdLst>
  <p:notesMasterIdLst>
    <p:notesMasterId r:id="rId9"/>
  </p:notesMasterIdLst>
  <p:sldIdLst>
    <p:sldId id="302" r:id="rId3"/>
    <p:sldId id="270" r:id="rId4"/>
    <p:sldId id="265" r:id="rId5"/>
    <p:sldId id="258" r:id="rId6"/>
    <p:sldId id="303" r:id="rId7"/>
    <p:sldId id="27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icksand" panose="020B0604020202020204" charset="0"/>
      <p:regular r:id="rId14"/>
      <p:bold r:id="rId15"/>
    </p:embeddedFont>
    <p:embeddedFont>
      <p:font typeface="Quicksand Medium" panose="020B0604020202020204" charset="0"/>
      <p:regular r:id="rId16"/>
      <p:bold r:id="rId17"/>
    </p:embeddedFon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3B4E7F-F67B-4181-981F-365D2D16292C}">
  <a:tblStyle styleId="{563B4E7F-F67B-4181-981F-365D2D162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00" y="126"/>
      </p:cViewPr>
      <p:guideLst>
        <p:guide orient="horz" pos="340"/>
        <p:guide pos="449"/>
        <p:guide pos="5311"/>
        <p:guide orient="horz"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ac1805a76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ac1805a76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a12744ced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a12744ced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19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ac1805a76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ac1805a76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7"/>
          <p:cNvGrpSpPr/>
          <p:nvPr/>
        </p:nvGrpSpPr>
        <p:grpSpPr>
          <a:xfrm>
            <a:off x="2988377" y="4254980"/>
            <a:ext cx="611442" cy="558738"/>
            <a:chOff x="3430528" y="4206737"/>
            <a:chExt cx="724371" cy="661855"/>
          </a:xfrm>
        </p:grpSpPr>
        <p:sp>
          <p:nvSpPr>
            <p:cNvPr id="218" name="Google Shape;218;p27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27"/>
          <p:cNvSpPr/>
          <p:nvPr/>
        </p:nvSpPr>
        <p:spPr>
          <a:xfrm>
            <a:off x="428633" y="262186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8689091" y="127658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8592642" y="1477601"/>
            <a:ext cx="392016" cy="329530"/>
          </a:xfrm>
          <a:custGeom>
            <a:avLst/>
            <a:gdLst/>
            <a:ahLst/>
            <a:cxnLst/>
            <a:rect l="l" t="t" r="r" b="b"/>
            <a:pathLst>
              <a:path w="13112" h="11022" extrusionOk="0">
                <a:moveTo>
                  <a:pt x="8900" y="950"/>
                </a:moveTo>
                <a:cubicBezTo>
                  <a:pt x="9406" y="950"/>
                  <a:pt x="9881" y="1077"/>
                  <a:pt x="10293" y="1362"/>
                </a:cubicBezTo>
                <a:cubicBezTo>
                  <a:pt x="11623" y="2217"/>
                  <a:pt x="12098" y="4149"/>
                  <a:pt x="11307" y="5669"/>
                </a:cubicBezTo>
                <a:cubicBezTo>
                  <a:pt x="10863" y="6524"/>
                  <a:pt x="9153" y="8171"/>
                  <a:pt x="6778" y="10008"/>
                </a:cubicBezTo>
                <a:cubicBezTo>
                  <a:pt x="6715" y="10055"/>
                  <a:pt x="6635" y="10079"/>
                  <a:pt x="6556" y="10079"/>
                </a:cubicBezTo>
                <a:cubicBezTo>
                  <a:pt x="6477" y="10079"/>
                  <a:pt x="6398" y="10055"/>
                  <a:pt x="6335" y="10008"/>
                </a:cubicBezTo>
                <a:cubicBezTo>
                  <a:pt x="3928" y="8171"/>
                  <a:pt x="2249" y="6524"/>
                  <a:pt x="1806" y="5669"/>
                </a:cubicBezTo>
                <a:cubicBezTo>
                  <a:pt x="1014" y="4149"/>
                  <a:pt x="1489" y="2217"/>
                  <a:pt x="2819" y="1362"/>
                </a:cubicBezTo>
                <a:cubicBezTo>
                  <a:pt x="3231" y="1077"/>
                  <a:pt x="3706" y="950"/>
                  <a:pt x="4181" y="950"/>
                </a:cubicBezTo>
                <a:cubicBezTo>
                  <a:pt x="4941" y="950"/>
                  <a:pt x="5669" y="1299"/>
                  <a:pt x="6176" y="1932"/>
                </a:cubicBezTo>
                <a:lnTo>
                  <a:pt x="6556" y="2344"/>
                </a:lnTo>
                <a:lnTo>
                  <a:pt x="6905" y="1932"/>
                </a:lnTo>
                <a:cubicBezTo>
                  <a:pt x="7411" y="1299"/>
                  <a:pt x="8140" y="950"/>
                  <a:pt x="8900" y="950"/>
                </a:cubicBezTo>
                <a:close/>
                <a:moveTo>
                  <a:pt x="4181" y="0"/>
                </a:moveTo>
                <a:cubicBezTo>
                  <a:pt x="3516" y="0"/>
                  <a:pt x="2883" y="190"/>
                  <a:pt x="2313" y="570"/>
                </a:cubicBezTo>
                <a:cubicBezTo>
                  <a:pt x="602" y="1679"/>
                  <a:pt x="1" y="4149"/>
                  <a:pt x="982" y="6081"/>
                </a:cubicBezTo>
                <a:cubicBezTo>
                  <a:pt x="1679" y="7442"/>
                  <a:pt x="4276" y="9596"/>
                  <a:pt x="5765" y="10736"/>
                </a:cubicBezTo>
                <a:cubicBezTo>
                  <a:pt x="6018" y="10926"/>
                  <a:pt x="6271" y="11021"/>
                  <a:pt x="6556" y="11021"/>
                </a:cubicBezTo>
                <a:cubicBezTo>
                  <a:pt x="6841" y="11021"/>
                  <a:pt x="7126" y="10926"/>
                  <a:pt x="7348" y="10736"/>
                </a:cubicBezTo>
                <a:cubicBezTo>
                  <a:pt x="8836" y="9596"/>
                  <a:pt x="11433" y="7442"/>
                  <a:pt x="12130" y="6081"/>
                </a:cubicBezTo>
                <a:cubicBezTo>
                  <a:pt x="13112" y="4149"/>
                  <a:pt x="12510" y="1679"/>
                  <a:pt x="10800" y="570"/>
                </a:cubicBezTo>
                <a:cubicBezTo>
                  <a:pt x="10230" y="190"/>
                  <a:pt x="9596" y="0"/>
                  <a:pt x="8931" y="0"/>
                </a:cubicBezTo>
                <a:cubicBezTo>
                  <a:pt x="8045" y="0"/>
                  <a:pt x="7221" y="349"/>
                  <a:pt x="6556" y="950"/>
                </a:cubicBezTo>
                <a:cubicBezTo>
                  <a:pt x="5891" y="349"/>
                  <a:pt x="5068" y="0"/>
                  <a:pt x="4181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463917" y="4707651"/>
            <a:ext cx="342775" cy="286896"/>
          </a:xfrm>
          <a:custGeom>
            <a:avLst/>
            <a:gdLst/>
            <a:ahLst/>
            <a:cxnLst/>
            <a:rect l="l" t="t" r="r" b="b"/>
            <a:pathLst>
              <a:path w="11465" h="9596" extrusionOk="0">
                <a:moveTo>
                  <a:pt x="7791" y="824"/>
                </a:moveTo>
                <a:cubicBezTo>
                  <a:pt x="8203" y="824"/>
                  <a:pt x="8646" y="950"/>
                  <a:pt x="8995" y="1172"/>
                </a:cubicBezTo>
                <a:cubicBezTo>
                  <a:pt x="10166" y="1932"/>
                  <a:pt x="10578" y="3611"/>
                  <a:pt x="9881" y="4941"/>
                </a:cubicBezTo>
                <a:cubicBezTo>
                  <a:pt x="9501" y="5701"/>
                  <a:pt x="8013" y="7126"/>
                  <a:pt x="5923" y="8741"/>
                </a:cubicBezTo>
                <a:cubicBezTo>
                  <a:pt x="5875" y="8773"/>
                  <a:pt x="5812" y="8788"/>
                  <a:pt x="5745" y="8788"/>
                </a:cubicBezTo>
                <a:cubicBezTo>
                  <a:pt x="5677" y="8788"/>
                  <a:pt x="5606" y="8773"/>
                  <a:pt x="5543" y="8741"/>
                </a:cubicBezTo>
                <a:cubicBezTo>
                  <a:pt x="3453" y="7126"/>
                  <a:pt x="1996" y="5701"/>
                  <a:pt x="1584" y="4941"/>
                </a:cubicBezTo>
                <a:cubicBezTo>
                  <a:pt x="919" y="3611"/>
                  <a:pt x="1299" y="1932"/>
                  <a:pt x="2471" y="1172"/>
                </a:cubicBezTo>
                <a:cubicBezTo>
                  <a:pt x="2851" y="950"/>
                  <a:pt x="3263" y="824"/>
                  <a:pt x="3674" y="824"/>
                </a:cubicBezTo>
                <a:cubicBezTo>
                  <a:pt x="4339" y="824"/>
                  <a:pt x="4973" y="1109"/>
                  <a:pt x="5416" y="1679"/>
                </a:cubicBezTo>
                <a:lnTo>
                  <a:pt x="5733" y="2027"/>
                </a:lnTo>
                <a:lnTo>
                  <a:pt x="6049" y="1679"/>
                </a:lnTo>
                <a:cubicBezTo>
                  <a:pt x="6493" y="1109"/>
                  <a:pt x="7126" y="824"/>
                  <a:pt x="7791" y="824"/>
                </a:cubicBezTo>
                <a:close/>
                <a:moveTo>
                  <a:pt x="3674" y="0"/>
                </a:moveTo>
                <a:cubicBezTo>
                  <a:pt x="3104" y="0"/>
                  <a:pt x="2534" y="190"/>
                  <a:pt x="2059" y="507"/>
                </a:cubicBezTo>
                <a:cubicBezTo>
                  <a:pt x="539" y="1489"/>
                  <a:pt x="1" y="3642"/>
                  <a:pt x="887" y="5289"/>
                </a:cubicBezTo>
                <a:cubicBezTo>
                  <a:pt x="1489" y="6492"/>
                  <a:pt x="3769" y="8361"/>
                  <a:pt x="5068" y="9374"/>
                </a:cubicBezTo>
                <a:cubicBezTo>
                  <a:pt x="5258" y="9501"/>
                  <a:pt x="5479" y="9596"/>
                  <a:pt x="5733" y="9596"/>
                </a:cubicBezTo>
                <a:cubicBezTo>
                  <a:pt x="5986" y="9596"/>
                  <a:pt x="6239" y="9501"/>
                  <a:pt x="6429" y="9374"/>
                </a:cubicBezTo>
                <a:cubicBezTo>
                  <a:pt x="7728" y="8361"/>
                  <a:pt x="9976" y="6492"/>
                  <a:pt x="10610" y="5289"/>
                </a:cubicBezTo>
                <a:cubicBezTo>
                  <a:pt x="11465" y="3611"/>
                  <a:pt x="10958" y="1457"/>
                  <a:pt x="9438" y="507"/>
                </a:cubicBezTo>
                <a:cubicBezTo>
                  <a:pt x="8931" y="190"/>
                  <a:pt x="8393" y="0"/>
                  <a:pt x="7823" y="0"/>
                </a:cubicBezTo>
                <a:cubicBezTo>
                  <a:pt x="7063" y="0"/>
                  <a:pt x="6303" y="285"/>
                  <a:pt x="5733" y="824"/>
                </a:cubicBezTo>
                <a:cubicBezTo>
                  <a:pt x="5163" y="285"/>
                  <a:pt x="4434" y="0"/>
                  <a:pt x="3674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2559399" y="98157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7"/>
          <p:cNvGrpSpPr/>
          <p:nvPr/>
        </p:nvGrpSpPr>
        <p:grpSpPr>
          <a:xfrm>
            <a:off x="57937" y="2162459"/>
            <a:ext cx="519828" cy="479107"/>
            <a:chOff x="474375" y="2162421"/>
            <a:chExt cx="519828" cy="479107"/>
          </a:xfrm>
        </p:grpSpPr>
        <p:sp>
          <p:nvSpPr>
            <p:cNvPr id="239" name="Google Shape;239;p27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7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8905761" y="2899491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6164225" y="4768541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1501708" y="200470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8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8"/>
          <p:cNvGrpSpPr/>
          <p:nvPr/>
        </p:nvGrpSpPr>
        <p:grpSpPr>
          <a:xfrm>
            <a:off x="7354809" y="4324034"/>
            <a:ext cx="416622" cy="415695"/>
            <a:chOff x="8081647" y="2947372"/>
            <a:chExt cx="416622" cy="415695"/>
          </a:xfrm>
        </p:grpSpPr>
        <p:sp>
          <p:nvSpPr>
            <p:cNvPr id="247" name="Google Shape;247;p28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509255" y="499689"/>
            <a:ext cx="617381" cy="564099"/>
            <a:chOff x="3978427" y="-570278"/>
            <a:chExt cx="724371" cy="661855"/>
          </a:xfrm>
        </p:grpSpPr>
        <p:sp>
          <p:nvSpPr>
            <p:cNvPr id="253" name="Google Shape;253;p28"/>
            <p:cNvSpPr/>
            <p:nvPr/>
          </p:nvSpPr>
          <p:spPr>
            <a:xfrm>
              <a:off x="4204736" y="-570278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978427" y="-358201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082597" y="-165021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182012" y="-165021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82385" y="-165021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8"/>
          <p:cNvGrpSpPr/>
          <p:nvPr/>
        </p:nvGrpSpPr>
        <p:grpSpPr>
          <a:xfrm>
            <a:off x="8275311" y="492876"/>
            <a:ext cx="617353" cy="1117359"/>
            <a:chOff x="6702986" y="3501"/>
            <a:chExt cx="617353" cy="1117359"/>
          </a:xfrm>
        </p:grpSpPr>
        <p:sp>
          <p:nvSpPr>
            <p:cNvPr id="259" name="Google Shape;259;p28"/>
            <p:cNvSpPr/>
            <p:nvPr/>
          </p:nvSpPr>
          <p:spPr>
            <a:xfrm>
              <a:off x="6749390" y="3501"/>
              <a:ext cx="524552" cy="483861"/>
            </a:xfrm>
            <a:custGeom>
              <a:avLst/>
              <a:gdLst/>
              <a:ahLst/>
              <a:cxnLst/>
              <a:rect l="l" t="t" r="r" b="b"/>
              <a:pathLst>
                <a:path w="17545" h="16184" extrusionOk="0">
                  <a:moveTo>
                    <a:pt x="2280" y="1"/>
                  </a:moveTo>
                  <a:cubicBezTo>
                    <a:pt x="1013" y="1"/>
                    <a:pt x="0" y="1046"/>
                    <a:pt x="0" y="2313"/>
                  </a:cubicBezTo>
                  <a:lnTo>
                    <a:pt x="0" y="11623"/>
                  </a:lnTo>
                  <a:cubicBezTo>
                    <a:pt x="0" y="12890"/>
                    <a:pt x="1013" y="13904"/>
                    <a:pt x="2280" y="13904"/>
                  </a:cubicBezTo>
                  <a:lnTo>
                    <a:pt x="6841" y="13904"/>
                  </a:lnTo>
                  <a:cubicBezTo>
                    <a:pt x="7062" y="13904"/>
                    <a:pt x="7284" y="14030"/>
                    <a:pt x="7411" y="14252"/>
                  </a:cubicBezTo>
                  <a:lnTo>
                    <a:pt x="8424" y="15994"/>
                  </a:lnTo>
                  <a:cubicBezTo>
                    <a:pt x="8503" y="16120"/>
                    <a:pt x="8638" y="16184"/>
                    <a:pt x="8772" y="16184"/>
                  </a:cubicBezTo>
                  <a:cubicBezTo>
                    <a:pt x="8907" y="16184"/>
                    <a:pt x="9042" y="16120"/>
                    <a:pt x="9121" y="15994"/>
                  </a:cubicBezTo>
                  <a:lnTo>
                    <a:pt x="10134" y="14252"/>
                  </a:lnTo>
                  <a:cubicBezTo>
                    <a:pt x="10261" y="14030"/>
                    <a:pt x="10483" y="13904"/>
                    <a:pt x="10704" y="13904"/>
                  </a:cubicBezTo>
                  <a:lnTo>
                    <a:pt x="15265" y="13904"/>
                  </a:lnTo>
                  <a:cubicBezTo>
                    <a:pt x="16531" y="13904"/>
                    <a:pt x="17545" y="12890"/>
                    <a:pt x="17545" y="11623"/>
                  </a:cubicBezTo>
                  <a:lnTo>
                    <a:pt x="17545" y="2281"/>
                  </a:lnTo>
                  <a:cubicBezTo>
                    <a:pt x="17545" y="1014"/>
                    <a:pt x="16531" y="1"/>
                    <a:pt x="15265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889528" y="124714"/>
              <a:ext cx="247133" cy="205486"/>
            </a:xfrm>
            <a:custGeom>
              <a:avLst/>
              <a:gdLst/>
              <a:ahLst/>
              <a:cxnLst/>
              <a:rect l="l" t="t" r="r" b="b"/>
              <a:pathLst>
                <a:path w="8266" h="6873" extrusionOk="0">
                  <a:moveTo>
                    <a:pt x="2502" y="1"/>
                  </a:moveTo>
                  <a:cubicBezTo>
                    <a:pt x="2122" y="1"/>
                    <a:pt x="1742" y="127"/>
                    <a:pt x="1394" y="349"/>
                  </a:cubicBezTo>
                  <a:cubicBezTo>
                    <a:pt x="348" y="1014"/>
                    <a:pt x="0" y="2502"/>
                    <a:pt x="602" y="3674"/>
                  </a:cubicBezTo>
                  <a:cubicBezTo>
                    <a:pt x="1077" y="4593"/>
                    <a:pt x="2977" y="6144"/>
                    <a:pt x="3769" y="6778"/>
                  </a:cubicBezTo>
                  <a:cubicBezTo>
                    <a:pt x="3895" y="6841"/>
                    <a:pt x="3990" y="6873"/>
                    <a:pt x="4117" y="6873"/>
                  </a:cubicBezTo>
                  <a:cubicBezTo>
                    <a:pt x="4244" y="6873"/>
                    <a:pt x="4370" y="6841"/>
                    <a:pt x="4465" y="6778"/>
                  </a:cubicBezTo>
                  <a:cubicBezTo>
                    <a:pt x="5257" y="6144"/>
                    <a:pt x="7189" y="4593"/>
                    <a:pt x="7664" y="3674"/>
                  </a:cubicBezTo>
                  <a:cubicBezTo>
                    <a:pt x="8266" y="2502"/>
                    <a:pt x="7917" y="1014"/>
                    <a:pt x="6841" y="349"/>
                  </a:cubicBezTo>
                  <a:cubicBezTo>
                    <a:pt x="6524" y="127"/>
                    <a:pt x="6144" y="1"/>
                    <a:pt x="5732" y="1"/>
                  </a:cubicBezTo>
                  <a:cubicBezTo>
                    <a:pt x="5130" y="1"/>
                    <a:pt x="4529" y="286"/>
                    <a:pt x="4117" y="792"/>
                  </a:cubicBezTo>
                  <a:cubicBezTo>
                    <a:pt x="3705" y="286"/>
                    <a:pt x="3135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6702986" y="559571"/>
              <a:ext cx="617353" cy="561027"/>
            </a:xfrm>
            <a:custGeom>
              <a:avLst/>
              <a:gdLst/>
              <a:ahLst/>
              <a:cxnLst/>
              <a:rect l="l" t="t" r="r" b="b"/>
              <a:pathLst>
                <a:path w="20649" h="18765" extrusionOk="0">
                  <a:moveTo>
                    <a:pt x="10318" y="0"/>
                  </a:moveTo>
                  <a:cubicBezTo>
                    <a:pt x="6062" y="0"/>
                    <a:pt x="2210" y="2923"/>
                    <a:pt x="1204" y="7245"/>
                  </a:cubicBezTo>
                  <a:cubicBezTo>
                    <a:pt x="0" y="12312"/>
                    <a:pt x="3136" y="17347"/>
                    <a:pt x="8203" y="18519"/>
                  </a:cubicBezTo>
                  <a:cubicBezTo>
                    <a:pt x="8916" y="18685"/>
                    <a:pt x="9629" y="18764"/>
                    <a:pt x="10331" y="18764"/>
                  </a:cubicBezTo>
                  <a:cubicBezTo>
                    <a:pt x="14587" y="18764"/>
                    <a:pt x="18444" y="15842"/>
                    <a:pt x="19477" y="11520"/>
                  </a:cubicBezTo>
                  <a:cubicBezTo>
                    <a:pt x="20649" y="6485"/>
                    <a:pt x="17513" y="1418"/>
                    <a:pt x="12446" y="246"/>
                  </a:cubicBezTo>
                  <a:cubicBezTo>
                    <a:pt x="11733" y="80"/>
                    <a:pt x="11020" y="0"/>
                    <a:pt x="1031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878167" y="643439"/>
              <a:ext cx="267015" cy="237835"/>
            </a:xfrm>
            <a:custGeom>
              <a:avLst/>
              <a:gdLst/>
              <a:ahLst/>
              <a:cxnLst/>
              <a:rect l="l" t="t" r="r" b="b"/>
              <a:pathLst>
                <a:path w="8931" h="7955" extrusionOk="0">
                  <a:moveTo>
                    <a:pt x="4470" y="0"/>
                  </a:moveTo>
                  <a:cubicBezTo>
                    <a:pt x="3302" y="0"/>
                    <a:pt x="2144" y="512"/>
                    <a:pt x="1362" y="1495"/>
                  </a:cubicBezTo>
                  <a:cubicBezTo>
                    <a:pt x="0" y="3205"/>
                    <a:pt x="285" y="5707"/>
                    <a:pt x="1995" y="7068"/>
                  </a:cubicBezTo>
                  <a:cubicBezTo>
                    <a:pt x="2729" y="7666"/>
                    <a:pt x="3608" y="7955"/>
                    <a:pt x="4481" y="7955"/>
                  </a:cubicBezTo>
                  <a:cubicBezTo>
                    <a:pt x="5642" y="7955"/>
                    <a:pt x="6791" y="7443"/>
                    <a:pt x="7569" y="6467"/>
                  </a:cubicBezTo>
                  <a:cubicBezTo>
                    <a:pt x="8931" y="4725"/>
                    <a:pt x="8646" y="2255"/>
                    <a:pt x="6936" y="861"/>
                  </a:cubicBezTo>
                  <a:cubicBezTo>
                    <a:pt x="6208" y="282"/>
                    <a:pt x="5336" y="0"/>
                    <a:pt x="4470" y="0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869645" y="914418"/>
              <a:ext cx="285013" cy="206442"/>
            </a:xfrm>
            <a:custGeom>
              <a:avLst/>
              <a:gdLst/>
              <a:ahLst/>
              <a:cxnLst/>
              <a:rect l="l" t="t" r="r" b="b"/>
              <a:pathLst>
                <a:path w="9533" h="6905" extrusionOk="0">
                  <a:moveTo>
                    <a:pt x="4149" y="0"/>
                  </a:moveTo>
                  <a:cubicBezTo>
                    <a:pt x="1837" y="0"/>
                    <a:pt x="0" y="1869"/>
                    <a:pt x="0" y="4181"/>
                  </a:cubicBezTo>
                  <a:lnTo>
                    <a:pt x="0" y="5606"/>
                  </a:lnTo>
                  <a:cubicBezTo>
                    <a:pt x="1393" y="6429"/>
                    <a:pt x="3009" y="6904"/>
                    <a:pt x="4750" y="6904"/>
                  </a:cubicBezTo>
                  <a:cubicBezTo>
                    <a:pt x="6492" y="6904"/>
                    <a:pt x="8139" y="6429"/>
                    <a:pt x="9532" y="5606"/>
                  </a:cubicBezTo>
                  <a:lnTo>
                    <a:pt x="9532" y="4181"/>
                  </a:lnTo>
                  <a:cubicBezTo>
                    <a:pt x="9532" y="1869"/>
                    <a:pt x="7664" y="0"/>
                    <a:pt x="5384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914136" y="697587"/>
              <a:ext cx="196008" cy="216847"/>
            </a:xfrm>
            <a:custGeom>
              <a:avLst/>
              <a:gdLst/>
              <a:ahLst/>
              <a:cxnLst/>
              <a:rect l="l" t="t" r="r" b="b"/>
              <a:pathLst>
                <a:path w="6556" h="7253" extrusionOk="0">
                  <a:moveTo>
                    <a:pt x="5574" y="0"/>
                  </a:moveTo>
                  <a:cubicBezTo>
                    <a:pt x="4677" y="391"/>
                    <a:pt x="3868" y="521"/>
                    <a:pt x="3187" y="521"/>
                  </a:cubicBezTo>
                  <a:cubicBezTo>
                    <a:pt x="1827" y="521"/>
                    <a:pt x="982" y="0"/>
                    <a:pt x="982" y="0"/>
                  </a:cubicBezTo>
                  <a:lnTo>
                    <a:pt x="982" y="0"/>
                  </a:lnTo>
                  <a:cubicBezTo>
                    <a:pt x="1267" y="792"/>
                    <a:pt x="1331" y="2122"/>
                    <a:pt x="95" y="3959"/>
                  </a:cubicBezTo>
                  <a:lnTo>
                    <a:pt x="0" y="3959"/>
                  </a:lnTo>
                  <a:cubicBezTo>
                    <a:pt x="0" y="5764"/>
                    <a:pt x="1457" y="7252"/>
                    <a:pt x="3262" y="7252"/>
                  </a:cubicBezTo>
                  <a:cubicBezTo>
                    <a:pt x="5099" y="7252"/>
                    <a:pt x="6556" y="5764"/>
                    <a:pt x="6556" y="3959"/>
                  </a:cubicBezTo>
                  <a:lnTo>
                    <a:pt x="6461" y="3959"/>
                  </a:lnTo>
                  <a:cubicBezTo>
                    <a:pt x="5194" y="2122"/>
                    <a:pt x="5289" y="792"/>
                    <a:pt x="5574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973785" y="861377"/>
              <a:ext cx="76717" cy="122191"/>
            </a:xfrm>
            <a:custGeom>
              <a:avLst/>
              <a:gdLst/>
              <a:ahLst/>
              <a:cxnLst/>
              <a:rect l="l" t="t" r="r" b="b"/>
              <a:pathLst>
                <a:path w="2566" h="4087" extrusionOk="0">
                  <a:moveTo>
                    <a:pt x="1" y="1"/>
                  </a:moveTo>
                  <a:lnTo>
                    <a:pt x="1" y="2820"/>
                  </a:lnTo>
                  <a:cubicBezTo>
                    <a:pt x="1" y="3516"/>
                    <a:pt x="571" y="4086"/>
                    <a:pt x="1267" y="4086"/>
                  </a:cubicBezTo>
                  <a:cubicBezTo>
                    <a:pt x="1996" y="4086"/>
                    <a:pt x="2566" y="3516"/>
                    <a:pt x="2566" y="2820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979466" y="847174"/>
              <a:ext cx="64429" cy="29389"/>
            </a:xfrm>
            <a:custGeom>
              <a:avLst/>
              <a:gdLst/>
              <a:ahLst/>
              <a:cxnLst/>
              <a:rect l="l" t="t" r="r" b="b"/>
              <a:pathLst>
                <a:path w="2155" h="983" extrusionOk="0">
                  <a:moveTo>
                    <a:pt x="1" y="1"/>
                  </a:moveTo>
                  <a:cubicBezTo>
                    <a:pt x="64" y="571"/>
                    <a:pt x="507" y="983"/>
                    <a:pt x="1077" y="983"/>
                  </a:cubicBezTo>
                  <a:cubicBezTo>
                    <a:pt x="1647" y="983"/>
                    <a:pt x="2122" y="571"/>
                    <a:pt x="2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883847" y="780917"/>
              <a:ext cx="57762" cy="56835"/>
            </a:xfrm>
            <a:custGeom>
              <a:avLst/>
              <a:gdLst/>
              <a:ahLst/>
              <a:cxnLst/>
              <a:rect l="l" t="t" r="r" b="b"/>
              <a:pathLst>
                <a:path w="1932" h="1901" extrusionOk="0">
                  <a:moveTo>
                    <a:pt x="982" y="0"/>
                  </a:moveTo>
                  <a:cubicBezTo>
                    <a:pt x="443" y="0"/>
                    <a:pt x="0" y="412"/>
                    <a:pt x="0" y="950"/>
                  </a:cubicBezTo>
                  <a:cubicBezTo>
                    <a:pt x="0" y="1489"/>
                    <a:pt x="443" y="1900"/>
                    <a:pt x="982" y="1900"/>
                  </a:cubicBezTo>
                  <a:cubicBezTo>
                    <a:pt x="1489" y="1900"/>
                    <a:pt x="1932" y="1489"/>
                    <a:pt x="1932" y="950"/>
                  </a:cubicBezTo>
                  <a:cubicBezTo>
                    <a:pt x="1932" y="412"/>
                    <a:pt x="1489" y="0"/>
                    <a:pt x="982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7082678" y="780917"/>
              <a:ext cx="56835" cy="56835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951" y="0"/>
                  </a:moveTo>
                  <a:cubicBezTo>
                    <a:pt x="412" y="0"/>
                    <a:pt x="1" y="412"/>
                    <a:pt x="1" y="950"/>
                  </a:cubicBezTo>
                  <a:cubicBezTo>
                    <a:pt x="1" y="1489"/>
                    <a:pt x="412" y="1900"/>
                    <a:pt x="951" y="1900"/>
                  </a:cubicBezTo>
                  <a:cubicBezTo>
                    <a:pt x="1489" y="1900"/>
                    <a:pt x="1901" y="1489"/>
                    <a:pt x="1901" y="950"/>
                  </a:cubicBezTo>
                  <a:cubicBezTo>
                    <a:pt x="1901" y="412"/>
                    <a:pt x="1489" y="0"/>
                    <a:pt x="951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8"/>
          <p:cNvGrpSpPr/>
          <p:nvPr/>
        </p:nvGrpSpPr>
        <p:grpSpPr>
          <a:xfrm>
            <a:off x="4914011" y="4548323"/>
            <a:ext cx="322893" cy="282173"/>
            <a:chOff x="1472386" y="3045861"/>
            <a:chExt cx="322893" cy="282173"/>
          </a:xfrm>
        </p:grpSpPr>
        <p:sp>
          <p:nvSpPr>
            <p:cNvPr id="270" name="Google Shape;270;p28"/>
            <p:cNvSpPr/>
            <p:nvPr/>
          </p:nvSpPr>
          <p:spPr>
            <a:xfrm>
              <a:off x="1472386" y="3045861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552876" y="3119712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28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8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3847658" y="43897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8624730" y="2921799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1401987" y="4673795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6529697" y="4164587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160256" y="39908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8"/>
          <p:cNvSpPr/>
          <p:nvPr/>
        </p:nvSpPr>
        <p:spPr>
          <a:xfrm>
            <a:off x="1591685" y="2477711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2" y="1"/>
                </a:moveTo>
                <a:cubicBezTo>
                  <a:pt x="1457" y="1"/>
                  <a:pt x="1236" y="222"/>
                  <a:pt x="1236" y="507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7" y="3484"/>
                  <a:pt x="1742" y="3484"/>
                </a:cubicBezTo>
                <a:cubicBezTo>
                  <a:pt x="2027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8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"/>
          <p:cNvSpPr/>
          <p:nvPr/>
        </p:nvSpPr>
        <p:spPr>
          <a:xfrm>
            <a:off x="5492704" y="282387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"/>
          <p:cNvSpPr/>
          <p:nvPr/>
        </p:nvSpPr>
        <p:spPr>
          <a:xfrm>
            <a:off x="6951217" y="990176"/>
            <a:ext cx="392016" cy="329530"/>
          </a:xfrm>
          <a:custGeom>
            <a:avLst/>
            <a:gdLst/>
            <a:ahLst/>
            <a:cxnLst/>
            <a:rect l="l" t="t" r="r" b="b"/>
            <a:pathLst>
              <a:path w="13112" h="11022" extrusionOk="0">
                <a:moveTo>
                  <a:pt x="8900" y="950"/>
                </a:moveTo>
                <a:cubicBezTo>
                  <a:pt x="9406" y="950"/>
                  <a:pt x="9881" y="1077"/>
                  <a:pt x="10293" y="1362"/>
                </a:cubicBezTo>
                <a:cubicBezTo>
                  <a:pt x="11623" y="2217"/>
                  <a:pt x="12098" y="4149"/>
                  <a:pt x="11307" y="5669"/>
                </a:cubicBezTo>
                <a:cubicBezTo>
                  <a:pt x="10863" y="6524"/>
                  <a:pt x="9153" y="8171"/>
                  <a:pt x="6778" y="10008"/>
                </a:cubicBezTo>
                <a:cubicBezTo>
                  <a:pt x="6715" y="10055"/>
                  <a:pt x="6635" y="10079"/>
                  <a:pt x="6556" y="10079"/>
                </a:cubicBezTo>
                <a:cubicBezTo>
                  <a:pt x="6477" y="10079"/>
                  <a:pt x="6398" y="10055"/>
                  <a:pt x="6335" y="10008"/>
                </a:cubicBezTo>
                <a:cubicBezTo>
                  <a:pt x="3928" y="8171"/>
                  <a:pt x="2249" y="6524"/>
                  <a:pt x="1806" y="5669"/>
                </a:cubicBezTo>
                <a:cubicBezTo>
                  <a:pt x="1014" y="4149"/>
                  <a:pt x="1489" y="2217"/>
                  <a:pt x="2819" y="1362"/>
                </a:cubicBezTo>
                <a:cubicBezTo>
                  <a:pt x="3231" y="1077"/>
                  <a:pt x="3706" y="950"/>
                  <a:pt x="4181" y="950"/>
                </a:cubicBezTo>
                <a:cubicBezTo>
                  <a:pt x="4941" y="950"/>
                  <a:pt x="5669" y="1299"/>
                  <a:pt x="6176" y="1932"/>
                </a:cubicBezTo>
                <a:lnTo>
                  <a:pt x="6556" y="2344"/>
                </a:lnTo>
                <a:lnTo>
                  <a:pt x="6905" y="1932"/>
                </a:lnTo>
                <a:cubicBezTo>
                  <a:pt x="7411" y="1299"/>
                  <a:pt x="8140" y="950"/>
                  <a:pt x="8900" y="950"/>
                </a:cubicBezTo>
                <a:close/>
                <a:moveTo>
                  <a:pt x="4181" y="0"/>
                </a:moveTo>
                <a:cubicBezTo>
                  <a:pt x="3516" y="0"/>
                  <a:pt x="2883" y="190"/>
                  <a:pt x="2313" y="570"/>
                </a:cubicBezTo>
                <a:cubicBezTo>
                  <a:pt x="602" y="1679"/>
                  <a:pt x="1" y="4149"/>
                  <a:pt x="982" y="6081"/>
                </a:cubicBezTo>
                <a:cubicBezTo>
                  <a:pt x="1679" y="7442"/>
                  <a:pt x="4276" y="9596"/>
                  <a:pt x="5765" y="10736"/>
                </a:cubicBezTo>
                <a:cubicBezTo>
                  <a:pt x="6018" y="10926"/>
                  <a:pt x="6271" y="11021"/>
                  <a:pt x="6556" y="11021"/>
                </a:cubicBezTo>
                <a:cubicBezTo>
                  <a:pt x="6841" y="11021"/>
                  <a:pt x="7126" y="10926"/>
                  <a:pt x="7348" y="10736"/>
                </a:cubicBezTo>
                <a:cubicBezTo>
                  <a:pt x="8836" y="9596"/>
                  <a:pt x="11433" y="7442"/>
                  <a:pt x="12130" y="6081"/>
                </a:cubicBezTo>
                <a:cubicBezTo>
                  <a:pt x="13112" y="4149"/>
                  <a:pt x="12510" y="1679"/>
                  <a:pt x="10800" y="570"/>
                </a:cubicBezTo>
                <a:cubicBezTo>
                  <a:pt x="10230" y="190"/>
                  <a:pt x="9596" y="0"/>
                  <a:pt x="8931" y="0"/>
                </a:cubicBezTo>
                <a:cubicBezTo>
                  <a:pt x="8045" y="0"/>
                  <a:pt x="7221" y="349"/>
                  <a:pt x="6556" y="950"/>
                </a:cubicBezTo>
                <a:cubicBezTo>
                  <a:pt x="5891" y="349"/>
                  <a:pt x="5068" y="0"/>
                  <a:pt x="4181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"/>
          <p:cNvSpPr/>
          <p:nvPr/>
        </p:nvSpPr>
        <p:spPr>
          <a:xfrm>
            <a:off x="2568386" y="4440140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"/>
          <p:cNvSpPr/>
          <p:nvPr/>
        </p:nvSpPr>
        <p:spPr>
          <a:xfrm rot="4735091">
            <a:off x="5188780" y="1464435"/>
            <a:ext cx="159166" cy="137767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61660"/>
            <a:ext cx="7772400" cy="1134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49792"/>
            <a:ext cx="6400800" cy="15661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522512" cy="27384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22/06/2022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4767263"/>
            <a:ext cx="946448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09875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3719550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6629175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 idx="4" hasCustomPrompt="1"/>
          </p:nvPr>
        </p:nvSpPr>
        <p:spPr>
          <a:xfrm>
            <a:off x="1275125" y="1731800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 idx="5" hasCustomPrompt="1"/>
          </p:nvPr>
        </p:nvSpPr>
        <p:spPr>
          <a:xfrm>
            <a:off x="2715738" y="328918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 idx="6" hasCustomPrompt="1"/>
          </p:nvPr>
        </p:nvSpPr>
        <p:spPr>
          <a:xfrm>
            <a:off x="5639238" y="328918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7"/>
          </p:nvPr>
        </p:nvSpPr>
        <p:spPr>
          <a:xfrm>
            <a:off x="2272700" y="1623462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8"/>
          </p:nvPr>
        </p:nvSpPr>
        <p:spPr>
          <a:xfrm>
            <a:off x="5174188" y="1623462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9" hasCustomPrompt="1"/>
          </p:nvPr>
        </p:nvSpPr>
        <p:spPr>
          <a:xfrm>
            <a:off x="4188300" y="173183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title" idx="13" hasCustomPrompt="1"/>
          </p:nvPr>
        </p:nvSpPr>
        <p:spPr>
          <a:xfrm>
            <a:off x="7090200" y="1731800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128450" y="1405175"/>
            <a:ext cx="49422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9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572425" y="1138350"/>
            <a:ext cx="5571600" cy="2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>
            <a:off x="7868797" y="4400722"/>
            <a:ext cx="416622" cy="415695"/>
            <a:chOff x="8081647" y="2947372"/>
            <a:chExt cx="416622" cy="415695"/>
          </a:xfrm>
        </p:grpSpPr>
        <p:sp>
          <p:nvSpPr>
            <p:cNvPr id="131" name="Google Shape;131;p24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4"/>
          <p:cNvGrpSpPr/>
          <p:nvPr/>
        </p:nvGrpSpPr>
        <p:grpSpPr>
          <a:xfrm>
            <a:off x="2399386" y="4691411"/>
            <a:ext cx="322893" cy="282173"/>
            <a:chOff x="1472386" y="3045861"/>
            <a:chExt cx="322893" cy="282173"/>
          </a:xfrm>
        </p:grpSpPr>
        <p:sp>
          <p:nvSpPr>
            <p:cNvPr id="137" name="Google Shape;137;p24"/>
            <p:cNvSpPr/>
            <p:nvPr/>
          </p:nvSpPr>
          <p:spPr>
            <a:xfrm>
              <a:off x="1472386" y="3045861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1552876" y="3119712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24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6752230" y="296157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7636571" y="1477599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8120456" y="238302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5262929" y="4363884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346550" y="2383021"/>
            <a:ext cx="519828" cy="479107"/>
            <a:chOff x="474375" y="2162421"/>
            <a:chExt cx="519828" cy="479107"/>
          </a:xfrm>
        </p:grpSpPr>
        <p:sp>
          <p:nvSpPr>
            <p:cNvPr id="157" name="Google Shape;157;p24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4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7812748" y="2925378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480056" y="1332951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5879187" y="4598178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205825" y="2470975"/>
            <a:ext cx="106900" cy="125125"/>
          </a:xfrm>
          <a:custGeom>
            <a:avLst/>
            <a:gdLst/>
            <a:ahLst/>
            <a:cxnLst/>
            <a:rect l="l" t="t" r="r" b="b"/>
            <a:pathLst>
              <a:path w="4276" h="5005" extrusionOk="0">
                <a:moveTo>
                  <a:pt x="3864" y="1"/>
                </a:moveTo>
                <a:lnTo>
                  <a:pt x="1" y="3928"/>
                </a:lnTo>
                <a:lnTo>
                  <a:pt x="4276" y="5005"/>
                </a:lnTo>
                <a:lnTo>
                  <a:pt x="4276" y="5005"/>
                </a:lnTo>
                <a:lnTo>
                  <a:pt x="3864" y="1"/>
                </a:ln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5209625" y="1500075"/>
            <a:ext cx="159175" cy="137775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1118058" y="1278536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2359316" y="763908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1484180" y="80245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57074" y="2244352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741882" y="1117658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5"/>
          <p:cNvGrpSpPr/>
          <p:nvPr/>
        </p:nvGrpSpPr>
        <p:grpSpPr>
          <a:xfrm>
            <a:off x="7954753" y="4277649"/>
            <a:ext cx="724371" cy="661855"/>
            <a:chOff x="3430528" y="4206737"/>
            <a:chExt cx="724371" cy="661855"/>
          </a:xfrm>
        </p:grpSpPr>
        <p:sp>
          <p:nvSpPr>
            <p:cNvPr id="175" name="Google Shape;175;p25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5"/>
          <p:cNvSpPr/>
          <p:nvPr/>
        </p:nvSpPr>
        <p:spPr>
          <a:xfrm>
            <a:off x="8477454" y="1738669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31" y="919"/>
                </a:moveTo>
                <a:cubicBezTo>
                  <a:pt x="9406" y="919"/>
                  <a:pt x="9881" y="1046"/>
                  <a:pt x="10293" y="1331"/>
                </a:cubicBezTo>
                <a:cubicBezTo>
                  <a:pt x="11623" y="2186"/>
                  <a:pt x="12098" y="4118"/>
                  <a:pt x="11306" y="5638"/>
                </a:cubicBezTo>
                <a:cubicBezTo>
                  <a:pt x="10863" y="6493"/>
                  <a:pt x="9153" y="8140"/>
                  <a:pt x="6777" y="9977"/>
                </a:cubicBezTo>
                <a:cubicBezTo>
                  <a:pt x="6714" y="10024"/>
                  <a:pt x="6635" y="10048"/>
                  <a:pt x="6556" y="10048"/>
                </a:cubicBezTo>
                <a:cubicBezTo>
                  <a:pt x="6477" y="10048"/>
                  <a:pt x="6397" y="10024"/>
                  <a:pt x="6334" y="9977"/>
                </a:cubicBezTo>
                <a:cubicBezTo>
                  <a:pt x="3927" y="8140"/>
                  <a:pt x="2249" y="6525"/>
                  <a:pt x="1805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0" y="1046"/>
                  <a:pt x="3705" y="919"/>
                  <a:pt x="4181" y="919"/>
                </a:cubicBezTo>
                <a:cubicBezTo>
                  <a:pt x="4972" y="919"/>
                  <a:pt x="5669" y="1268"/>
                  <a:pt x="6207" y="1901"/>
                </a:cubicBezTo>
                <a:lnTo>
                  <a:pt x="6556" y="2313"/>
                </a:lnTo>
                <a:lnTo>
                  <a:pt x="6904" y="1901"/>
                </a:lnTo>
                <a:cubicBezTo>
                  <a:pt x="7442" y="1268"/>
                  <a:pt x="8139" y="919"/>
                  <a:pt x="8931" y="919"/>
                </a:cubicBezTo>
                <a:close/>
                <a:moveTo>
                  <a:pt x="4181" y="1"/>
                </a:moveTo>
                <a:cubicBezTo>
                  <a:pt x="3515" y="1"/>
                  <a:pt x="2882" y="191"/>
                  <a:pt x="2312" y="539"/>
                </a:cubicBezTo>
                <a:cubicBezTo>
                  <a:pt x="602" y="1679"/>
                  <a:pt x="0" y="4149"/>
                  <a:pt x="982" y="6050"/>
                </a:cubicBezTo>
                <a:cubicBezTo>
                  <a:pt x="1679" y="7443"/>
                  <a:pt x="4276" y="9565"/>
                  <a:pt x="5764" y="10705"/>
                </a:cubicBezTo>
                <a:cubicBezTo>
                  <a:pt x="6017" y="10895"/>
                  <a:pt x="6271" y="10990"/>
                  <a:pt x="6556" y="10990"/>
                </a:cubicBezTo>
                <a:cubicBezTo>
                  <a:pt x="6841" y="10990"/>
                  <a:pt x="7126" y="10895"/>
                  <a:pt x="7347" y="10705"/>
                </a:cubicBezTo>
                <a:cubicBezTo>
                  <a:pt x="8836" y="9565"/>
                  <a:pt x="11433" y="7411"/>
                  <a:pt x="12129" y="6050"/>
                </a:cubicBezTo>
                <a:cubicBezTo>
                  <a:pt x="13111" y="4149"/>
                  <a:pt x="12509" y="1679"/>
                  <a:pt x="10799" y="539"/>
                </a:cubicBezTo>
                <a:cubicBezTo>
                  <a:pt x="10229" y="191"/>
                  <a:pt x="9596" y="1"/>
                  <a:pt x="8931" y="1"/>
                </a:cubicBezTo>
                <a:cubicBezTo>
                  <a:pt x="8044" y="1"/>
                  <a:pt x="7221" y="318"/>
                  <a:pt x="6556" y="919"/>
                </a:cubicBezTo>
                <a:cubicBezTo>
                  <a:pt x="5891" y="318"/>
                  <a:pt x="5067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6"/>
          <p:cNvGrpSpPr/>
          <p:nvPr/>
        </p:nvGrpSpPr>
        <p:grpSpPr>
          <a:xfrm>
            <a:off x="4235052" y="4391855"/>
            <a:ext cx="611442" cy="558738"/>
            <a:chOff x="3430528" y="4206737"/>
            <a:chExt cx="724371" cy="661855"/>
          </a:xfrm>
        </p:grpSpPr>
        <p:sp>
          <p:nvSpPr>
            <p:cNvPr id="183" name="Google Shape;183;p26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6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6752230" y="296157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6804572" y="3711875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6143071" y="1295536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1995080" y="264927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2559394" y="197382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4524420" y="2861128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5"/>
                  <a:pt x="1743" y="3485"/>
                </a:cubicBezTo>
                <a:cubicBezTo>
                  <a:pt x="2028" y="3485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2028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528762" y="2146306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42" y="1"/>
                </a:moveTo>
                <a:cubicBezTo>
                  <a:pt x="1489" y="1"/>
                  <a:pt x="1235" y="254"/>
                  <a:pt x="1235" y="539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54" y="1236"/>
                  <a:pt x="0" y="1489"/>
                  <a:pt x="0" y="1774"/>
                </a:cubicBezTo>
                <a:cubicBezTo>
                  <a:pt x="0" y="2027"/>
                  <a:pt x="254" y="2281"/>
                  <a:pt x="507" y="2281"/>
                </a:cubicBezTo>
                <a:lnTo>
                  <a:pt x="1235" y="2281"/>
                </a:lnTo>
                <a:lnTo>
                  <a:pt x="1235" y="3009"/>
                </a:lnTo>
                <a:cubicBezTo>
                  <a:pt x="1235" y="3263"/>
                  <a:pt x="1489" y="3516"/>
                  <a:pt x="1742" y="3516"/>
                </a:cubicBezTo>
                <a:cubicBezTo>
                  <a:pt x="2027" y="3516"/>
                  <a:pt x="2280" y="3263"/>
                  <a:pt x="2280" y="3009"/>
                </a:cubicBezTo>
                <a:lnTo>
                  <a:pt x="2280" y="2281"/>
                </a:lnTo>
                <a:lnTo>
                  <a:pt x="2977" y="2281"/>
                </a:lnTo>
                <a:cubicBezTo>
                  <a:pt x="3262" y="2281"/>
                  <a:pt x="3515" y="2027"/>
                  <a:pt x="3515" y="1774"/>
                </a:cubicBezTo>
                <a:cubicBezTo>
                  <a:pt x="3515" y="1489"/>
                  <a:pt x="3262" y="1236"/>
                  <a:pt x="2977" y="1236"/>
                </a:cubicBezTo>
                <a:lnTo>
                  <a:pt x="2280" y="1236"/>
                </a:lnTo>
                <a:lnTo>
                  <a:pt x="2280" y="539"/>
                </a:lnTo>
                <a:cubicBezTo>
                  <a:pt x="2280" y="254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6060029" y="391982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26"/>
          <p:cNvGrpSpPr/>
          <p:nvPr/>
        </p:nvGrpSpPr>
        <p:grpSpPr>
          <a:xfrm>
            <a:off x="57937" y="2162459"/>
            <a:ext cx="519828" cy="479107"/>
            <a:chOff x="474375" y="2162421"/>
            <a:chExt cx="519828" cy="479107"/>
          </a:xfrm>
        </p:grpSpPr>
        <p:sp>
          <p:nvSpPr>
            <p:cNvPr id="209" name="Google Shape;209;p26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6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8905761" y="2899491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531880" y="4560844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00" y="919"/>
                </a:moveTo>
                <a:cubicBezTo>
                  <a:pt x="9406" y="919"/>
                  <a:pt x="9850" y="1046"/>
                  <a:pt x="10293" y="1331"/>
                </a:cubicBezTo>
                <a:cubicBezTo>
                  <a:pt x="11623" y="2186"/>
                  <a:pt x="12067" y="4118"/>
                  <a:pt x="11307" y="5638"/>
                </a:cubicBezTo>
                <a:cubicBezTo>
                  <a:pt x="10863" y="6493"/>
                  <a:pt x="9153" y="8140"/>
                  <a:pt x="6778" y="9977"/>
                </a:cubicBezTo>
                <a:cubicBezTo>
                  <a:pt x="6715" y="10024"/>
                  <a:pt x="6635" y="10048"/>
                  <a:pt x="6556" y="10048"/>
                </a:cubicBezTo>
                <a:cubicBezTo>
                  <a:pt x="6477" y="10048"/>
                  <a:pt x="6398" y="10024"/>
                  <a:pt x="6335" y="9977"/>
                </a:cubicBezTo>
                <a:cubicBezTo>
                  <a:pt x="3928" y="8140"/>
                  <a:pt x="2249" y="6525"/>
                  <a:pt x="1806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1" y="1046"/>
                  <a:pt x="3706" y="919"/>
                  <a:pt x="4181" y="919"/>
                </a:cubicBezTo>
                <a:cubicBezTo>
                  <a:pt x="4941" y="919"/>
                  <a:pt x="5670" y="1268"/>
                  <a:pt x="6176" y="1901"/>
                </a:cubicBezTo>
                <a:lnTo>
                  <a:pt x="6556" y="2313"/>
                </a:lnTo>
                <a:lnTo>
                  <a:pt x="6905" y="1901"/>
                </a:lnTo>
                <a:cubicBezTo>
                  <a:pt x="7411" y="1268"/>
                  <a:pt x="8140" y="919"/>
                  <a:pt x="8900" y="919"/>
                </a:cubicBezTo>
                <a:close/>
                <a:moveTo>
                  <a:pt x="4181" y="1"/>
                </a:moveTo>
                <a:cubicBezTo>
                  <a:pt x="3516" y="1"/>
                  <a:pt x="2883" y="191"/>
                  <a:pt x="2313" y="539"/>
                </a:cubicBezTo>
                <a:cubicBezTo>
                  <a:pt x="602" y="1679"/>
                  <a:pt x="1" y="4149"/>
                  <a:pt x="982" y="6050"/>
                </a:cubicBezTo>
                <a:cubicBezTo>
                  <a:pt x="1679" y="7443"/>
                  <a:pt x="4276" y="9565"/>
                  <a:pt x="5765" y="10705"/>
                </a:cubicBezTo>
                <a:cubicBezTo>
                  <a:pt x="5986" y="10895"/>
                  <a:pt x="6271" y="10990"/>
                  <a:pt x="6556" y="10990"/>
                </a:cubicBezTo>
                <a:cubicBezTo>
                  <a:pt x="6841" y="10990"/>
                  <a:pt x="7095" y="10895"/>
                  <a:pt x="7316" y="10705"/>
                </a:cubicBezTo>
                <a:cubicBezTo>
                  <a:pt x="8805" y="9565"/>
                  <a:pt x="11402" y="7411"/>
                  <a:pt x="12130" y="6050"/>
                </a:cubicBezTo>
                <a:cubicBezTo>
                  <a:pt x="13112" y="4149"/>
                  <a:pt x="12510" y="1679"/>
                  <a:pt x="10800" y="539"/>
                </a:cubicBezTo>
                <a:cubicBezTo>
                  <a:pt x="10230" y="191"/>
                  <a:pt x="9565" y="1"/>
                  <a:pt x="8931" y="1"/>
                </a:cubicBezTo>
                <a:cubicBezTo>
                  <a:pt x="8045" y="1"/>
                  <a:pt x="7221" y="318"/>
                  <a:pt x="6556" y="919"/>
                </a:cubicBezTo>
                <a:cubicBezTo>
                  <a:pt x="5891" y="318"/>
                  <a:pt x="5068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262056" y="1474238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6375275" y="4391841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1800"/>
              <a:buFont typeface="Raleway"/>
              <a:buChar char="●"/>
              <a:defRPr sz="1800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438C"/>
              </a:buClr>
              <a:buSzPts val="1400"/>
              <a:buFont typeface="Raleway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  <p:sldLayoutId id="2147483658" r:id="rId4"/>
    <p:sldLayoutId id="2147483662" r:id="rId5"/>
    <p:sldLayoutId id="2147483666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671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40637"/>
            <a:ext cx="7772400" cy="1134126"/>
          </a:xfrm>
        </p:spPr>
        <p:txBody>
          <a:bodyPr>
            <a:noAutofit/>
          </a:bodyPr>
          <a:lstStyle/>
          <a:p>
            <a:r>
              <a:rPr lang="es-MX" sz="3800" dirty="0"/>
              <a:t>La transición en la clase del Laboratorio de Termodinámica a un sistema híbrido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59695"/>
            <a:ext cx="6400800" cy="681682"/>
          </a:xfrm>
        </p:spPr>
        <p:txBody>
          <a:bodyPr>
            <a:normAutofit fontScale="62500" lnSpcReduction="20000"/>
          </a:bodyPr>
          <a:lstStyle/>
          <a:p>
            <a:r>
              <a:rPr lang="es-MX" dirty="0"/>
              <a:t>David Palomino Merino. ICAT, UNAM</a:t>
            </a:r>
          </a:p>
          <a:p>
            <a:r>
              <a:rPr lang="es-MX" dirty="0"/>
              <a:t>Alejandro Rojas Tapia </a:t>
            </a:r>
            <a:r>
              <a:rPr lang="es-MX" baseline="30000" dirty="0"/>
              <a:t>†</a:t>
            </a:r>
            <a:r>
              <a:rPr lang="es-MX" dirty="0"/>
              <a:t>. Facultad de Ingeniería, UNAM</a:t>
            </a:r>
          </a:p>
        </p:txBody>
      </p:sp>
    </p:spTree>
    <p:extLst>
      <p:ext uri="{BB962C8B-B14F-4D97-AF65-F5344CB8AC3E}">
        <p14:creationId xmlns:p14="http://schemas.microsoft.com/office/powerpoint/2010/main" val="15954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4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0" name="Google Shape;1800;p45"/>
          <p:cNvGrpSpPr/>
          <p:nvPr/>
        </p:nvGrpSpPr>
        <p:grpSpPr>
          <a:xfrm>
            <a:off x="74312" y="2547199"/>
            <a:ext cx="3057035" cy="2636811"/>
            <a:chOff x="74312" y="214924"/>
            <a:chExt cx="3057035" cy="2636811"/>
          </a:xfrm>
        </p:grpSpPr>
        <p:sp>
          <p:nvSpPr>
            <p:cNvPr id="1801" name="Google Shape;1801;p45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2106792" y="2564838"/>
              <a:ext cx="342775" cy="286896"/>
            </a:xfrm>
            <a:custGeom>
              <a:avLst/>
              <a:gdLst/>
              <a:ahLst/>
              <a:cxnLst/>
              <a:rect l="l" t="t" r="r" b="b"/>
              <a:pathLst>
                <a:path w="11465" h="9596" extrusionOk="0">
                  <a:moveTo>
                    <a:pt x="7791" y="824"/>
                  </a:moveTo>
                  <a:cubicBezTo>
                    <a:pt x="8203" y="824"/>
                    <a:pt x="8646" y="950"/>
                    <a:pt x="8995" y="1172"/>
                  </a:cubicBezTo>
                  <a:cubicBezTo>
                    <a:pt x="10166" y="1932"/>
                    <a:pt x="10578" y="3611"/>
                    <a:pt x="9881" y="4941"/>
                  </a:cubicBezTo>
                  <a:cubicBezTo>
                    <a:pt x="9501" y="5701"/>
                    <a:pt x="8013" y="7126"/>
                    <a:pt x="5923" y="8741"/>
                  </a:cubicBezTo>
                  <a:cubicBezTo>
                    <a:pt x="5875" y="8773"/>
                    <a:pt x="5812" y="8788"/>
                    <a:pt x="5745" y="8788"/>
                  </a:cubicBezTo>
                  <a:cubicBezTo>
                    <a:pt x="5677" y="8788"/>
                    <a:pt x="5606" y="8773"/>
                    <a:pt x="5543" y="8741"/>
                  </a:cubicBezTo>
                  <a:cubicBezTo>
                    <a:pt x="3453" y="7126"/>
                    <a:pt x="1996" y="5701"/>
                    <a:pt x="1584" y="4941"/>
                  </a:cubicBezTo>
                  <a:cubicBezTo>
                    <a:pt x="919" y="3611"/>
                    <a:pt x="1299" y="1932"/>
                    <a:pt x="2471" y="1172"/>
                  </a:cubicBezTo>
                  <a:cubicBezTo>
                    <a:pt x="2851" y="950"/>
                    <a:pt x="3263" y="824"/>
                    <a:pt x="3674" y="824"/>
                  </a:cubicBezTo>
                  <a:cubicBezTo>
                    <a:pt x="4339" y="824"/>
                    <a:pt x="4973" y="1109"/>
                    <a:pt x="5416" y="1679"/>
                  </a:cubicBezTo>
                  <a:lnTo>
                    <a:pt x="5733" y="2027"/>
                  </a:lnTo>
                  <a:lnTo>
                    <a:pt x="6049" y="1679"/>
                  </a:lnTo>
                  <a:cubicBezTo>
                    <a:pt x="6493" y="1109"/>
                    <a:pt x="7126" y="824"/>
                    <a:pt x="7791" y="824"/>
                  </a:cubicBezTo>
                  <a:close/>
                  <a:moveTo>
                    <a:pt x="3674" y="0"/>
                  </a:moveTo>
                  <a:cubicBezTo>
                    <a:pt x="3104" y="0"/>
                    <a:pt x="2534" y="190"/>
                    <a:pt x="2059" y="507"/>
                  </a:cubicBezTo>
                  <a:cubicBezTo>
                    <a:pt x="539" y="1489"/>
                    <a:pt x="1" y="3642"/>
                    <a:pt x="887" y="5289"/>
                  </a:cubicBezTo>
                  <a:cubicBezTo>
                    <a:pt x="1489" y="6492"/>
                    <a:pt x="3769" y="8361"/>
                    <a:pt x="5068" y="9374"/>
                  </a:cubicBezTo>
                  <a:cubicBezTo>
                    <a:pt x="5258" y="9501"/>
                    <a:pt x="5479" y="9596"/>
                    <a:pt x="5733" y="9596"/>
                  </a:cubicBezTo>
                  <a:cubicBezTo>
                    <a:pt x="5986" y="9596"/>
                    <a:pt x="6239" y="9501"/>
                    <a:pt x="6429" y="9374"/>
                  </a:cubicBezTo>
                  <a:cubicBezTo>
                    <a:pt x="7728" y="8361"/>
                    <a:pt x="9976" y="6492"/>
                    <a:pt x="10610" y="5289"/>
                  </a:cubicBezTo>
                  <a:cubicBezTo>
                    <a:pt x="11465" y="3611"/>
                    <a:pt x="10958" y="1457"/>
                    <a:pt x="9438" y="507"/>
                  </a:cubicBezTo>
                  <a:cubicBezTo>
                    <a:pt x="8931" y="190"/>
                    <a:pt x="8393" y="0"/>
                    <a:pt x="7823" y="0"/>
                  </a:cubicBezTo>
                  <a:cubicBezTo>
                    <a:pt x="7063" y="0"/>
                    <a:pt x="6303" y="285"/>
                    <a:pt x="5733" y="824"/>
                  </a:cubicBezTo>
                  <a:cubicBezTo>
                    <a:pt x="5163" y="285"/>
                    <a:pt x="4434" y="0"/>
                    <a:pt x="3674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5"/>
          <p:cNvGrpSpPr/>
          <p:nvPr/>
        </p:nvGrpSpPr>
        <p:grpSpPr>
          <a:xfrm>
            <a:off x="6286787" y="214924"/>
            <a:ext cx="3057035" cy="2636811"/>
            <a:chOff x="74312" y="214924"/>
            <a:chExt cx="3057035" cy="2636811"/>
          </a:xfrm>
        </p:grpSpPr>
        <p:sp>
          <p:nvSpPr>
            <p:cNvPr id="1815" name="Google Shape;1815;p45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5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5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5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5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5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5"/>
            <p:cNvSpPr/>
            <p:nvPr/>
          </p:nvSpPr>
          <p:spPr>
            <a:xfrm>
              <a:off x="2106792" y="2564838"/>
              <a:ext cx="342775" cy="286896"/>
            </a:xfrm>
            <a:custGeom>
              <a:avLst/>
              <a:gdLst/>
              <a:ahLst/>
              <a:cxnLst/>
              <a:rect l="l" t="t" r="r" b="b"/>
              <a:pathLst>
                <a:path w="11465" h="9596" extrusionOk="0">
                  <a:moveTo>
                    <a:pt x="7791" y="824"/>
                  </a:moveTo>
                  <a:cubicBezTo>
                    <a:pt x="8203" y="824"/>
                    <a:pt x="8646" y="950"/>
                    <a:pt x="8995" y="1172"/>
                  </a:cubicBezTo>
                  <a:cubicBezTo>
                    <a:pt x="10166" y="1932"/>
                    <a:pt x="10578" y="3611"/>
                    <a:pt x="9881" y="4941"/>
                  </a:cubicBezTo>
                  <a:cubicBezTo>
                    <a:pt x="9501" y="5701"/>
                    <a:pt x="8013" y="7126"/>
                    <a:pt x="5923" y="8741"/>
                  </a:cubicBezTo>
                  <a:cubicBezTo>
                    <a:pt x="5875" y="8773"/>
                    <a:pt x="5812" y="8788"/>
                    <a:pt x="5745" y="8788"/>
                  </a:cubicBezTo>
                  <a:cubicBezTo>
                    <a:pt x="5677" y="8788"/>
                    <a:pt x="5606" y="8773"/>
                    <a:pt x="5543" y="8741"/>
                  </a:cubicBezTo>
                  <a:cubicBezTo>
                    <a:pt x="3453" y="7126"/>
                    <a:pt x="1996" y="5701"/>
                    <a:pt x="1584" y="4941"/>
                  </a:cubicBezTo>
                  <a:cubicBezTo>
                    <a:pt x="919" y="3611"/>
                    <a:pt x="1299" y="1932"/>
                    <a:pt x="2471" y="1172"/>
                  </a:cubicBezTo>
                  <a:cubicBezTo>
                    <a:pt x="2851" y="950"/>
                    <a:pt x="3263" y="824"/>
                    <a:pt x="3674" y="824"/>
                  </a:cubicBezTo>
                  <a:cubicBezTo>
                    <a:pt x="4339" y="824"/>
                    <a:pt x="4973" y="1109"/>
                    <a:pt x="5416" y="1679"/>
                  </a:cubicBezTo>
                  <a:lnTo>
                    <a:pt x="5733" y="2027"/>
                  </a:lnTo>
                  <a:lnTo>
                    <a:pt x="6049" y="1679"/>
                  </a:lnTo>
                  <a:cubicBezTo>
                    <a:pt x="6493" y="1109"/>
                    <a:pt x="7126" y="824"/>
                    <a:pt x="7791" y="824"/>
                  </a:cubicBezTo>
                  <a:close/>
                  <a:moveTo>
                    <a:pt x="3674" y="0"/>
                  </a:moveTo>
                  <a:cubicBezTo>
                    <a:pt x="3104" y="0"/>
                    <a:pt x="2534" y="190"/>
                    <a:pt x="2059" y="507"/>
                  </a:cubicBezTo>
                  <a:cubicBezTo>
                    <a:pt x="539" y="1489"/>
                    <a:pt x="1" y="3642"/>
                    <a:pt x="887" y="5289"/>
                  </a:cubicBezTo>
                  <a:cubicBezTo>
                    <a:pt x="1489" y="6492"/>
                    <a:pt x="3769" y="8361"/>
                    <a:pt x="5068" y="9374"/>
                  </a:cubicBezTo>
                  <a:cubicBezTo>
                    <a:pt x="5258" y="9501"/>
                    <a:pt x="5479" y="9596"/>
                    <a:pt x="5733" y="9596"/>
                  </a:cubicBezTo>
                  <a:cubicBezTo>
                    <a:pt x="5986" y="9596"/>
                    <a:pt x="6239" y="9501"/>
                    <a:pt x="6429" y="9374"/>
                  </a:cubicBezTo>
                  <a:cubicBezTo>
                    <a:pt x="7728" y="8361"/>
                    <a:pt x="9976" y="6492"/>
                    <a:pt x="10610" y="5289"/>
                  </a:cubicBezTo>
                  <a:cubicBezTo>
                    <a:pt x="11465" y="3611"/>
                    <a:pt x="10958" y="1457"/>
                    <a:pt x="9438" y="507"/>
                  </a:cubicBezTo>
                  <a:cubicBezTo>
                    <a:pt x="8931" y="190"/>
                    <a:pt x="8393" y="0"/>
                    <a:pt x="7823" y="0"/>
                  </a:cubicBezTo>
                  <a:cubicBezTo>
                    <a:pt x="7063" y="0"/>
                    <a:pt x="6303" y="285"/>
                    <a:pt x="5733" y="824"/>
                  </a:cubicBezTo>
                  <a:cubicBezTo>
                    <a:pt x="5163" y="285"/>
                    <a:pt x="4434" y="0"/>
                    <a:pt x="3674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5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5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5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45"/>
          <p:cNvGrpSpPr/>
          <p:nvPr/>
        </p:nvGrpSpPr>
        <p:grpSpPr>
          <a:xfrm>
            <a:off x="74312" y="214924"/>
            <a:ext cx="3057035" cy="2636811"/>
            <a:chOff x="74312" y="214924"/>
            <a:chExt cx="3057035" cy="2636811"/>
          </a:xfrm>
        </p:grpSpPr>
        <p:sp>
          <p:nvSpPr>
            <p:cNvPr id="1829" name="Google Shape;1829;p45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5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5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5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5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5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5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5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5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5"/>
            <p:cNvSpPr/>
            <p:nvPr/>
          </p:nvSpPr>
          <p:spPr>
            <a:xfrm>
              <a:off x="2106792" y="2564838"/>
              <a:ext cx="342775" cy="286896"/>
            </a:xfrm>
            <a:custGeom>
              <a:avLst/>
              <a:gdLst/>
              <a:ahLst/>
              <a:cxnLst/>
              <a:rect l="l" t="t" r="r" b="b"/>
              <a:pathLst>
                <a:path w="11465" h="9596" extrusionOk="0">
                  <a:moveTo>
                    <a:pt x="7791" y="824"/>
                  </a:moveTo>
                  <a:cubicBezTo>
                    <a:pt x="8203" y="824"/>
                    <a:pt x="8646" y="950"/>
                    <a:pt x="8995" y="1172"/>
                  </a:cubicBezTo>
                  <a:cubicBezTo>
                    <a:pt x="10166" y="1932"/>
                    <a:pt x="10578" y="3611"/>
                    <a:pt x="9881" y="4941"/>
                  </a:cubicBezTo>
                  <a:cubicBezTo>
                    <a:pt x="9501" y="5701"/>
                    <a:pt x="8013" y="7126"/>
                    <a:pt x="5923" y="8741"/>
                  </a:cubicBezTo>
                  <a:cubicBezTo>
                    <a:pt x="5875" y="8773"/>
                    <a:pt x="5812" y="8788"/>
                    <a:pt x="5745" y="8788"/>
                  </a:cubicBezTo>
                  <a:cubicBezTo>
                    <a:pt x="5677" y="8788"/>
                    <a:pt x="5606" y="8773"/>
                    <a:pt x="5543" y="8741"/>
                  </a:cubicBezTo>
                  <a:cubicBezTo>
                    <a:pt x="3453" y="7126"/>
                    <a:pt x="1996" y="5701"/>
                    <a:pt x="1584" y="4941"/>
                  </a:cubicBezTo>
                  <a:cubicBezTo>
                    <a:pt x="919" y="3611"/>
                    <a:pt x="1299" y="1932"/>
                    <a:pt x="2471" y="1172"/>
                  </a:cubicBezTo>
                  <a:cubicBezTo>
                    <a:pt x="2851" y="950"/>
                    <a:pt x="3263" y="824"/>
                    <a:pt x="3674" y="824"/>
                  </a:cubicBezTo>
                  <a:cubicBezTo>
                    <a:pt x="4339" y="824"/>
                    <a:pt x="4973" y="1109"/>
                    <a:pt x="5416" y="1679"/>
                  </a:cubicBezTo>
                  <a:lnTo>
                    <a:pt x="5733" y="2027"/>
                  </a:lnTo>
                  <a:lnTo>
                    <a:pt x="6049" y="1679"/>
                  </a:lnTo>
                  <a:cubicBezTo>
                    <a:pt x="6493" y="1109"/>
                    <a:pt x="7126" y="824"/>
                    <a:pt x="7791" y="824"/>
                  </a:cubicBezTo>
                  <a:close/>
                  <a:moveTo>
                    <a:pt x="3674" y="0"/>
                  </a:moveTo>
                  <a:cubicBezTo>
                    <a:pt x="3104" y="0"/>
                    <a:pt x="2534" y="190"/>
                    <a:pt x="2059" y="507"/>
                  </a:cubicBezTo>
                  <a:cubicBezTo>
                    <a:pt x="539" y="1489"/>
                    <a:pt x="1" y="3642"/>
                    <a:pt x="887" y="5289"/>
                  </a:cubicBezTo>
                  <a:cubicBezTo>
                    <a:pt x="1489" y="6492"/>
                    <a:pt x="3769" y="8361"/>
                    <a:pt x="5068" y="9374"/>
                  </a:cubicBezTo>
                  <a:cubicBezTo>
                    <a:pt x="5258" y="9501"/>
                    <a:pt x="5479" y="9596"/>
                    <a:pt x="5733" y="9596"/>
                  </a:cubicBezTo>
                  <a:cubicBezTo>
                    <a:pt x="5986" y="9596"/>
                    <a:pt x="6239" y="9501"/>
                    <a:pt x="6429" y="9374"/>
                  </a:cubicBezTo>
                  <a:cubicBezTo>
                    <a:pt x="7728" y="8361"/>
                    <a:pt x="9976" y="6492"/>
                    <a:pt x="10610" y="5289"/>
                  </a:cubicBezTo>
                  <a:cubicBezTo>
                    <a:pt x="11465" y="3611"/>
                    <a:pt x="10958" y="1457"/>
                    <a:pt x="9438" y="507"/>
                  </a:cubicBezTo>
                  <a:cubicBezTo>
                    <a:pt x="8931" y="190"/>
                    <a:pt x="8393" y="0"/>
                    <a:pt x="7823" y="0"/>
                  </a:cubicBezTo>
                  <a:cubicBezTo>
                    <a:pt x="7063" y="0"/>
                    <a:pt x="6303" y="285"/>
                    <a:pt x="5733" y="824"/>
                  </a:cubicBezTo>
                  <a:cubicBezTo>
                    <a:pt x="5163" y="285"/>
                    <a:pt x="4434" y="0"/>
                    <a:pt x="3674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5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5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5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5"/>
          <p:cNvGrpSpPr/>
          <p:nvPr/>
        </p:nvGrpSpPr>
        <p:grpSpPr>
          <a:xfrm>
            <a:off x="563861" y="466797"/>
            <a:ext cx="8015204" cy="4210041"/>
            <a:chOff x="560923" y="541409"/>
            <a:chExt cx="8015204" cy="4210041"/>
          </a:xfrm>
        </p:grpSpPr>
        <p:sp>
          <p:nvSpPr>
            <p:cNvPr id="1843" name="Google Shape;1843;p45"/>
            <p:cNvSpPr/>
            <p:nvPr/>
          </p:nvSpPr>
          <p:spPr>
            <a:xfrm>
              <a:off x="823236" y="541409"/>
              <a:ext cx="7491548" cy="4153622"/>
            </a:xfrm>
            <a:custGeom>
              <a:avLst/>
              <a:gdLst/>
              <a:ahLst/>
              <a:cxnLst/>
              <a:rect l="l" t="t" r="r" b="b"/>
              <a:pathLst>
                <a:path w="239672" h="132884" extrusionOk="0">
                  <a:moveTo>
                    <a:pt x="7284" y="1"/>
                  </a:moveTo>
                  <a:cubicBezTo>
                    <a:pt x="3262" y="1"/>
                    <a:pt x="0" y="3263"/>
                    <a:pt x="0" y="7285"/>
                  </a:cubicBezTo>
                  <a:lnTo>
                    <a:pt x="0" y="125600"/>
                  </a:lnTo>
                  <a:cubicBezTo>
                    <a:pt x="0" y="129622"/>
                    <a:pt x="3262" y="132884"/>
                    <a:pt x="7284" y="132884"/>
                  </a:cubicBezTo>
                  <a:lnTo>
                    <a:pt x="232388" y="132884"/>
                  </a:lnTo>
                  <a:cubicBezTo>
                    <a:pt x="236410" y="132884"/>
                    <a:pt x="239672" y="129622"/>
                    <a:pt x="239672" y="125600"/>
                  </a:cubicBezTo>
                  <a:lnTo>
                    <a:pt x="239672" y="7285"/>
                  </a:lnTo>
                  <a:cubicBezTo>
                    <a:pt x="239672" y="3263"/>
                    <a:pt x="236410" y="1"/>
                    <a:pt x="23238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5"/>
            <p:cNvSpPr/>
            <p:nvPr/>
          </p:nvSpPr>
          <p:spPr>
            <a:xfrm>
              <a:off x="560923" y="4388144"/>
              <a:ext cx="8015204" cy="363306"/>
            </a:xfrm>
            <a:custGeom>
              <a:avLst/>
              <a:gdLst/>
              <a:ahLst/>
              <a:cxnLst/>
              <a:rect l="l" t="t" r="r" b="b"/>
              <a:pathLst>
                <a:path w="256425" h="11623" extrusionOk="0">
                  <a:moveTo>
                    <a:pt x="0" y="0"/>
                  </a:moveTo>
                  <a:lnTo>
                    <a:pt x="0" y="2724"/>
                  </a:lnTo>
                  <a:cubicBezTo>
                    <a:pt x="0" y="7632"/>
                    <a:pt x="3990" y="11623"/>
                    <a:pt x="8899" y="11623"/>
                  </a:cubicBezTo>
                  <a:lnTo>
                    <a:pt x="247526" y="11623"/>
                  </a:lnTo>
                  <a:cubicBezTo>
                    <a:pt x="252434" y="11623"/>
                    <a:pt x="256425" y="7632"/>
                    <a:pt x="256425" y="2724"/>
                  </a:cubicBezTo>
                  <a:lnTo>
                    <a:pt x="256425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5"/>
            <p:cNvSpPr/>
            <p:nvPr/>
          </p:nvSpPr>
          <p:spPr>
            <a:xfrm>
              <a:off x="992495" y="706730"/>
              <a:ext cx="7136212" cy="3507217"/>
            </a:xfrm>
            <a:custGeom>
              <a:avLst/>
              <a:gdLst/>
              <a:ahLst/>
              <a:cxnLst/>
              <a:rect l="l" t="t" r="r" b="b"/>
              <a:pathLst>
                <a:path w="228304" h="112204" extrusionOk="0">
                  <a:moveTo>
                    <a:pt x="1" y="1"/>
                  </a:moveTo>
                  <a:lnTo>
                    <a:pt x="1" y="112203"/>
                  </a:lnTo>
                  <a:lnTo>
                    <a:pt x="228303" y="112203"/>
                  </a:lnTo>
                  <a:lnTo>
                    <a:pt x="228303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5"/>
            <p:cNvSpPr/>
            <p:nvPr/>
          </p:nvSpPr>
          <p:spPr>
            <a:xfrm>
              <a:off x="3345497" y="4388144"/>
              <a:ext cx="2560896" cy="133657"/>
            </a:xfrm>
            <a:custGeom>
              <a:avLst/>
              <a:gdLst/>
              <a:ahLst/>
              <a:cxnLst/>
              <a:rect l="l" t="t" r="r" b="b"/>
              <a:pathLst>
                <a:path w="81929" h="4276" extrusionOk="0">
                  <a:moveTo>
                    <a:pt x="0" y="0"/>
                  </a:moveTo>
                  <a:lnTo>
                    <a:pt x="2692" y="4276"/>
                  </a:lnTo>
                  <a:lnTo>
                    <a:pt x="79426" y="4276"/>
                  </a:lnTo>
                  <a:lnTo>
                    <a:pt x="81928" y="0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5"/>
            <p:cNvSpPr/>
            <p:nvPr/>
          </p:nvSpPr>
          <p:spPr>
            <a:xfrm>
              <a:off x="1114274" y="825508"/>
              <a:ext cx="6904532" cy="3377560"/>
            </a:xfrm>
            <a:custGeom>
              <a:avLst/>
              <a:gdLst/>
              <a:ahLst/>
              <a:cxnLst/>
              <a:rect l="l" t="t" r="r" b="b"/>
              <a:pathLst>
                <a:path w="220892" h="108056" extrusionOk="0">
                  <a:moveTo>
                    <a:pt x="1647" y="1"/>
                  </a:moveTo>
                  <a:cubicBezTo>
                    <a:pt x="728" y="1"/>
                    <a:pt x="0" y="729"/>
                    <a:pt x="0" y="1616"/>
                  </a:cubicBezTo>
                  <a:lnTo>
                    <a:pt x="0" y="106408"/>
                  </a:lnTo>
                  <a:cubicBezTo>
                    <a:pt x="0" y="107327"/>
                    <a:pt x="728" y="108055"/>
                    <a:pt x="1647" y="108055"/>
                  </a:cubicBezTo>
                  <a:lnTo>
                    <a:pt x="219245" y="108055"/>
                  </a:lnTo>
                  <a:cubicBezTo>
                    <a:pt x="220163" y="108055"/>
                    <a:pt x="220892" y="107327"/>
                    <a:pt x="220892" y="106408"/>
                  </a:cubicBezTo>
                  <a:lnTo>
                    <a:pt x="220892" y="1616"/>
                  </a:lnTo>
                  <a:cubicBezTo>
                    <a:pt x="220892" y="729"/>
                    <a:pt x="220163" y="1"/>
                    <a:pt x="219245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45"/>
            <p:cNvSpPr/>
            <p:nvPr/>
          </p:nvSpPr>
          <p:spPr>
            <a:xfrm>
              <a:off x="1117228" y="1072050"/>
              <a:ext cx="6903563" cy="3130064"/>
            </a:xfrm>
            <a:custGeom>
              <a:avLst/>
              <a:gdLst/>
              <a:ahLst/>
              <a:cxnLst/>
              <a:rect l="l" t="t" r="r" b="b"/>
              <a:pathLst>
                <a:path w="220861" h="100138" extrusionOk="0">
                  <a:moveTo>
                    <a:pt x="0" y="0"/>
                  </a:moveTo>
                  <a:lnTo>
                    <a:pt x="0" y="100137"/>
                  </a:lnTo>
                  <a:lnTo>
                    <a:pt x="220860" y="100137"/>
                  </a:lnTo>
                  <a:lnTo>
                    <a:pt x="22086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45"/>
            <p:cNvSpPr/>
            <p:nvPr/>
          </p:nvSpPr>
          <p:spPr>
            <a:xfrm>
              <a:off x="1490427" y="910654"/>
              <a:ext cx="91084" cy="91084"/>
            </a:xfrm>
            <a:custGeom>
              <a:avLst/>
              <a:gdLst/>
              <a:ahLst/>
              <a:cxnLst/>
              <a:rect l="l" t="t" r="r" b="b"/>
              <a:pathLst>
                <a:path w="2914" h="2914" extrusionOk="0">
                  <a:moveTo>
                    <a:pt x="1457" y="0"/>
                  </a:moveTo>
                  <a:cubicBezTo>
                    <a:pt x="665" y="0"/>
                    <a:pt x="0" y="634"/>
                    <a:pt x="0" y="1457"/>
                  </a:cubicBezTo>
                  <a:cubicBezTo>
                    <a:pt x="0" y="2249"/>
                    <a:pt x="665" y="2914"/>
                    <a:pt x="1457" y="2914"/>
                  </a:cubicBezTo>
                  <a:cubicBezTo>
                    <a:pt x="2249" y="2914"/>
                    <a:pt x="2914" y="2249"/>
                    <a:pt x="2914" y="1457"/>
                  </a:cubicBezTo>
                  <a:cubicBezTo>
                    <a:pt x="2914" y="634"/>
                    <a:pt x="2249" y="0"/>
                    <a:pt x="1457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5"/>
            <p:cNvSpPr/>
            <p:nvPr/>
          </p:nvSpPr>
          <p:spPr>
            <a:xfrm>
              <a:off x="1214236" y="910654"/>
              <a:ext cx="92085" cy="91084"/>
            </a:xfrm>
            <a:custGeom>
              <a:avLst/>
              <a:gdLst/>
              <a:ahLst/>
              <a:cxnLst/>
              <a:rect l="l" t="t" r="r" b="b"/>
              <a:pathLst>
                <a:path w="2946" h="2914" extrusionOk="0">
                  <a:moveTo>
                    <a:pt x="1489" y="0"/>
                  </a:moveTo>
                  <a:cubicBezTo>
                    <a:pt x="666" y="0"/>
                    <a:pt x="1" y="634"/>
                    <a:pt x="1" y="1457"/>
                  </a:cubicBezTo>
                  <a:cubicBezTo>
                    <a:pt x="1" y="2249"/>
                    <a:pt x="666" y="2914"/>
                    <a:pt x="1489" y="2914"/>
                  </a:cubicBezTo>
                  <a:cubicBezTo>
                    <a:pt x="2281" y="2914"/>
                    <a:pt x="2946" y="2249"/>
                    <a:pt x="2946" y="1457"/>
                  </a:cubicBezTo>
                  <a:cubicBezTo>
                    <a:pt x="2946" y="634"/>
                    <a:pt x="2281" y="0"/>
                    <a:pt x="148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5"/>
            <p:cNvSpPr/>
            <p:nvPr/>
          </p:nvSpPr>
          <p:spPr>
            <a:xfrm>
              <a:off x="1346893" y="910654"/>
              <a:ext cx="91084" cy="91084"/>
            </a:xfrm>
            <a:custGeom>
              <a:avLst/>
              <a:gdLst/>
              <a:ahLst/>
              <a:cxnLst/>
              <a:rect l="l" t="t" r="r" b="b"/>
              <a:pathLst>
                <a:path w="2914" h="2914" extrusionOk="0">
                  <a:moveTo>
                    <a:pt x="1457" y="0"/>
                  </a:moveTo>
                  <a:cubicBezTo>
                    <a:pt x="665" y="0"/>
                    <a:pt x="0" y="634"/>
                    <a:pt x="0" y="1457"/>
                  </a:cubicBezTo>
                  <a:cubicBezTo>
                    <a:pt x="0" y="2249"/>
                    <a:pt x="665" y="2914"/>
                    <a:pt x="1457" y="2914"/>
                  </a:cubicBezTo>
                  <a:cubicBezTo>
                    <a:pt x="2280" y="2914"/>
                    <a:pt x="2914" y="2249"/>
                    <a:pt x="2914" y="1457"/>
                  </a:cubicBezTo>
                  <a:cubicBezTo>
                    <a:pt x="2914" y="634"/>
                    <a:pt x="2280" y="0"/>
                    <a:pt x="1457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5"/>
            <p:cNvSpPr/>
            <p:nvPr/>
          </p:nvSpPr>
          <p:spPr>
            <a:xfrm>
              <a:off x="823236" y="4383174"/>
              <a:ext cx="7438097" cy="8940"/>
            </a:xfrm>
            <a:custGeom>
              <a:avLst/>
              <a:gdLst/>
              <a:ahLst/>
              <a:cxnLst/>
              <a:rect l="l" t="t" r="r" b="b"/>
              <a:pathLst>
                <a:path w="237962" h="286" extrusionOk="0">
                  <a:moveTo>
                    <a:pt x="138331" y="1"/>
                  </a:moveTo>
                  <a:cubicBezTo>
                    <a:pt x="83322" y="1"/>
                    <a:pt x="0" y="64"/>
                    <a:pt x="0" y="159"/>
                  </a:cubicBezTo>
                  <a:cubicBezTo>
                    <a:pt x="0" y="223"/>
                    <a:pt x="83322" y="286"/>
                    <a:pt x="138331" y="286"/>
                  </a:cubicBezTo>
                  <a:cubicBezTo>
                    <a:pt x="193340" y="286"/>
                    <a:pt x="237962" y="223"/>
                    <a:pt x="237962" y="159"/>
                  </a:cubicBezTo>
                  <a:cubicBezTo>
                    <a:pt x="237962" y="64"/>
                    <a:pt x="193340" y="1"/>
                    <a:pt x="13833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45"/>
          <p:cNvGrpSpPr/>
          <p:nvPr/>
        </p:nvGrpSpPr>
        <p:grpSpPr>
          <a:xfrm>
            <a:off x="6657469" y="1713275"/>
            <a:ext cx="2512384" cy="4009462"/>
            <a:chOff x="6070682" y="1133989"/>
            <a:chExt cx="2512384" cy="4009462"/>
          </a:xfrm>
        </p:grpSpPr>
        <p:sp>
          <p:nvSpPr>
            <p:cNvPr id="1854" name="Google Shape;1854;p45"/>
            <p:cNvSpPr/>
            <p:nvPr/>
          </p:nvSpPr>
          <p:spPr>
            <a:xfrm>
              <a:off x="7205079" y="2376662"/>
              <a:ext cx="38634" cy="126749"/>
            </a:xfrm>
            <a:custGeom>
              <a:avLst/>
              <a:gdLst/>
              <a:ahLst/>
              <a:cxnLst/>
              <a:rect l="l" t="t" r="r" b="b"/>
              <a:pathLst>
                <a:path w="1236" h="4055" extrusionOk="0">
                  <a:moveTo>
                    <a:pt x="757" y="1"/>
                  </a:moveTo>
                  <a:cubicBezTo>
                    <a:pt x="378" y="1"/>
                    <a:pt x="1" y="4055"/>
                    <a:pt x="1" y="4055"/>
                  </a:cubicBezTo>
                  <a:lnTo>
                    <a:pt x="1204" y="2820"/>
                  </a:lnTo>
                  <a:cubicBezTo>
                    <a:pt x="1204" y="2820"/>
                    <a:pt x="1141" y="1458"/>
                    <a:pt x="1173" y="1109"/>
                  </a:cubicBezTo>
                  <a:cubicBezTo>
                    <a:pt x="1236" y="761"/>
                    <a:pt x="1173" y="33"/>
                    <a:pt x="761" y="1"/>
                  </a:cubicBezTo>
                  <a:cubicBezTo>
                    <a:pt x="759" y="1"/>
                    <a:pt x="758" y="1"/>
                    <a:pt x="75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5"/>
            <p:cNvSpPr/>
            <p:nvPr/>
          </p:nvSpPr>
          <p:spPr>
            <a:xfrm>
              <a:off x="7744584" y="2172582"/>
              <a:ext cx="785032" cy="1963159"/>
            </a:xfrm>
            <a:custGeom>
              <a:avLst/>
              <a:gdLst/>
              <a:ahLst/>
              <a:cxnLst/>
              <a:rect l="l" t="t" r="r" b="b"/>
              <a:pathLst>
                <a:path w="25115" h="62806" extrusionOk="0">
                  <a:moveTo>
                    <a:pt x="12488" y="1"/>
                  </a:moveTo>
                  <a:cubicBezTo>
                    <a:pt x="11462" y="1"/>
                    <a:pt x="10705" y="228"/>
                    <a:pt x="10705" y="228"/>
                  </a:cubicBezTo>
                  <a:lnTo>
                    <a:pt x="1" y="62806"/>
                  </a:lnTo>
                  <a:lnTo>
                    <a:pt x="25114" y="60779"/>
                  </a:lnTo>
                  <a:lnTo>
                    <a:pt x="16025" y="21066"/>
                  </a:lnTo>
                  <a:lnTo>
                    <a:pt x="17989" y="7227"/>
                  </a:lnTo>
                  <a:cubicBezTo>
                    <a:pt x="17989" y="1004"/>
                    <a:pt x="14645" y="1"/>
                    <a:pt x="12488" y="1"/>
                  </a:cubicBez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5"/>
            <p:cNvSpPr/>
            <p:nvPr/>
          </p:nvSpPr>
          <p:spPr>
            <a:xfrm>
              <a:off x="7296164" y="4584129"/>
              <a:ext cx="279192" cy="512811"/>
            </a:xfrm>
            <a:custGeom>
              <a:avLst/>
              <a:gdLst/>
              <a:ahLst/>
              <a:cxnLst/>
              <a:rect l="l" t="t" r="r" b="b"/>
              <a:pathLst>
                <a:path w="8932" h="16406" extrusionOk="0">
                  <a:moveTo>
                    <a:pt x="1457" y="1"/>
                  </a:moveTo>
                  <a:lnTo>
                    <a:pt x="0" y="16405"/>
                  </a:lnTo>
                  <a:lnTo>
                    <a:pt x="6208" y="16405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5"/>
            <p:cNvSpPr/>
            <p:nvPr/>
          </p:nvSpPr>
          <p:spPr>
            <a:xfrm>
              <a:off x="7142721" y="5096908"/>
              <a:ext cx="347490" cy="33664"/>
            </a:xfrm>
            <a:custGeom>
              <a:avLst/>
              <a:gdLst/>
              <a:ahLst/>
              <a:cxnLst/>
              <a:rect l="l" t="t" r="r" b="b"/>
              <a:pathLst>
                <a:path w="11117" h="1077" extrusionOk="0">
                  <a:moveTo>
                    <a:pt x="4909" y="0"/>
                  </a:moveTo>
                  <a:cubicBezTo>
                    <a:pt x="4909" y="0"/>
                    <a:pt x="729" y="539"/>
                    <a:pt x="1" y="1077"/>
                  </a:cubicBezTo>
                  <a:lnTo>
                    <a:pt x="10958" y="950"/>
                  </a:lnTo>
                  <a:lnTo>
                    <a:pt x="1111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5"/>
            <p:cNvSpPr/>
            <p:nvPr/>
          </p:nvSpPr>
          <p:spPr>
            <a:xfrm>
              <a:off x="7142721" y="5125603"/>
              <a:ext cx="352428" cy="17848"/>
            </a:xfrm>
            <a:custGeom>
              <a:avLst/>
              <a:gdLst/>
              <a:ahLst/>
              <a:cxnLst/>
              <a:rect l="l" t="t" r="r" b="b"/>
              <a:pathLst>
                <a:path w="11275" h="571" extrusionOk="0">
                  <a:moveTo>
                    <a:pt x="11275" y="1"/>
                  </a:moveTo>
                  <a:lnTo>
                    <a:pt x="1" y="159"/>
                  </a:lnTo>
                  <a:lnTo>
                    <a:pt x="1" y="571"/>
                  </a:lnTo>
                  <a:lnTo>
                    <a:pt x="11275" y="476"/>
                  </a:lnTo>
                  <a:lnTo>
                    <a:pt x="11275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5"/>
            <p:cNvSpPr/>
            <p:nvPr/>
          </p:nvSpPr>
          <p:spPr>
            <a:xfrm>
              <a:off x="7225866" y="5106504"/>
              <a:ext cx="43604" cy="32008"/>
            </a:xfrm>
            <a:custGeom>
              <a:avLst/>
              <a:gdLst/>
              <a:ahLst/>
              <a:cxnLst/>
              <a:rect l="l" t="t" r="r" b="b"/>
              <a:pathLst>
                <a:path w="1395" h="1024" extrusionOk="0">
                  <a:moveTo>
                    <a:pt x="150" y="0"/>
                  </a:moveTo>
                  <a:cubicBezTo>
                    <a:pt x="58" y="0"/>
                    <a:pt x="1" y="19"/>
                    <a:pt x="1" y="41"/>
                  </a:cubicBezTo>
                  <a:cubicBezTo>
                    <a:pt x="1" y="105"/>
                    <a:pt x="381" y="168"/>
                    <a:pt x="729" y="422"/>
                  </a:cubicBezTo>
                  <a:cubicBezTo>
                    <a:pt x="1078" y="707"/>
                    <a:pt x="1268" y="1023"/>
                    <a:pt x="1331" y="1023"/>
                  </a:cubicBezTo>
                  <a:cubicBezTo>
                    <a:pt x="1394" y="992"/>
                    <a:pt x="1268" y="580"/>
                    <a:pt x="856" y="263"/>
                  </a:cubicBezTo>
                  <a:cubicBezTo>
                    <a:pt x="592" y="60"/>
                    <a:pt x="315" y="0"/>
                    <a:pt x="15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5"/>
            <p:cNvSpPr/>
            <p:nvPr/>
          </p:nvSpPr>
          <p:spPr>
            <a:xfrm>
              <a:off x="7396157" y="5085718"/>
              <a:ext cx="98993" cy="46011"/>
            </a:xfrm>
            <a:custGeom>
              <a:avLst/>
              <a:gdLst/>
              <a:ahLst/>
              <a:cxnLst/>
              <a:rect l="l" t="t" r="r" b="b"/>
              <a:pathLst>
                <a:path w="3167" h="1472" extrusionOk="0">
                  <a:moveTo>
                    <a:pt x="3099" y="1"/>
                  </a:moveTo>
                  <a:cubicBezTo>
                    <a:pt x="2885" y="1"/>
                    <a:pt x="2193" y="85"/>
                    <a:pt x="1457" y="453"/>
                  </a:cubicBezTo>
                  <a:cubicBezTo>
                    <a:pt x="570" y="865"/>
                    <a:pt x="0" y="1435"/>
                    <a:pt x="32" y="1467"/>
                  </a:cubicBezTo>
                  <a:cubicBezTo>
                    <a:pt x="35" y="1470"/>
                    <a:pt x="41" y="1472"/>
                    <a:pt x="48" y="1472"/>
                  </a:cubicBezTo>
                  <a:cubicBezTo>
                    <a:pt x="165" y="1472"/>
                    <a:pt x="746" y="1001"/>
                    <a:pt x="1552" y="643"/>
                  </a:cubicBezTo>
                  <a:cubicBezTo>
                    <a:pt x="2407" y="231"/>
                    <a:pt x="3167" y="73"/>
                    <a:pt x="3167" y="10"/>
                  </a:cubicBezTo>
                  <a:cubicBezTo>
                    <a:pt x="3167" y="4"/>
                    <a:pt x="3143" y="1"/>
                    <a:pt x="309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5"/>
            <p:cNvSpPr/>
            <p:nvPr/>
          </p:nvSpPr>
          <p:spPr>
            <a:xfrm>
              <a:off x="7296164" y="5067120"/>
              <a:ext cx="191077" cy="12034"/>
            </a:xfrm>
            <a:custGeom>
              <a:avLst/>
              <a:gdLst/>
              <a:ahLst/>
              <a:cxnLst/>
              <a:rect l="l" t="t" r="r" b="b"/>
              <a:pathLst>
                <a:path w="6113" h="385" extrusionOk="0">
                  <a:moveTo>
                    <a:pt x="562" y="0"/>
                  </a:moveTo>
                  <a:cubicBezTo>
                    <a:pt x="219" y="0"/>
                    <a:pt x="13" y="11"/>
                    <a:pt x="0" y="35"/>
                  </a:cubicBezTo>
                  <a:cubicBezTo>
                    <a:pt x="0" y="98"/>
                    <a:pt x="1362" y="225"/>
                    <a:pt x="3041" y="288"/>
                  </a:cubicBezTo>
                  <a:cubicBezTo>
                    <a:pt x="4125" y="349"/>
                    <a:pt x="5076" y="384"/>
                    <a:pt x="5623" y="384"/>
                  </a:cubicBezTo>
                  <a:cubicBezTo>
                    <a:pt x="5923" y="384"/>
                    <a:pt x="6101" y="374"/>
                    <a:pt x="6113" y="351"/>
                  </a:cubicBezTo>
                  <a:cubicBezTo>
                    <a:pt x="6113" y="288"/>
                    <a:pt x="4751" y="161"/>
                    <a:pt x="3072" y="66"/>
                  </a:cubicBezTo>
                  <a:cubicBezTo>
                    <a:pt x="2035" y="27"/>
                    <a:pt x="1119" y="0"/>
                    <a:pt x="562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5"/>
            <p:cNvSpPr/>
            <p:nvPr/>
          </p:nvSpPr>
          <p:spPr>
            <a:xfrm>
              <a:off x="7298133" y="5010450"/>
              <a:ext cx="211863" cy="39259"/>
            </a:xfrm>
            <a:custGeom>
              <a:avLst/>
              <a:gdLst/>
              <a:ahLst/>
              <a:cxnLst/>
              <a:rect l="l" t="t" r="r" b="b"/>
              <a:pathLst>
                <a:path w="6778" h="1256" extrusionOk="0">
                  <a:moveTo>
                    <a:pt x="6688" y="0"/>
                  </a:moveTo>
                  <a:cubicBezTo>
                    <a:pt x="6393" y="0"/>
                    <a:pt x="5012" y="209"/>
                    <a:pt x="3358" y="518"/>
                  </a:cubicBezTo>
                  <a:cubicBezTo>
                    <a:pt x="1521" y="866"/>
                    <a:pt x="1" y="1183"/>
                    <a:pt x="1" y="1246"/>
                  </a:cubicBezTo>
                  <a:cubicBezTo>
                    <a:pt x="4" y="1253"/>
                    <a:pt x="24" y="1256"/>
                    <a:pt x="58" y="1256"/>
                  </a:cubicBezTo>
                  <a:cubicBezTo>
                    <a:pt x="353" y="1256"/>
                    <a:pt x="1748" y="1023"/>
                    <a:pt x="3421" y="739"/>
                  </a:cubicBezTo>
                  <a:cubicBezTo>
                    <a:pt x="5258" y="391"/>
                    <a:pt x="6778" y="74"/>
                    <a:pt x="6746" y="11"/>
                  </a:cubicBezTo>
                  <a:cubicBezTo>
                    <a:pt x="6746" y="4"/>
                    <a:pt x="6726" y="0"/>
                    <a:pt x="668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5"/>
            <p:cNvSpPr/>
            <p:nvPr/>
          </p:nvSpPr>
          <p:spPr>
            <a:xfrm>
              <a:off x="7433759" y="4958312"/>
              <a:ext cx="72299" cy="56514"/>
            </a:xfrm>
            <a:custGeom>
              <a:avLst/>
              <a:gdLst/>
              <a:ahLst/>
              <a:cxnLst/>
              <a:rect l="l" t="t" r="r" b="b"/>
              <a:pathLst>
                <a:path w="2313" h="1808" extrusionOk="0">
                  <a:moveTo>
                    <a:pt x="408" y="226"/>
                  </a:moveTo>
                  <a:cubicBezTo>
                    <a:pt x="482" y="226"/>
                    <a:pt x="579" y="251"/>
                    <a:pt x="665" y="286"/>
                  </a:cubicBezTo>
                  <a:cubicBezTo>
                    <a:pt x="824" y="349"/>
                    <a:pt x="982" y="444"/>
                    <a:pt x="1109" y="539"/>
                  </a:cubicBezTo>
                  <a:cubicBezTo>
                    <a:pt x="1394" y="697"/>
                    <a:pt x="1584" y="919"/>
                    <a:pt x="1742" y="1109"/>
                  </a:cubicBezTo>
                  <a:cubicBezTo>
                    <a:pt x="1906" y="1322"/>
                    <a:pt x="2002" y="1510"/>
                    <a:pt x="2061" y="1637"/>
                  </a:cubicBezTo>
                  <a:lnTo>
                    <a:pt x="2061" y="1637"/>
                  </a:lnTo>
                  <a:cubicBezTo>
                    <a:pt x="1934" y="1590"/>
                    <a:pt x="1762" y="1523"/>
                    <a:pt x="1552" y="1426"/>
                  </a:cubicBezTo>
                  <a:cubicBezTo>
                    <a:pt x="1331" y="1299"/>
                    <a:pt x="1077" y="1172"/>
                    <a:pt x="792" y="982"/>
                  </a:cubicBezTo>
                  <a:cubicBezTo>
                    <a:pt x="665" y="887"/>
                    <a:pt x="539" y="761"/>
                    <a:pt x="380" y="666"/>
                  </a:cubicBezTo>
                  <a:cubicBezTo>
                    <a:pt x="285" y="539"/>
                    <a:pt x="222" y="381"/>
                    <a:pt x="285" y="286"/>
                  </a:cubicBezTo>
                  <a:cubicBezTo>
                    <a:pt x="300" y="243"/>
                    <a:pt x="346" y="226"/>
                    <a:pt x="408" y="226"/>
                  </a:cubicBezTo>
                  <a:close/>
                  <a:moveTo>
                    <a:pt x="444" y="0"/>
                  </a:moveTo>
                  <a:cubicBezTo>
                    <a:pt x="349" y="0"/>
                    <a:pt x="190" y="32"/>
                    <a:pt x="95" y="159"/>
                  </a:cubicBezTo>
                  <a:cubicBezTo>
                    <a:pt x="0" y="286"/>
                    <a:pt x="32" y="412"/>
                    <a:pt x="64" y="539"/>
                  </a:cubicBezTo>
                  <a:cubicBezTo>
                    <a:pt x="95" y="666"/>
                    <a:pt x="190" y="729"/>
                    <a:pt x="254" y="824"/>
                  </a:cubicBezTo>
                  <a:cubicBezTo>
                    <a:pt x="380" y="951"/>
                    <a:pt x="539" y="1046"/>
                    <a:pt x="697" y="1141"/>
                  </a:cubicBezTo>
                  <a:cubicBezTo>
                    <a:pt x="950" y="1331"/>
                    <a:pt x="1236" y="1489"/>
                    <a:pt x="1489" y="1584"/>
                  </a:cubicBezTo>
                  <a:cubicBezTo>
                    <a:pt x="1752" y="1666"/>
                    <a:pt x="1963" y="1714"/>
                    <a:pt x="2106" y="1737"/>
                  </a:cubicBezTo>
                  <a:lnTo>
                    <a:pt x="2106" y="1737"/>
                  </a:lnTo>
                  <a:cubicBezTo>
                    <a:pt x="2127" y="1782"/>
                    <a:pt x="2140" y="1808"/>
                    <a:pt x="2149" y="1808"/>
                  </a:cubicBezTo>
                  <a:cubicBezTo>
                    <a:pt x="2151" y="1808"/>
                    <a:pt x="2152" y="1807"/>
                    <a:pt x="2154" y="1806"/>
                  </a:cubicBezTo>
                  <a:cubicBezTo>
                    <a:pt x="2162" y="1806"/>
                    <a:pt x="2166" y="1784"/>
                    <a:pt x="2162" y="1745"/>
                  </a:cubicBezTo>
                  <a:lnTo>
                    <a:pt x="2162" y="1745"/>
                  </a:lnTo>
                  <a:cubicBezTo>
                    <a:pt x="2206" y="1751"/>
                    <a:pt x="2241" y="1753"/>
                    <a:pt x="2266" y="1753"/>
                  </a:cubicBezTo>
                  <a:cubicBezTo>
                    <a:pt x="2296" y="1753"/>
                    <a:pt x="2312" y="1749"/>
                    <a:pt x="2312" y="1742"/>
                  </a:cubicBezTo>
                  <a:cubicBezTo>
                    <a:pt x="2312" y="1728"/>
                    <a:pt x="2255" y="1708"/>
                    <a:pt x="2150" y="1670"/>
                  </a:cubicBezTo>
                  <a:lnTo>
                    <a:pt x="2150" y="1670"/>
                  </a:lnTo>
                  <a:cubicBezTo>
                    <a:pt x="2121" y="1536"/>
                    <a:pt x="2042" y="1314"/>
                    <a:pt x="1869" y="1046"/>
                  </a:cubicBezTo>
                  <a:cubicBezTo>
                    <a:pt x="1742" y="824"/>
                    <a:pt x="1521" y="571"/>
                    <a:pt x="1236" y="349"/>
                  </a:cubicBezTo>
                  <a:cubicBezTo>
                    <a:pt x="1077" y="254"/>
                    <a:pt x="919" y="159"/>
                    <a:pt x="760" y="95"/>
                  </a:cubicBezTo>
                  <a:cubicBezTo>
                    <a:pt x="665" y="64"/>
                    <a:pt x="570" y="32"/>
                    <a:pt x="444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5"/>
            <p:cNvSpPr/>
            <p:nvPr/>
          </p:nvSpPr>
          <p:spPr>
            <a:xfrm>
              <a:off x="7499087" y="4937526"/>
              <a:ext cx="42604" cy="80207"/>
            </a:xfrm>
            <a:custGeom>
              <a:avLst/>
              <a:gdLst/>
              <a:ahLst/>
              <a:cxnLst/>
              <a:rect l="l" t="t" r="r" b="b"/>
              <a:pathLst>
                <a:path w="1363" h="2566" extrusionOk="0">
                  <a:moveTo>
                    <a:pt x="982" y="0"/>
                  </a:moveTo>
                  <a:cubicBezTo>
                    <a:pt x="824" y="0"/>
                    <a:pt x="729" y="95"/>
                    <a:pt x="634" y="159"/>
                  </a:cubicBezTo>
                  <a:cubicBezTo>
                    <a:pt x="571" y="254"/>
                    <a:pt x="507" y="317"/>
                    <a:pt x="476" y="380"/>
                  </a:cubicBezTo>
                  <a:cubicBezTo>
                    <a:pt x="349" y="539"/>
                    <a:pt x="254" y="697"/>
                    <a:pt x="191" y="856"/>
                  </a:cubicBezTo>
                  <a:cubicBezTo>
                    <a:pt x="64" y="1172"/>
                    <a:pt x="32" y="1489"/>
                    <a:pt x="1" y="1742"/>
                  </a:cubicBezTo>
                  <a:cubicBezTo>
                    <a:pt x="1" y="2281"/>
                    <a:pt x="159" y="2566"/>
                    <a:pt x="159" y="2566"/>
                  </a:cubicBezTo>
                  <a:cubicBezTo>
                    <a:pt x="191" y="2566"/>
                    <a:pt x="127" y="2249"/>
                    <a:pt x="159" y="1774"/>
                  </a:cubicBezTo>
                  <a:cubicBezTo>
                    <a:pt x="191" y="1521"/>
                    <a:pt x="254" y="1236"/>
                    <a:pt x="381" y="951"/>
                  </a:cubicBezTo>
                  <a:cubicBezTo>
                    <a:pt x="444" y="792"/>
                    <a:pt x="539" y="665"/>
                    <a:pt x="634" y="507"/>
                  </a:cubicBezTo>
                  <a:cubicBezTo>
                    <a:pt x="729" y="380"/>
                    <a:pt x="887" y="222"/>
                    <a:pt x="982" y="222"/>
                  </a:cubicBezTo>
                  <a:cubicBezTo>
                    <a:pt x="1077" y="222"/>
                    <a:pt x="1141" y="380"/>
                    <a:pt x="1141" y="539"/>
                  </a:cubicBezTo>
                  <a:cubicBezTo>
                    <a:pt x="1141" y="697"/>
                    <a:pt x="1109" y="856"/>
                    <a:pt x="1077" y="1014"/>
                  </a:cubicBezTo>
                  <a:cubicBezTo>
                    <a:pt x="982" y="1331"/>
                    <a:pt x="856" y="1584"/>
                    <a:pt x="729" y="1806"/>
                  </a:cubicBezTo>
                  <a:cubicBezTo>
                    <a:pt x="444" y="2186"/>
                    <a:pt x="159" y="2344"/>
                    <a:pt x="191" y="2376"/>
                  </a:cubicBezTo>
                  <a:cubicBezTo>
                    <a:pt x="191" y="2379"/>
                    <a:pt x="194" y="2380"/>
                    <a:pt x="199" y="2380"/>
                  </a:cubicBezTo>
                  <a:cubicBezTo>
                    <a:pt x="252" y="2380"/>
                    <a:pt x="541" y="2241"/>
                    <a:pt x="856" y="1869"/>
                  </a:cubicBezTo>
                  <a:cubicBezTo>
                    <a:pt x="1014" y="1679"/>
                    <a:pt x="1172" y="1394"/>
                    <a:pt x="1267" y="1077"/>
                  </a:cubicBezTo>
                  <a:cubicBezTo>
                    <a:pt x="1299" y="919"/>
                    <a:pt x="1331" y="729"/>
                    <a:pt x="1331" y="539"/>
                  </a:cubicBezTo>
                  <a:cubicBezTo>
                    <a:pt x="1362" y="444"/>
                    <a:pt x="1331" y="317"/>
                    <a:pt x="1299" y="222"/>
                  </a:cubicBezTo>
                  <a:cubicBezTo>
                    <a:pt x="1236" y="95"/>
                    <a:pt x="1141" y="0"/>
                    <a:pt x="982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5"/>
            <p:cNvSpPr/>
            <p:nvPr/>
          </p:nvSpPr>
          <p:spPr>
            <a:xfrm>
              <a:off x="7502057" y="5013732"/>
              <a:ext cx="29726" cy="84176"/>
            </a:xfrm>
            <a:custGeom>
              <a:avLst/>
              <a:gdLst/>
              <a:ahLst/>
              <a:cxnLst/>
              <a:rect l="l" t="t" r="r" b="b"/>
              <a:pathLst>
                <a:path w="951" h="2693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33"/>
                    <a:pt x="32" y="666"/>
                    <a:pt x="286" y="1394"/>
                  </a:cubicBezTo>
                  <a:cubicBezTo>
                    <a:pt x="539" y="2154"/>
                    <a:pt x="856" y="2693"/>
                    <a:pt x="919" y="2693"/>
                  </a:cubicBezTo>
                  <a:cubicBezTo>
                    <a:pt x="951" y="2661"/>
                    <a:pt x="729" y="2059"/>
                    <a:pt x="476" y="1331"/>
                  </a:cubicBezTo>
                  <a:cubicBezTo>
                    <a:pt x="254" y="603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5"/>
            <p:cNvSpPr/>
            <p:nvPr/>
          </p:nvSpPr>
          <p:spPr>
            <a:xfrm>
              <a:off x="7496118" y="5008762"/>
              <a:ext cx="58452" cy="70548"/>
            </a:xfrm>
            <a:custGeom>
              <a:avLst/>
              <a:gdLst/>
              <a:ahLst/>
              <a:cxnLst/>
              <a:rect l="l" t="t" r="r" b="b"/>
              <a:pathLst>
                <a:path w="1870" h="2257" extrusionOk="0">
                  <a:moveTo>
                    <a:pt x="69" y="0"/>
                  </a:moveTo>
                  <a:cubicBezTo>
                    <a:pt x="67" y="0"/>
                    <a:pt x="66" y="1"/>
                    <a:pt x="64" y="2"/>
                  </a:cubicBezTo>
                  <a:cubicBezTo>
                    <a:pt x="1" y="2"/>
                    <a:pt x="222" y="635"/>
                    <a:pt x="729" y="1300"/>
                  </a:cubicBezTo>
                  <a:cubicBezTo>
                    <a:pt x="1199" y="1887"/>
                    <a:pt x="1723" y="2257"/>
                    <a:pt x="1822" y="2257"/>
                  </a:cubicBezTo>
                  <a:cubicBezTo>
                    <a:pt x="1830" y="2257"/>
                    <a:pt x="1835" y="2255"/>
                    <a:pt x="1837" y="2250"/>
                  </a:cubicBezTo>
                  <a:cubicBezTo>
                    <a:pt x="1869" y="2218"/>
                    <a:pt x="1394" y="1775"/>
                    <a:pt x="919" y="1142"/>
                  </a:cubicBezTo>
                  <a:cubicBezTo>
                    <a:pt x="426" y="556"/>
                    <a:pt x="143" y="0"/>
                    <a:pt x="69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5"/>
            <p:cNvSpPr/>
            <p:nvPr/>
          </p:nvSpPr>
          <p:spPr>
            <a:xfrm>
              <a:off x="8064317" y="4416839"/>
              <a:ext cx="492024" cy="523688"/>
            </a:xfrm>
            <a:custGeom>
              <a:avLst/>
              <a:gdLst/>
              <a:ahLst/>
              <a:cxnLst/>
              <a:rect l="l" t="t" r="r" b="b"/>
              <a:pathLst>
                <a:path w="15741" h="16754" extrusionOk="0">
                  <a:moveTo>
                    <a:pt x="4371" y="1"/>
                  </a:moveTo>
                  <a:lnTo>
                    <a:pt x="1" y="6683"/>
                  </a:lnTo>
                  <a:lnTo>
                    <a:pt x="12700" y="16753"/>
                  </a:lnTo>
                  <a:lnTo>
                    <a:pt x="15740" y="12351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5"/>
            <p:cNvSpPr/>
            <p:nvPr/>
          </p:nvSpPr>
          <p:spPr>
            <a:xfrm>
              <a:off x="8372172" y="4790022"/>
              <a:ext cx="194047" cy="303948"/>
            </a:xfrm>
            <a:custGeom>
              <a:avLst/>
              <a:gdLst/>
              <a:ahLst/>
              <a:cxnLst/>
              <a:rect l="l" t="t" r="r" b="b"/>
              <a:pathLst>
                <a:path w="6208" h="9724" extrusionOk="0">
                  <a:moveTo>
                    <a:pt x="5511" y="1"/>
                  </a:moveTo>
                  <a:lnTo>
                    <a:pt x="1964" y="5068"/>
                  </a:lnTo>
                  <a:cubicBezTo>
                    <a:pt x="1964" y="5068"/>
                    <a:pt x="1" y="8805"/>
                    <a:pt x="32" y="9723"/>
                  </a:cubicBezTo>
                  <a:lnTo>
                    <a:pt x="6208" y="666"/>
                  </a:lnTo>
                  <a:lnTo>
                    <a:pt x="551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5"/>
            <p:cNvSpPr/>
            <p:nvPr/>
          </p:nvSpPr>
          <p:spPr>
            <a:xfrm>
              <a:off x="8373172" y="4801900"/>
              <a:ext cx="209894" cy="299978"/>
            </a:xfrm>
            <a:custGeom>
              <a:avLst/>
              <a:gdLst/>
              <a:ahLst/>
              <a:cxnLst/>
              <a:rect l="l" t="t" r="r" b="b"/>
              <a:pathLst>
                <a:path w="6715" h="9597" extrusionOk="0">
                  <a:moveTo>
                    <a:pt x="6334" y="1"/>
                  </a:moveTo>
                  <a:lnTo>
                    <a:pt x="0" y="9343"/>
                  </a:lnTo>
                  <a:lnTo>
                    <a:pt x="349" y="9596"/>
                  </a:lnTo>
                  <a:lnTo>
                    <a:pt x="6714" y="286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5"/>
            <p:cNvSpPr/>
            <p:nvPr/>
          </p:nvSpPr>
          <p:spPr>
            <a:xfrm>
              <a:off x="8400898" y="4992758"/>
              <a:ext cx="50512" cy="20099"/>
            </a:xfrm>
            <a:custGeom>
              <a:avLst/>
              <a:gdLst/>
              <a:ahLst/>
              <a:cxnLst/>
              <a:rect l="l" t="t" r="r" b="b"/>
              <a:pathLst>
                <a:path w="1616" h="643" extrusionOk="0">
                  <a:moveTo>
                    <a:pt x="1157" y="1"/>
                  </a:moveTo>
                  <a:cubicBezTo>
                    <a:pt x="1029" y="1"/>
                    <a:pt x="882" y="19"/>
                    <a:pt x="729" y="70"/>
                  </a:cubicBezTo>
                  <a:cubicBezTo>
                    <a:pt x="222" y="229"/>
                    <a:pt x="0" y="609"/>
                    <a:pt x="32" y="640"/>
                  </a:cubicBezTo>
                  <a:cubicBezTo>
                    <a:pt x="35" y="642"/>
                    <a:pt x="40" y="643"/>
                    <a:pt x="45" y="643"/>
                  </a:cubicBezTo>
                  <a:cubicBezTo>
                    <a:pt x="125" y="643"/>
                    <a:pt x="374" y="409"/>
                    <a:pt x="792" y="260"/>
                  </a:cubicBezTo>
                  <a:cubicBezTo>
                    <a:pt x="1204" y="134"/>
                    <a:pt x="1584" y="165"/>
                    <a:pt x="1615" y="102"/>
                  </a:cubicBezTo>
                  <a:cubicBezTo>
                    <a:pt x="1615" y="80"/>
                    <a:pt x="1427" y="1"/>
                    <a:pt x="1157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5"/>
            <p:cNvSpPr/>
            <p:nvPr/>
          </p:nvSpPr>
          <p:spPr>
            <a:xfrm>
              <a:off x="8513737" y="4780113"/>
              <a:ext cx="26756" cy="105963"/>
            </a:xfrm>
            <a:custGeom>
              <a:avLst/>
              <a:gdLst/>
              <a:ahLst/>
              <a:cxnLst/>
              <a:rect l="l" t="t" r="r" b="b"/>
              <a:pathLst>
                <a:path w="856" h="3390" extrusionOk="0">
                  <a:moveTo>
                    <a:pt x="789" y="0"/>
                  </a:moveTo>
                  <a:cubicBezTo>
                    <a:pt x="743" y="0"/>
                    <a:pt x="345" y="688"/>
                    <a:pt x="159" y="1648"/>
                  </a:cubicBezTo>
                  <a:cubicBezTo>
                    <a:pt x="0" y="2598"/>
                    <a:pt x="159" y="3390"/>
                    <a:pt x="222" y="3390"/>
                  </a:cubicBezTo>
                  <a:cubicBezTo>
                    <a:pt x="285" y="3390"/>
                    <a:pt x="222" y="2598"/>
                    <a:pt x="380" y="1680"/>
                  </a:cubicBezTo>
                  <a:cubicBezTo>
                    <a:pt x="539" y="729"/>
                    <a:pt x="855" y="33"/>
                    <a:pt x="792" y="1"/>
                  </a:cubicBezTo>
                  <a:cubicBezTo>
                    <a:pt x="791" y="0"/>
                    <a:pt x="791" y="0"/>
                    <a:pt x="789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5"/>
            <p:cNvSpPr/>
            <p:nvPr/>
          </p:nvSpPr>
          <p:spPr>
            <a:xfrm>
              <a:off x="8420684" y="4772174"/>
              <a:ext cx="108932" cy="136689"/>
            </a:xfrm>
            <a:custGeom>
              <a:avLst/>
              <a:gdLst/>
              <a:ahLst/>
              <a:cxnLst/>
              <a:rect l="l" t="t" r="r" b="b"/>
              <a:pathLst>
                <a:path w="3485" h="4373" extrusionOk="0">
                  <a:moveTo>
                    <a:pt x="3419" y="1"/>
                  </a:moveTo>
                  <a:cubicBezTo>
                    <a:pt x="3363" y="1"/>
                    <a:pt x="2582" y="940"/>
                    <a:pt x="1647" y="2124"/>
                  </a:cubicBezTo>
                  <a:cubicBezTo>
                    <a:pt x="697" y="3327"/>
                    <a:pt x="0" y="4340"/>
                    <a:pt x="32" y="4372"/>
                  </a:cubicBezTo>
                  <a:cubicBezTo>
                    <a:pt x="33" y="4373"/>
                    <a:pt x="34" y="4373"/>
                    <a:pt x="36" y="4373"/>
                  </a:cubicBezTo>
                  <a:cubicBezTo>
                    <a:pt x="121" y="4373"/>
                    <a:pt x="902" y="3434"/>
                    <a:pt x="1806" y="2250"/>
                  </a:cubicBezTo>
                  <a:cubicBezTo>
                    <a:pt x="2756" y="1047"/>
                    <a:pt x="3484" y="33"/>
                    <a:pt x="3421" y="2"/>
                  </a:cubicBezTo>
                  <a:cubicBezTo>
                    <a:pt x="3420" y="1"/>
                    <a:pt x="3420" y="1"/>
                    <a:pt x="341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5"/>
            <p:cNvSpPr/>
            <p:nvPr/>
          </p:nvSpPr>
          <p:spPr>
            <a:xfrm>
              <a:off x="8404836" y="4724694"/>
              <a:ext cx="82207" cy="172291"/>
            </a:xfrm>
            <a:custGeom>
              <a:avLst/>
              <a:gdLst/>
              <a:ahLst/>
              <a:cxnLst/>
              <a:rect l="l" t="t" r="r" b="b"/>
              <a:pathLst>
                <a:path w="2630" h="5512" extrusionOk="0">
                  <a:moveTo>
                    <a:pt x="2563" y="0"/>
                  </a:moveTo>
                  <a:cubicBezTo>
                    <a:pt x="2487" y="0"/>
                    <a:pt x="1892" y="1192"/>
                    <a:pt x="1204" y="2692"/>
                  </a:cubicBezTo>
                  <a:cubicBezTo>
                    <a:pt x="507" y="4213"/>
                    <a:pt x="1" y="5479"/>
                    <a:pt x="32" y="5511"/>
                  </a:cubicBezTo>
                  <a:cubicBezTo>
                    <a:pt x="33" y="5511"/>
                    <a:pt x="34" y="5512"/>
                    <a:pt x="35" y="5512"/>
                  </a:cubicBezTo>
                  <a:cubicBezTo>
                    <a:pt x="111" y="5512"/>
                    <a:pt x="706" y="4289"/>
                    <a:pt x="1394" y="2787"/>
                  </a:cubicBezTo>
                  <a:cubicBezTo>
                    <a:pt x="2091" y="1267"/>
                    <a:pt x="2629" y="32"/>
                    <a:pt x="2566" y="1"/>
                  </a:cubicBezTo>
                  <a:cubicBezTo>
                    <a:pt x="2565" y="0"/>
                    <a:pt x="2564" y="0"/>
                    <a:pt x="2563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5"/>
            <p:cNvSpPr/>
            <p:nvPr/>
          </p:nvSpPr>
          <p:spPr>
            <a:xfrm>
              <a:off x="8402867" y="4727320"/>
              <a:ext cx="82582" cy="38447"/>
            </a:xfrm>
            <a:custGeom>
              <a:avLst/>
              <a:gdLst/>
              <a:ahLst/>
              <a:cxnLst/>
              <a:rect l="l" t="t" r="r" b="b"/>
              <a:pathLst>
                <a:path w="2642" h="1230" extrusionOk="0">
                  <a:moveTo>
                    <a:pt x="1806" y="138"/>
                  </a:moveTo>
                  <a:cubicBezTo>
                    <a:pt x="2054" y="138"/>
                    <a:pt x="2259" y="164"/>
                    <a:pt x="2398" y="185"/>
                  </a:cubicBezTo>
                  <a:lnTo>
                    <a:pt x="2398" y="185"/>
                  </a:lnTo>
                  <a:cubicBezTo>
                    <a:pt x="2286" y="265"/>
                    <a:pt x="2131" y="373"/>
                    <a:pt x="1932" y="487"/>
                  </a:cubicBezTo>
                  <a:cubicBezTo>
                    <a:pt x="1711" y="613"/>
                    <a:pt x="1457" y="740"/>
                    <a:pt x="1141" y="867"/>
                  </a:cubicBezTo>
                  <a:cubicBezTo>
                    <a:pt x="982" y="898"/>
                    <a:pt x="824" y="962"/>
                    <a:pt x="634" y="993"/>
                  </a:cubicBezTo>
                  <a:cubicBezTo>
                    <a:pt x="596" y="1001"/>
                    <a:pt x="559" y="1005"/>
                    <a:pt x="523" y="1005"/>
                  </a:cubicBezTo>
                  <a:cubicBezTo>
                    <a:pt x="408" y="1005"/>
                    <a:pt x="310" y="963"/>
                    <a:pt x="285" y="867"/>
                  </a:cubicBezTo>
                  <a:cubicBezTo>
                    <a:pt x="222" y="772"/>
                    <a:pt x="349" y="645"/>
                    <a:pt x="507" y="550"/>
                  </a:cubicBezTo>
                  <a:cubicBezTo>
                    <a:pt x="634" y="455"/>
                    <a:pt x="792" y="392"/>
                    <a:pt x="951" y="328"/>
                  </a:cubicBezTo>
                  <a:cubicBezTo>
                    <a:pt x="1267" y="202"/>
                    <a:pt x="1552" y="170"/>
                    <a:pt x="1806" y="138"/>
                  </a:cubicBezTo>
                  <a:close/>
                  <a:moveTo>
                    <a:pt x="1599" y="0"/>
                  </a:moveTo>
                  <a:cubicBezTo>
                    <a:pt x="1371" y="0"/>
                    <a:pt x="1129" y="42"/>
                    <a:pt x="887" y="138"/>
                  </a:cubicBezTo>
                  <a:cubicBezTo>
                    <a:pt x="729" y="202"/>
                    <a:pt x="539" y="297"/>
                    <a:pt x="380" y="392"/>
                  </a:cubicBezTo>
                  <a:cubicBezTo>
                    <a:pt x="317" y="423"/>
                    <a:pt x="222" y="487"/>
                    <a:pt x="159" y="582"/>
                  </a:cubicBezTo>
                  <a:cubicBezTo>
                    <a:pt x="64" y="677"/>
                    <a:pt x="0" y="835"/>
                    <a:pt x="64" y="962"/>
                  </a:cubicBezTo>
                  <a:cubicBezTo>
                    <a:pt x="127" y="1088"/>
                    <a:pt x="222" y="1183"/>
                    <a:pt x="349" y="1215"/>
                  </a:cubicBezTo>
                  <a:cubicBezTo>
                    <a:pt x="391" y="1226"/>
                    <a:pt x="430" y="1229"/>
                    <a:pt x="467" y="1229"/>
                  </a:cubicBezTo>
                  <a:cubicBezTo>
                    <a:pt x="542" y="1229"/>
                    <a:pt x="613" y="1215"/>
                    <a:pt x="697" y="1215"/>
                  </a:cubicBezTo>
                  <a:cubicBezTo>
                    <a:pt x="887" y="1152"/>
                    <a:pt x="1046" y="1088"/>
                    <a:pt x="1204" y="1025"/>
                  </a:cubicBezTo>
                  <a:cubicBezTo>
                    <a:pt x="1521" y="930"/>
                    <a:pt x="1806" y="772"/>
                    <a:pt x="2027" y="613"/>
                  </a:cubicBezTo>
                  <a:cubicBezTo>
                    <a:pt x="2254" y="456"/>
                    <a:pt x="2423" y="309"/>
                    <a:pt x="2524" y="203"/>
                  </a:cubicBezTo>
                  <a:lnTo>
                    <a:pt x="2524" y="203"/>
                  </a:lnTo>
                  <a:cubicBezTo>
                    <a:pt x="2548" y="206"/>
                    <a:pt x="2566" y="208"/>
                    <a:pt x="2578" y="208"/>
                  </a:cubicBezTo>
                  <a:cubicBezTo>
                    <a:pt x="2591" y="208"/>
                    <a:pt x="2597" y="206"/>
                    <a:pt x="2597" y="202"/>
                  </a:cubicBezTo>
                  <a:cubicBezTo>
                    <a:pt x="2606" y="202"/>
                    <a:pt x="2590" y="189"/>
                    <a:pt x="2554" y="170"/>
                  </a:cubicBezTo>
                  <a:lnTo>
                    <a:pt x="2554" y="170"/>
                  </a:lnTo>
                  <a:cubicBezTo>
                    <a:pt x="2615" y="102"/>
                    <a:pt x="2641" y="56"/>
                    <a:pt x="2629" y="43"/>
                  </a:cubicBezTo>
                  <a:cubicBezTo>
                    <a:pt x="2627" y="41"/>
                    <a:pt x="2624" y="40"/>
                    <a:pt x="2621" y="40"/>
                  </a:cubicBezTo>
                  <a:cubicBezTo>
                    <a:pt x="2599" y="40"/>
                    <a:pt x="2550" y="75"/>
                    <a:pt x="2471" y="132"/>
                  </a:cubicBezTo>
                  <a:lnTo>
                    <a:pt x="2471" y="132"/>
                  </a:lnTo>
                  <a:cubicBezTo>
                    <a:pt x="2337" y="78"/>
                    <a:pt x="2104" y="12"/>
                    <a:pt x="1806" y="12"/>
                  </a:cubicBezTo>
                  <a:cubicBezTo>
                    <a:pt x="1738" y="4"/>
                    <a:pt x="1669" y="0"/>
                    <a:pt x="1599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5"/>
            <p:cNvSpPr/>
            <p:nvPr/>
          </p:nvSpPr>
          <p:spPr>
            <a:xfrm>
              <a:off x="8433562" y="4662335"/>
              <a:ext cx="54451" cy="70548"/>
            </a:xfrm>
            <a:custGeom>
              <a:avLst/>
              <a:gdLst/>
              <a:ahLst/>
              <a:cxnLst/>
              <a:rect l="l" t="t" r="r" b="b"/>
              <a:pathLst>
                <a:path w="1742" h="2257" extrusionOk="0">
                  <a:moveTo>
                    <a:pt x="444" y="0"/>
                  </a:moveTo>
                  <a:cubicBezTo>
                    <a:pt x="349" y="0"/>
                    <a:pt x="190" y="0"/>
                    <a:pt x="95" y="127"/>
                  </a:cubicBezTo>
                  <a:cubicBezTo>
                    <a:pt x="0" y="254"/>
                    <a:pt x="32" y="381"/>
                    <a:pt x="32" y="476"/>
                  </a:cubicBezTo>
                  <a:cubicBezTo>
                    <a:pt x="64" y="602"/>
                    <a:pt x="95" y="666"/>
                    <a:pt x="127" y="761"/>
                  </a:cubicBezTo>
                  <a:cubicBezTo>
                    <a:pt x="190" y="951"/>
                    <a:pt x="285" y="1109"/>
                    <a:pt x="380" y="1267"/>
                  </a:cubicBezTo>
                  <a:cubicBezTo>
                    <a:pt x="539" y="1552"/>
                    <a:pt x="760" y="1774"/>
                    <a:pt x="982" y="1932"/>
                  </a:cubicBezTo>
                  <a:cubicBezTo>
                    <a:pt x="1331" y="2174"/>
                    <a:pt x="1635" y="2256"/>
                    <a:pt x="1719" y="2256"/>
                  </a:cubicBezTo>
                  <a:cubicBezTo>
                    <a:pt x="1734" y="2256"/>
                    <a:pt x="1742" y="2254"/>
                    <a:pt x="1742" y="2249"/>
                  </a:cubicBezTo>
                  <a:cubicBezTo>
                    <a:pt x="1742" y="2217"/>
                    <a:pt x="1457" y="2122"/>
                    <a:pt x="1077" y="1806"/>
                  </a:cubicBezTo>
                  <a:cubicBezTo>
                    <a:pt x="887" y="1647"/>
                    <a:pt x="697" y="1426"/>
                    <a:pt x="539" y="1141"/>
                  </a:cubicBezTo>
                  <a:cubicBezTo>
                    <a:pt x="444" y="1014"/>
                    <a:pt x="380" y="856"/>
                    <a:pt x="317" y="697"/>
                  </a:cubicBezTo>
                  <a:cubicBezTo>
                    <a:pt x="285" y="539"/>
                    <a:pt x="222" y="349"/>
                    <a:pt x="285" y="254"/>
                  </a:cubicBezTo>
                  <a:cubicBezTo>
                    <a:pt x="311" y="228"/>
                    <a:pt x="354" y="212"/>
                    <a:pt x="404" y="212"/>
                  </a:cubicBezTo>
                  <a:cubicBezTo>
                    <a:pt x="474" y="212"/>
                    <a:pt x="559" y="243"/>
                    <a:pt x="634" y="317"/>
                  </a:cubicBezTo>
                  <a:cubicBezTo>
                    <a:pt x="760" y="412"/>
                    <a:pt x="887" y="539"/>
                    <a:pt x="982" y="634"/>
                  </a:cubicBezTo>
                  <a:cubicBezTo>
                    <a:pt x="1204" y="887"/>
                    <a:pt x="1330" y="1141"/>
                    <a:pt x="1425" y="1362"/>
                  </a:cubicBezTo>
                  <a:cubicBezTo>
                    <a:pt x="1584" y="1837"/>
                    <a:pt x="1584" y="2154"/>
                    <a:pt x="1615" y="2154"/>
                  </a:cubicBezTo>
                  <a:cubicBezTo>
                    <a:pt x="1647" y="2154"/>
                    <a:pt x="1710" y="1806"/>
                    <a:pt x="1552" y="1331"/>
                  </a:cubicBezTo>
                  <a:cubicBezTo>
                    <a:pt x="1489" y="1077"/>
                    <a:pt x="1362" y="792"/>
                    <a:pt x="1140" y="507"/>
                  </a:cubicBezTo>
                  <a:cubicBezTo>
                    <a:pt x="1045" y="381"/>
                    <a:pt x="887" y="254"/>
                    <a:pt x="760" y="127"/>
                  </a:cubicBezTo>
                  <a:cubicBezTo>
                    <a:pt x="665" y="64"/>
                    <a:pt x="570" y="32"/>
                    <a:pt x="444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8484043" y="4731289"/>
              <a:ext cx="84176" cy="26819"/>
            </a:xfrm>
            <a:custGeom>
              <a:avLst/>
              <a:gdLst/>
              <a:ahLst/>
              <a:cxnLst/>
              <a:rect l="l" t="t" r="r" b="b"/>
              <a:pathLst>
                <a:path w="2693" h="858" extrusionOk="0">
                  <a:moveTo>
                    <a:pt x="56" y="0"/>
                  </a:moveTo>
                  <a:cubicBezTo>
                    <a:pt x="40" y="0"/>
                    <a:pt x="32" y="4"/>
                    <a:pt x="32" y="11"/>
                  </a:cubicBezTo>
                  <a:cubicBezTo>
                    <a:pt x="0" y="75"/>
                    <a:pt x="539" y="391"/>
                    <a:pt x="1299" y="613"/>
                  </a:cubicBezTo>
                  <a:cubicBezTo>
                    <a:pt x="1874" y="781"/>
                    <a:pt x="2377" y="858"/>
                    <a:pt x="2588" y="858"/>
                  </a:cubicBezTo>
                  <a:cubicBezTo>
                    <a:pt x="2655" y="858"/>
                    <a:pt x="2692" y="850"/>
                    <a:pt x="2692" y="835"/>
                  </a:cubicBezTo>
                  <a:cubicBezTo>
                    <a:pt x="2692" y="771"/>
                    <a:pt x="2090" y="645"/>
                    <a:pt x="1362" y="391"/>
                  </a:cubicBezTo>
                  <a:cubicBezTo>
                    <a:pt x="720" y="196"/>
                    <a:pt x="176" y="0"/>
                    <a:pt x="5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8476259" y="4727194"/>
              <a:ext cx="90959" cy="11784"/>
            </a:xfrm>
            <a:custGeom>
              <a:avLst/>
              <a:gdLst/>
              <a:ahLst/>
              <a:cxnLst/>
              <a:rect l="l" t="t" r="r" b="b"/>
              <a:pathLst>
                <a:path w="2910" h="377" extrusionOk="0">
                  <a:moveTo>
                    <a:pt x="2829" y="1"/>
                  </a:moveTo>
                  <a:cubicBezTo>
                    <a:pt x="2666" y="1"/>
                    <a:pt x="2115" y="116"/>
                    <a:pt x="1453" y="142"/>
                  </a:cubicBezTo>
                  <a:cubicBezTo>
                    <a:pt x="1234" y="160"/>
                    <a:pt x="1027" y="165"/>
                    <a:pt x="843" y="165"/>
                  </a:cubicBezTo>
                  <a:cubicBezTo>
                    <a:pt x="544" y="165"/>
                    <a:pt x="303" y="151"/>
                    <a:pt x="163" y="151"/>
                  </a:cubicBezTo>
                  <a:cubicBezTo>
                    <a:pt x="76" y="151"/>
                    <a:pt x="28" y="156"/>
                    <a:pt x="28" y="174"/>
                  </a:cubicBezTo>
                  <a:cubicBezTo>
                    <a:pt x="0" y="228"/>
                    <a:pt x="489" y="377"/>
                    <a:pt x="1150" y="377"/>
                  </a:cubicBezTo>
                  <a:cubicBezTo>
                    <a:pt x="1258" y="377"/>
                    <a:pt x="1369" y="373"/>
                    <a:pt x="1484" y="364"/>
                  </a:cubicBezTo>
                  <a:cubicBezTo>
                    <a:pt x="2276" y="332"/>
                    <a:pt x="2910" y="79"/>
                    <a:pt x="2878" y="16"/>
                  </a:cubicBezTo>
                  <a:cubicBezTo>
                    <a:pt x="2878" y="5"/>
                    <a:pt x="2861" y="1"/>
                    <a:pt x="282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7530751" y="2999311"/>
              <a:ext cx="718704" cy="1687811"/>
            </a:xfrm>
            <a:custGeom>
              <a:avLst/>
              <a:gdLst/>
              <a:ahLst/>
              <a:cxnLst/>
              <a:rect l="l" t="t" r="r" b="b"/>
              <a:pathLst>
                <a:path w="22993" h="53997" extrusionOk="0">
                  <a:moveTo>
                    <a:pt x="20238" y="1"/>
                  </a:moveTo>
                  <a:lnTo>
                    <a:pt x="4846" y="2598"/>
                  </a:lnTo>
                  <a:cubicBezTo>
                    <a:pt x="4846" y="2598"/>
                    <a:pt x="1" y="34805"/>
                    <a:pt x="698" y="36357"/>
                  </a:cubicBezTo>
                  <a:cubicBezTo>
                    <a:pt x="1394" y="37908"/>
                    <a:pt x="17102" y="53996"/>
                    <a:pt x="17102" y="53996"/>
                  </a:cubicBezTo>
                  <a:lnTo>
                    <a:pt x="22993" y="43894"/>
                  </a:lnTo>
                  <a:cubicBezTo>
                    <a:pt x="22993" y="43894"/>
                    <a:pt x="12605" y="32366"/>
                    <a:pt x="12764" y="31796"/>
                  </a:cubicBezTo>
                  <a:cubicBezTo>
                    <a:pt x="12922" y="31195"/>
                    <a:pt x="20237" y="1"/>
                    <a:pt x="20238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7716858" y="3722922"/>
              <a:ext cx="279192" cy="602895"/>
            </a:xfrm>
            <a:custGeom>
              <a:avLst/>
              <a:gdLst/>
              <a:ahLst/>
              <a:cxnLst/>
              <a:rect l="l" t="t" r="r" b="b"/>
              <a:pathLst>
                <a:path w="8932" h="19288" extrusionOk="0">
                  <a:moveTo>
                    <a:pt x="8931" y="1"/>
                  </a:moveTo>
                  <a:cubicBezTo>
                    <a:pt x="6081" y="4181"/>
                    <a:pt x="3548" y="8583"/>
                    <a:pt x="1553" y="13333"/>
                  </a:cubicBezTo>
                  <a:cubicBezTo>
                    <a:pt x="761" y="15297"/>
                    <a:pt x="254" y="17292"/>
                    <a:pt x="1" y="19287"/>
                  </a:cubicBezTo>
                  <a:lnTo>
                    <a:pt x="4149" y="10198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7716858" y="3722922"/>
              <a:ext cx="279192" cy="602895"/>
            </a:xfrm>
            <a:custGeom>
              <a:avLst/>
              <a:gdLst/>
              <a:ahLst/>
              <a:cxnLst/>
              <a:rect l="l" t="t" r="r" b="b"/>
              <a:pathLst>
                <a:path w="8932" h="19288" extrusionOk="0">
                  <a:moveTo>
                    <a:pt x="8931" y="1"/>
                  </a:moveTo>
                  <a:cubicBezTo>
                    <a:pt x="6081" y="4181"/>
                    <a:pt x="3548" y="8583"/>
                    <a:pt x="1553" y="13333"/>
                  </a:cubicBezTo>
                  <a:cubicBezTo>
                    <a:pt x="761" y="15297"/>
                    <a:pt x="254" y="17292"/>
                    <a:pt x="1" y="19287"/>
                  </a:cubicBezTo>
                  <a:lnTo>
                    <a:pt x="4149" y="10198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7628775" y="3080487"/>
              <a:ext cx="123748" cy="371245"/>
            </a:xfrm>
            <a:custGeom>
              <a:avLst/>
              <a:gdLst/>
              <a:ahLst/>
              <a:cxnLst/>
              <a:rect l="l" t="t" r="r" b="b"/>
              <a:pathLst>
                <a:path w="3959" h="11877" extrusionOk="0">
                  <a:moveTo>
                    <a:pt x="1710" y="1"/>
                  </a:moveTo>
                  <a:lnTo>
                    <a:pt x="1" y="11868"/>
                  </a:lnTo>
                  <a:lnTo>
                    <a:pt x="1" y="11868"/>
                  </a:lnTo>
                  <a:cubicBezTo>
                    <a:pt x="86" y="11407"/>
                    <a:pt x="3959" y="2756"/>
                    <a:pt x="3959" y="2756"/>
                  </a:cubicBezTo>
                  <a:lnTo>
                    <a:pt x="2059" y="64"/>
                  </a:lnTo>
                  <a:lnTo>
                    <a:pt x="1710" y="1"/>
                  </a:lnTo>
                  <a:close/>
                  <a:moveTo>
                    <a:pt x="1" y="11868"/>
                  </a:moveTo>
                  <a:cubicBezTo>
                    <a:pt x="1" y="11871"/>
                    <a:pt x="0" y="11874"/>
                    <a:pt x="0" y="11876"/>
                  </a:cubicBezTo>
                  <a:lnTo>
                    <a:pt x="1" y="11868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7628775" y="3080487"/>
              <a:ext cx="123748" cy="371245"/>
            </a:xfrm>
            <a:custGeom>
              <a:avLst/>
              <a:gdLst/>
              <a:ahLst/>
              <a:cxnLst/>
              <a:rect l="l" t="t" r="r" b="b"/>
              <a:pathLst>
                <a:path w="3959" h="11877" extrusionOk="0">
                  <a:moveTo>
                    <a:pt x="1710" y="1"/>
                  </a:moveTo>
                  <a:lnTo>
                    <a:pt x="1" y="11868"/>
                  </a:lnTo>
                  <a:lnTo>
                    <a:pt x="1" y="11868"/>
                  </a:lnTo>
                  <a:cubicBezTo>
                    <a:pt x="86" y="11407"/>
                    <a:pt x="3959" y="2756"/>
                    <a:pt x="3959" y="2756"/>
                  </a:cubicBezTo>
                  <a:lnTo>
                    <a:pt x="2059" y="64"/>
                  </a:lnTo>
                  <a:lnTo>
                    <a:pt x="1710" y="1"/>
                  </a:lnTo>
                  <a:close/>
                  <a:moveTo>
                    <a:pt x="1" y="11868"/>
                  </a:moveTo>
                  <a:cubicBezTo>
                    <a:pt x="1" y="11871"/>
                    <a:pt x="0" y="11874"/>
                    <a:pt x="0" y="11876"/>
                  </a:cubicBezTo>
                  <a:lnTo>
                    <a:pt x="1" y="11868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7285286" y="2985464"/>
              <a:ext cx="1000803" cy="1701533"/>
            </a:xfrm>
            <a:custGeom>
              <a:avLst/>
              <a:gdLst/>
              <a:ahLst/>
              <a:cxnLst/>
              <a:rect l="l" t="t" r="r" b="b"/>
              <a:pathLst>
                <a:path w="32018" h="54436" extrusionOk="0">
                  <a:moveTo>
                    <a:pt x="30846" y="0"/>
                  </a:moveTo>
                  <a:lnTo>
                    <a:pt x="16595" y="2376"/>
                  </a:lnTo>
                  <a:lnTo>
                    <a:pt x="12699" y="3041"/>
                  </a:lnTo>
                  <a:lnTo>
                    <a:pt x="14948" y="5796"/>
                  </a:lnTo>
                  <a:cubicBezTo>
                    <a:pt x="11338" y="13935"/>
                    <a:pt x="3864" y="31226"/>
                    <a:pt x="2977" y="36800"/>
                  </a:cubicBezTo>
                  <a:cubicBezTo>
                    <a:pt x="1805" y="44178"/>
                    <a:pt x="0" y="53933"/>
                    <a:pt x="475" y="54281"/>
                  </a:cubicBezTo>
                  <a:cubicBezTo>
                    <a:pt x="623" y="54397"/>
                    <a:pt x="1869" y="54436"/>
                    <a:pt x="3464" y="54436"/>
                  </a:cubicBezTo>
                  <a:cubicBezTo>
                    <a:pt x="6654" y="54436"/>
                    <a:pt x="11243" y="54281"/>
                    <a:pt x="11243" y="54281"/>
                  </a:cubicBezTo>
                  <a:lnTo>
                    <a:pt x="14504" y="39555"/>
                  </a:lnTo>
                  <a:cubicBezTo>
                    <a:pt x="14916" y="37718"/>
                    <a:pt x="15613" y="35976"/>
                    <a:pt x="16531" y="34361"/>
                  </a:cubicBezTo>
                  <a:lnTo>
                    <a:pt x="29674" y="11591"/>
                  </a:lnTo>
                  <a:cubicBezTo>
                    <a:pt x="31479" y="8456"/>
                    <a:pt x="32018" y="4719"/>
                    <a:pt x="31162" y="1204"/>
                  </a:cubicBezTo>
                  <a:lnTo>
                    <a:pt x="30846" y="0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7520874" y="2138104"/>
              <a:ext cx="798879" cy="942414"/>
            </a:xfrm>
            <a:custGeom>
              <a:avLst/>
              <a:gdLst/>
              <a:ahLst/>
              <a:cxnLst/>
              <a:rect l="l" t="t" r="r" b="b"/>
              <a:pathLst>
                <a:path w="25558" h="30150" extrusionOk="0">
                  <a:moveTo>
                    <a:pt x="18938" y="1"/>
                  </a:moveTo>
                  <a:lnTo>
                    <a:pt x="8741" y="856"/>
                  </a:lnTo>
                  <a:cubicBezTo>
                    <a:pt x="8741" y="856"/>
                    <a:pt x="5701" y="919"/>
                    <a:pt x="2407" y="8646"/>
                  </a:cubicBezTo>
                  <a:lnTo>
                    <a:pt x="0" y="16310"/>
                  </a:lnTo>
                  <a:lnTo>
                    <a:pt x="4307" y="17229"/>
                  </a:lnTo>
                  <a:lnTo>
                    <a:pt x="4307" y="17672"/>
                  </a:lnTo>
                  <a:lnTo>
                    <a:pt x="5162" y="30150"/>
                  </a:lnTo>
                  <a:lnTo>
                    <a:pt x="23499" y="27173"/>
                  </a:lnTo>
                  <a:cubicBezTo>
                    <a:pt x="23562" y="25589"/>
                    <a:pt x="22675" y="23277"/>
                    <a:pt x="21979" y="21092"/>
                  </a:cubicBezTo>
                  <a:cubicBezTo>
                    <a:pt x="22675" y="19382"/>
                    <a:pt x="25557" y="11908"/>
                    <a:pt x="25557" y="8330"/>
                  </a:cubicBezTo>
                  <a:cubicBezTo>
                    <a:pt x="25557" y="666"/>
                    <a:pt x="18938" y="1"/>
                    <a:pt x="18938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8083134" y="2710742"/>
              <a:ext cx="92085" cy="14785"/>
            </a:xfrm>
            <a:custGeom>
              <a:avLst/>
              <a:gdLst/>
              <a:ahLst/>
              <a:cxnLst/>
              <a:rect l="l" t="t" r="r" b="b"/>
              <a:pathLst>
                <a:path w="2946" h="473" extrusionOk="0">
                  <a:moveTo>
                    <a:pt x="2848" y="0"/>
                  </a:moveTo>
                  <a:cubicBezTo>
                    <a:pt x="2661" y="0"/>
                    <a:pt x="2101" y="98"/>
                    <a:pt x="1457" y="175"/>
                  </a:cubicBezTo>
                  <a:cubicBezTo>
                    <a:pt x="665" y="302"/>
                    <a:pt x="0" y="365"/>
                    <a:pt x="0" y="429"/>
                  </a:cubicBezTo>
                  <a:cubicBezTo>
                    <a:pt x="0" y="446"/>
                    <a:pt x="199" y="473"/>
                    <a:pt x="514" y="473"/>
                  </a:cubicBezTo>
                  <a:cubicBezTo>
                    <a:pt x="775" y="473"/>
                    <a:pt x="1116" y="455"/>
                    <a:pt x="1489" y="397"/>
                  </a:cubicBezTo>
                  <a:cubicBezTo>
                    <a:pt x="2312" y="302"/>
                    <a:pt x="2946" y="80"/>
                    <a:pt x="2914" y="17"/>
                  </a:cubicBezTo>
                  <a:cubicBezTo>
                    <a:pt x="2914" y="5"/>
                    <a:pt x="2891" y="0"/>
                    <a:pt x="2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7139751" y="2149639"/>
              <a:ext cx="709795" cy="966513"/>
            </a:xfrm>
            <a:custGeom>
              <a:avLst/>
              <a:gdLst/>
              <a:ahLst/>
              <a:cxnLst/>
              <a:rect l="l" t="t" r="r" b="b"/>
              <a:pathLst>
                <a:path w="22708" h="30921" extrusionOk="0">
                  <a:moveTo>
                    <a:pt x="22159" y="0"/>
                  </a:moveTo>
                  <a:cubicBezTo>
                    <a:pt x="20255" y="0"/>
                    <a:pt x="17333" y="1351"/>
                    <a:pt x="16184" y="2989"/>
                  </a:cubicBezTo>
                  <a:cubicBezTo>
                    <a:pt x="15265" y="4065"/>
                    <a:pt x="14758" y="6599"/>
                    <a:pt x="12193" y="14136"/>
                  </a:cubicBezTo>
                  <a:lnTo>
                    <a:pt x="10642" y="19267"/>
                  </a:lnTo>
                  <a:lnTo>
                    <a:pt x="4276" y="12331"/>
                  </a:lnTo>
                  <a:lnTo>
                    <a:pt x="1" y="16195"/>
                  </a:lnTo>
                  <a:cubicBezTo>
                    <a:pt x="1" y="16195"/>
                    <a:pt x="7380" y="28260"/>
                    <a:pt x="10483" y="28926"/>
                  </a:cubicBezTo>
                  <a:cubicBezTo>
                    <a:pt x="10632" y="28958"/>
                    <a:pt x="10778" y="28974"/>
                    <a:pt x="10923" y="28974"/>
                  </a:cubicBezTo>
                  <a:cubicBezTo>
                    <a:pt x="14855" y="28974"/>
                    <a:pt x="17418" y="17368"/>
                    <a:pt x="17419" y="17366"/>
                  </a:cubicBezTo>
                  <a:lnTo>
                    <a:pt x="17419" y="17366"/>
                  </a:lnTo>
                  <a:lnTo>
                    <a:pt x="17197" y="30921"/>
                  </a:lnTo>
                  <a:lnTo>
                    <a:pt x="22707" y="44"/>
                  </a:lnTo>
                  <a:cubicBezTo>
                    <a:pt x="22537" y="14"/>
                    <a:pt x="22353" y="0"/>
                    <a:pt x="2215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5"/>
            <p:cNvSpPr/>
            <p:nvPr/>
          </p:nvSpPr>
          <p:spPr>
            <a:xfrm>
              <a:off x="7659438" y="2300456"/>
              <a:ext cx="52513" cy="417756"/>
            </a:xfrm>
            <a:custGeom>
              <a:avLst/>
              <a:gdLst/>
              <a:ahLst/>
              <a:cxnLst/>
              <a:rect l="l" t="t" r="r" b="b"/>
              <a:pathLst>
                <a:path w="1680" h="13365" extrusionOk="0">
                  <a:moveTo>
                    <a:pt x="1648" y="1"/>
                  </a:moveTo>
                  <a:cubicBezTo>
                    <a:pt x="1648" y="1"/>
                    <a:pt x="1584" y="191"/>
                    <a:pt x="1521" y="507"/>
                  </a:cubicBezTo>
                  <a:cubicBezTo>
                    <a:pt x="1426" y="856"/>
                    <a:pt x="1331" y="1331"/>
                    <a:pt x="1236" y="1932"/>
                  </a:cubicBezTo>
                  <a:cubicBezTo>
                    <a:pt x="983" y="3136"/>
                    <a:pt x="729" y="4783"/>
                    <a:pt x="508" y="6651"/>
                  </a:cubicBezTo>
                  <a:cubicBezTo>
                    <a:pt x="254" y="8488"/>
                    <a:pt x="128" y="10166"/>
                    <a:pt x="64" y="11401"/>
                  </a:cubicBezTo>
                  <a:cubicBezTo>
                    <a:pt x="33" y="12003"/>
                    <a:pt x="1" y="12478"/>
                    <a:pt x="1" y="12826"/>
                  </a:cubicBezTo>
                  <a:cubicBezTo>
                    <a:pt x="1" y="13175"/>
                    <a:pt x="1" y="13365"/>
                    <a:pt x="1" y="13365"/>
                  </a:cubicBezTo>
                  <a:cubicBezTo>
                    <a:pt x="33" y="13365"/>
                    <a:pt x="33" y="13175"/>
                    <a:pt x="64" y="12826"/>
                  </a:cubicBezTo>
                  <a:cubicBezTo>
                    <a:pt x="128" y="12446"/>
                    <a:pt x="159" y="11971"/>
                    <a:pt x="223" y="11401"/>
                  </a:cubicBezTo>
                  <a:cubicBezTo>
                    <a:pt x="318" y="10198"/>
                    <a:pt x="476" y="8519"/>
                    <a:pt x="729" y="6651"/>
                  </a:cubicBezTo>
                  <a:cubicBezTo>
                    <a:pt x="951" y="4814"/>
                    <a:pt x="1204" y="3167"/>
                    <a:pt x="1394" y="1964"/>
                  </a:cubicBezTo>
                  <a:cubicBezTo>
                    <a:pt x="1458" y="1394"/>
                    <a:pt x="1553" y="919"/>
                    <a:pt x="1616" y="539"/>
                  </a:cubicBezTo>
                  <a:cubicBezTo>
                    <a:pt x="1648" y="191"/>
                    <a:pt x="1679" y="1"/>
                    <a:pt x="1648" y="1"/>
                  </a:cubicBez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8137584" y="2498441"/>
              <a:ext cx="398939" cy="1602666"/>
            </a:xfrm>
            <a:custGeom>
              <a:avLst/>
              <a:gdLst/>
              <a:ahLst/>
              <a:cxnLst/>
              <a:rect l="l" t="t" r="r" b="b"/>
              <a:pathLst>
                <a:path w="12763" h="51273" extrusionOk="0">
                  <a:moveTo>
                    <a:pt x="4782" y="0"/>
                  </a:moveTo>
                  <a:lnTo>
                    <a:pt x="0" y="13460"/>
                  </a:lnTo>
                  <a:lnTo>
                    <a:pt x="3167" y="51272"/>
                  </a:lnTo>
                  <a:lnTo>
                    <a:pt x="12763" y="50354"/>
                  </a:lnTo>
                  <a:lnTo>
                    <a:pt x="3674" y="1064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6070682" y="1133989"/>
              <a:ext cx="1646207" cy="2031581"/>
            </a:xfrm>
            <a:custGeom>
              <a:avLst/>
              <a:gdLst/>
              <a:ahLst/>
              <a:cxnLst/>
              <a:rect l="l" t="t" r="r" b="b"/>
              <a:pathLst>
                <a:path w="52666" h="64995" extrusionOk="0">
                  <a:moveTo>
                    <a:pt x="21757" y="4161"/>
                  </a:moveTo>
                  <a:cubicBezTo>
                    <a:pt x="22390" y="4161"/>
                    <a:pt x="23055" y="4161"/>
                    <a:pt x="23689" y="4225"/>
                  </a:cubicBezTo>
                  <a:cubicBezTo>
                    <a:pt x="27774" y="4510"/>
                    <a:pt x="31606" y="6188"/>
                    <a:pt x="34646" y="9007"/>
                  </a:cubicBezTo>
                  <a:cubicBezTo>
                    <a:pt x="38161" y="12300"/>
                    <a:pt x="40188" y="16765"/>
                    <a:pt x="40378" y="21579"/>
                  </a:cubicBezTo>
                  <a:cubicBezTo>
                    <a:pt x="40537" y="26393"/>
                    <a:pt x="38795" y="30985"/>
                    <a:pt x="35533" y="34500"/>
                  </a:cubicBezTo>
                  <a:cubicBezTo>
                    <a:pt x="32239" y="38015"/>
                    <a:pt x="27774" y="40042"/>
                    <a:pt x="22960" y="40200"/>
                  </a:cubicBezTo>
                  <a:cubicBezTo>
                    <a:pt x="22775" y="40210"/>
                    <a:pt x="22586" y="40214"/>
                    <a:pt x="22397" y="40214"/>
                  </a:cubicBezTo>
                  <a:cubicBezTo>
                    <a:pt x="21940" y="40214"/>
                    <a:pt x="21476" y="40191"/>
                    <a:pt x="21028" y="40169"/>
                  </a:cubicBezTo>
                  <a:cubicBezTo>
                    <a:pt x="11971" y="39504"/>
                    <a:pt x="4655" y="32061"/>
                    <a:pt x="4339" y="22782"/>
                  </a:cubicBezTo>
                  <a:cubicBezTo>
                    <a:pt x="4022" y="12870"/>
                    <a:pt x="11813" y="4510"/>
                    <a:pt x="21757" y="4161"/>
                  </a:cubicBezTo>
                  <a:close/>
                  <a:moveTo>
                    <a:pt x="22330" y="1"/>
                  </a:moveTo>
                  <a:cubicBezTo>
                    <a:pt x="22086" y="1"/>
                    <a:pt x="21843" y="5"/>
                    <a:pt x="21598" y="13"/>
                  </a:cubicBezTo>
                  <a:cubicBezTo>
                    <a:pt x="15676" y="234"/>
                    <a:pt x="10198" y="2704"/>
                    <a:pt x="6144" y="7043"/>
                  </a:cubicBezTo>
                  <a:cubicBezTo>
                    <a:pt x="2090" y="11382"/>
                    <a:pt x="0" y="17019"/>
                    <a:pt x="190" y="22941"/>
                  </a:cubicBezTo>
                  <a:cubicBezTo>
                    <a:pt x="570" y="34342"/>
                    <a:pt x="9564" y="43494"/>
                    <a:pt x="20743" y="44317"/>
                  </a:cubicBezTo>
                  <a:cubicBezTo>
                    <a:pt x="21281" y="44340"/>
                    <a:pt x="21834" y="44362"/>
                    <a:pt x="22403" y="44362"/>
                  </a:cubicBezTo>
                  <a:cubicBezTo>
                    <a:pt x="22639" y="44362"/>
                    <a:pt x="22877" y="44358"/>
                    <a:pt x="23119" y="44349"/>
                  </a:cubicBezTo>
                  <a:cubicBezTo>
                    <a:pt x="26380" y="44254"/>
                    <a:pt x="29516" y="43431"/>
                    <a:pt x="32366" y="41974"/>
                  </a:cubicBezTo>
                  <a:lnTo>
                    <a:pt x="48644" y="64142"/>
                  </a:lnTo>
                  <a:cubicBezTo>
                    <a:pt x="49044" y="64695"/>
                    <a:pt x="49673" y="64995"/>
                    <a:pt x="50311" y="64995"/>
                  </a:cubicBezTo>
                  <a:cubicBezTo>
                    <a:pt x="50733" y="64995"/>
                    <a:pt x="51160" y="64863"/>
                    <a:pt x="51526" y="64585"/>
                  </a:cubicBezTo>
                  <a:cubicBezTo>
                    <a:pt x="52476" y="63920"/>
                    <a:pt x="52666" y="62622"/>
                    <a:pt x="52001" y="61672"/>
                  </a:cubicBezTo>
                  <a:lnTo>
                    <a:pt x="35881" y="39757"/>
                  </a:lnTo>
                  <a:cubicBezTo>
                    <a:pt x="36831" y="39029"/>
                    <a:pt x="37718" y="38205"/>
                    <a:pt x="38573" y="37319"/>
                  </a:cubicBezTo>
                  <a:cubicBezTo>
                    <a:pt x="42595" y="33012"/>
                    <a:pt x="44717" y="27343"/>
                    <a:pt x="44527" y="21421"/>
                  </a:cubicBezTo>
                  <a:cubicBezTo>
                    <a:pt x="44305" y="15499"/>
                    <a:pt x="41835" y="10020"/>
                    <a:pt x="37496" y="5966"/>
                  </a:cubicBezTo>
                  <a:cubicBezTo>
                    <a:pt x="33337" y="2110"/>
                    <a:pt x="27983" y="1"/>
                    <a:pt x="22330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7436729" y="2139886"/>
              <a:ext cx="954760" cy="864426"/>
            </a:xfrm>
            <a:custGeom>
              <a:avLst/>
              <a:gdLst/>
              <a:ahLst/>
              <a:cxnLst/>
              <a:rect l="l" t="t" r="r" b="b"/>
              <a:pathLst>
                <a:path w="30545" h="27655" extrusionOk="0">
                  <a:moveTo>
                    <a:pt x="21208" y="1"/>
                  </a:moveTo>
                  <a:cubicBezTo>
                    <a:pt x="20792" y="1"/>
                    <a:pt x="20353" y="23"/>
                    <a:pt x="19889" y="70"/>
                  </a:cubicBezTo>
                  <a:lnTo>
                    <a:pt x="19572" y="9825"/>
                  </a:lnTo>
                  <a:cubicBezTo>
                    <a:pt x="19572" y="9825"/>
                    <a:pt x="18368" y="13815"/>
                    <a:pt x="18273" y="14036"/>
                  </a:cubicBezTo>
                  <a:cubicBezTo>
                    <a:pt x="17482" y="16190"/>
                    <a:pt x="16405" y="19357"/>
                    <a:pt x="15392" y="19737"/>
                  </a:cubicBezTo>
                  <a:cubicBezTo>
                    <a:pt x="15321" y="19763"/>
                    <a:pt x="15194" y="19776"/>
                    <a:pt x="15020" y="19776"/>
                  </a:cubicBezTo>
                  <a:cubicBezTo>
                    <a:pt x="12698" y="19776"/>
                    <a:pt x="1901" y="17583"/>
                    <a:pt x="1901" y="17583"/>
                  </a:cubicBezTo>
                  <a:lnTo>
                    <a:pt x="0" y="24076"/>
                  </a:lnTo>
                  <a:cubicBezTo>
                    <a:pt x="0" y="24076"/>
                    <a:pt x="9805" y="27655"/>
                    <a:pt x="15251" y="27655"/>
                  </a:cubicBezTo>
                  <a:cubicBezTo>
                    <a:pt x="15298" y="27655"/>
                    <a:pt x="15345" y="27655"/>
                    <a:pt x="15392" y="27654"/>
                  </a:cubicBezTo>
                  <a:cubicBezTo>
                    <a:pt x="20459" y="27591"/>
                    <a:pt x="21915" y="27021"/>
                    <a:pt x="23689" y="22935"/>
                  </a:cubicBezTo>
                  <a:cubicBezTo>
                    <a:pt x="25494" y="18818"/>
                    <a:pt x="27521" y="14131"/>
                    <a:pt x="27933" y="11408"/>
                  </a:cubicBezTo>
                  <a:cubicBezTo>
                    <a:pt x="27933" y="11408"/>
                    <a:pt x="30545" y="1"/>
                    <a:pt x="2120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8138553" y="1592755"/>
              <a:ext cx="272253" cy="557603"/>
            </a:xfrm>
            <a:custGeom>
              <a:avLst/>
              <a:gdLst/>
              <a:ahLst/>
              <a:cxnLst/>
              <a:rect l="l" t="t" r="r" b="b"/>
              <a:pathLst>
                <a:path w="8710" h="17839" extrusionOk="0">
                  <a:moveTo>
                    <a:pt x="2560" y="0"/>
                  </a:moveTo>
                  <a:cubicBezTo>
                    <a:pt x="1593" y="0"/>
                    <a:pt x="597" y="497"/>
                    <a:pt x="191" y="1360"/>
                  </a:cubicBezTo>
                  <a:lnTo>
                    <a:pt x="159" y="6807"/>
                  </a:lnTo>
                  <a:cubicBezTo>
                    <a:pt x="729" y="7947"/>
                    <a:pt x="761" y="9277"/>
                    <a:pt x="603" y="10544"/>
                  </a:cubicBezTo>
                  <a:cubicBezTo>
                    <a:pt x="476" y="11779"/>
                    <a:pt x="127" y="13046"/>
                    <a:pt x="32" y="14281"/>
                  </a:cubicBezTo>
                  <a:cubicBezTo>
                    <a:pt x="1" y="15104"/>
                    <a:pt x="32" y="15959"/>
                    <a:pt x="413" y="16688"/>
                  </a:cubicBezTo>
                  <a:cubicBezTo>
                    <a:pt x="792" y="17331"/>
                    <a:pt x="1496" y="17839"/>
                    <a:pt x="2224" y="17839"/>
                  </a:cubicBezTo>
                  <a:cubicBezTo>
                    <a:pt x="2285" y="17839"/>
                    <a:pt x="2347" y="17835"/>
                    <a:pt x="2408" y="17828"/>
                  </a:cubicBezTo>
                  <a:cubicBezTo>
                    <a:pt x="3041" y="17733"/>
                    <a:pt x="3611" y="17226"/>
                    <a:pt x="3833" y="16624"/>
                  </a:cubicBezTo>
                  <a:cubicBezTo>
                    <a:pt x="4086" y="15991"/>
                    <a:pt x="4054" y="15326"/>
                    <a:pt x="3864" y="14693"/>
                  </a:cubicBezTo>
                  <a:lnTo>
                    <a:pt x="3864" y="14693"/>
                  </a:lnTo>
                  <a:cubicBezTo>
                    <a:pt x="4181" y="15009"/>
                    <a:pt x="4529" y="15294"/>
                    <a:pt x="4941" y="15484"/>
                  </a:cubicBezTo>
                  <a:cubicBezTo>
                    <a:pt x="5117" y="15552"/>
                    <a:pt x="5316" y="15591"/>
                    <a:pt x="5511" y="15591"/>
                  </a:cubicBezTo>
                  <a:cubicBezTo>
                    <a:pt x="5772" y="15591"/>
                    <a:pt x="6027" y="15521"/>
                    <a:pt x="6208" y="15358"/>
                  </a:cubicBezTo>
                  <a:cubicBezTo>
                    <a:pt x="6683" y="14978"/>
                    <a:pt x="6651" y="14249"/>
                    <a:pt x="6461" y="13679"/>
                  </a:cubicBezTo>
                  <a:cubicBezTo>
                    <a:pt x="6271" y="13109"/>
                    <a:pt x="5955" y="12539"/>
                    <a:pt x="5955" y="11937"/>
                  </a:cubicBezTo>
                  <a:lnTo>
                    <a:pt x="5955" y="11937"/>
                  </a:lnTo>
                  <a:cubicBezTo>
                    <a:pt x="6242" y="12259"/>
                    <a:pt x="6674" y="12426"/>
                    <a:pt x="7100" y="12426"/>
                  </a:cubicBezTo>
                  <a:cubicBezTo>
                    <a:pt x="7473" y="12426"/>
                    <a:pt x="7842" y="12298"/>
                    <a:pt x="8108" y="12032"/>
                  </a:cubicBezTo>
                  <a:cubicBezTo>
                    <a:pt x="8710" y="11462"/>
                    <a:pt x="8646" y="10386"/>
                    <a:pt x="8045" y="9847"/>
                  </a:cubicBezTo>
                  <a:cubicBezTo>
                    <a:pt x="7443" y="9309"/>
                    <a:pt x="6461" y="9341"/>
                    <a:pt x="5923" y="8707"/>
                  </a:cubicBezTo>
                  <a:cubicBezTo>
                    <a:pt x="5321" y="8042"/>
                    <a:pt x="5606" y="7029"/>
                    <a:pt x="5765" y="6174"/>
                  </a:cubicBezTo>
                  <a:cubicBezTo>
                    <a:pt x="6050" y="5002"/>
                    <a:pt x="6113" y="3735"/>
                    <a:pt x="5701" y="2595"/>
                  </a:cubicBezTo>
                  <a:cubicBezTo>
                    <a:pt x="5321" y="1455"/>
                    <a:pt x="4434" y="410"/>
                    <a:pt x="3263" y="93"/>
                  </a:cubicBezTo>
                  <a:cubicBezTo>
                    <a:pt x="3037" y="30"/>
                    <a:pt x="2799" y="0"/>
                    <a:pt x="256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8269241" y="1613479"/>
              <a:ext cx="136627" cy="288069"/>
            </a:xfrm>
            <a:custGeom>
              <a:avLst/>
              <a:gdLst/>
              <a:ahLst/>
              <a:cxnLst/>
              <a:rect l="l" t="t" r="r" b="b"/>
              <a:pathLst>
                <a:path w="4371" h="9216" extrusionOk="0">
                  <a:moveTo>
                    <a:pt x="0" y="0"/>
                  </a:moveTo>
                  <a:cubicBezTo>
                    <a:pt x="0" y="32"/>
                    <a:pt x="190" y="95"/>
                    <a:pt x="507" y="349"/>
                  </a:cubicBezTo>
                  <a:cubicBezTo>
                    <a:pt x="824" y="570"/>
                    <a:pt x="1267" y="950"/>
                    <a:pt x="1647" y="1552"/>
                  </a:cubicBezTo>
                  <a:cubicBezTo>
                    <a:pt x="1995" y="2154"/>
                    <a:pt x="2312" y="2977"/>
                    <a:pt x="2280" y="3896"/>
                  </a:cubicBezTo>
                  <a:cubicBezTo>
                    <a:pt x="2312" y="4846"/>
                    <a:pt x="1774" y="5764"/>
                    <a:pt x="1615" y="6872"/>
                  </a:cubicBezTo>
                  <a:cubicBezTo>
                    <a:pt x="1520" y="7442"/>
                    <a:pt x="1584" y="8013"/>
                    <a:pt x="1869" y="8488"/>
                  </a:cubicBezTo>
                  <a:cubicBezTo>
                    <a:pt x="2027" y="8709"/>
                    <a:pt x="2217" y="8899"/>
                    <a:pt x="2470" y="9058"/>
                  </a:cubicBezTo>
                  <a:cubicBezTo>
                    <a:pt x="2692" y="9184"/>
                    <a:pt x="2945" y="9216"/>
                    <a:pt x="3199" y="9216"/>
                  </a:cubicBezTo>
                  <a:cubicBezTo>
                    <a:pt x="3452" y="9184"/>
                    <a:pt x="3705" y="9089"/>
                    <a:pt x="3895" y="8931"/>
                  </a:cubicBezTo>
                  <a:cubicBezTo>
                    <a:pt x="4085" y="8773"/>
                    <a:pt x="4180" y="8551"/>
                    <a:pt x="4244" y="8329"/>
                  </a:cubicBezTo>
                  <a:cubicBezTo>
                    <a:pt x="4370" y="7886"/>
                    <a:pt x="4275" y="7411"/>
                    <a:pt x="3959" y="7157"/>
                  </a:cubicBezTo>
                  <a:cubicBezTo>
                    <a:pt x="3811" y="7027"/>
                    <a:pt x="3622" y="6963"/>
                    <a:pt x="3438" y="6963"/>
                  </a:cubicBezTo>
                  <a:cubicBezTo>
                    <a:pt x="3266" y="6963"/>
                    <a:pt x="3099" y="7019"/>
                    <a:pt x="2977" y="7126"/>
                  </a:cubicBezTo>
                  <a:cubicBezTo>
                    <a:pt x="2724" y="7316"/>
                    <a:pt x="2692" y="7633"/>
                    <a:pt x="2819" y="7823"/>
                  </a:cubicBezTo>
                  <a:cubicBezTo>
                    <a:pt x="2914" y="8013"/>
                    <a:pt x="3072" y="8108"/>
                    <a:pt x="3199" y="8108"/>
                  </a:cubicBezTo>
                  <a:cubicBezTo>
                    <a:pt x="3294" y="8108"/>
                    <a:pt x="3357" y="8076"/>
                    <a:pt x="3357" y="8076"/>
                  </a:cubicBezTo>
                  <a:lnTo>
                    <a:pt x="3199" y="8076"/>
                  </a:lnTo>
                  <a:cubicBezTo>
                    <a:pt x="3104" y="8044"/>
                    <a:pt x="2945" y="7981"/>
                    <a:pt x="2882" y="7791"/>
                  </a:cubicBezTo>
                  <a:cubicBezTo>
                    <a:pt x="2787" y="7633"/>
                    <a:pt x="2850" y="7379"/>
                    <a:pt x="3072" y="7221"/>
                  </a:cubicBezTo>
                  <a:cubicBezTo>
                    <a:pt x="3159" y="7148"/>
                    <a:pt x="3279" y="7109"/>
                    <a:pt x="3408" y="7109"/>
                  </a:cubicBezTo>
                  <a:cubicBezTo>
                    <a:pt x="3561" y="7109"/>
                    <a:pt x="3726" y="7164"/>
                    <a:pt x="3864" y="7284"/>
                  </a:cubicBezTo>
                  <a:cubicBezTo>
                    <a:pt x="4085" y="7506"/>
                    <a:pt x="4180" y="7918"/>
                    <a:pt x="4085" y="8298"/>
                  </a:cubicBezTo>
                  <a:cubicBezTo>
                    <a:pt x="3990" y="8678"/>
                    <a:pt x="3642" y="9026"/>
                    <a:pt x="3199" y="9026"/>
                  </a:cubicBezTo>
                  <a:cubicBezTo>
                    <a:pt x="3174" y="9028"/>
                    <a:pt x="3149" y="9029"/>
                    <a:pt x="3124" y="9029"/>
                  </a:cubicBezTo>
                  <a:cubicBezTo>
                    <a:pt x="2706" y="9029"/>
                    <a:pt x="2298" y="8781"/>
                    <a:pt x="2059" y="8393"/>
                  </a:cubicBezTo>
                  <a:cubicBezTo>
                    <a:pt x="1805" y="7949"/>
                    <a:pt x="1742" y="7442"/>
                    <a:pt x="1805" y="6904"/>
                  </a:cubicBezTo>
                  <a:cubicBezTo>
                    <a:pt x="1964" y="5859"/>
                    <a:pt x="2502" y="4909"/>
                    <a:pt x="2470" y="3896"/>
                  </a:cubicBezTo>
                  <a:cubicBezTo>
                    <a:pt x="2502" y="2914"/>
                    <a:pt x="2154" y="2090"/>
                    <a:pt x="1774" y="1489"/>
                  </a:cubicBezTo>
                  <a:cubicBezTo>
                    <a:pt x="1362" y="887"/>
                    <a:pt x="887" y="475"/>
                    <a:pt x="570" y="285"/>
                  </a:cubicBezTo>
                  <a:cubicBezTo>
                    <a:pt x="380" y="159"/>
                    <a:pt x="253" y="95"/>
                    <a:pt x="158" y="64"/>
                  </a:cubicBezTo>
                  <a:cubicBezTo>
                    <a:pt x="6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7761400" y="1612478"/>
              <a:ext cx="317795" cy="638528"/>
            </a:xfrm>
            <a:custGeom>
              <a:avLst/>
              <a:gdLst/>
              <a:ahLst/>
              <a:cxnLst/>
              <a:rect l="l" t="t" r="r" b="b"/>
              <a:pathLst>
                <a:path w="10167" h="20428" extrusionOk="0">
                  <a:moveTo>
                    <a:pt x="4910" y="1"/>
                  </a:moveTo>
                  <a:lnTo>
                    <a:pt x="159" y="2344"/>
                  </a:lnTo>
                  <a:cubicBezTo>
                    <a:pt x="159" y="2344"/>
                    <a:pt x="1" y="8330"/>
                    <a:pt x="159" y="10926"/>
                  </a:cubicBezTo>
                  <a:cubicBezTo>
                    <a:pt x="318" y="13523"/>
                    <a:pt x="2914" y="13777"/>
                    <a:pt x="2914" y="13777"/>
                  </a:cubicBezTo>
                  <a:cubicBezTo>
                    <a:pt x="2914" y="13777"/>
                    <a:pt x="2851" y="15297"/>
                    <a:pt x="2788" y="16912"/>
                  </a:cubicBezTo>
                  <a:cubicBezTo>
                    <a:pt x="2725" y="18825"/>
                    <a:pt x="4246" y="20428"/>
                    <a:pt x="6183" y="20428"/>
                  </a:cubicBezTo>
                  <a:cubicBezTo>
                    <a:pt x="6202" y="20428"/>
                    <a:pt x="6221" y="20427"/>
                    <a:pt x="6240" y="20427"/>
                  </a:cubicBezTo>
                  <a:cubicBezTo>
                    <a:pt x="8013" y="20427"/>
                    <a:pt x="9502" y="19002"/>
                    <a:pt x="9597" y="17197"/>
                  </a:cubicBezTo>
                  <a:lnTo>
                    <a:pt x="10167" y="3959"/>
                  </a:lnTo>
                  <a:lnTo>
                    <a:pt x="4910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7852485" y="2007448"/>
              <a:ext cx="107932" cy="56576"/>
            </a:xfrm>
            <a:custGeom>
              <a:avLst/>
              <a:gdLst/>
              <a:ahLst/>
              <a:cxnLst/>
              <a:rect l="l" t="t" r="r" b="b"/>
              <a:pathLst>
                <a:path w="3453" h="1810" extrusionOk="0">
                  <a:moveTo>
                    <a:pt x="3452" y="1"/>
                  </a:moveTo>
                  <a:cubicBezTo>
                    <a:pt x="1830" y="1112"/>
                    <a:pt x="179" y="1141"/>
                    <a:pt x="14" y="1141"/>
                  </a:cubicBezTo>
                  <a:cubicBezTo>
                    <a:pt x="5" y="1141"/>
                    <a:pt x="0" y="1141"/>
                    <a:pt x="0" y="1141"/>
                  </a:cubicBezTo>
                  <a:lnTo>
                    <a:pt x="0" y="1141"/>
                  </a:lnTo>
                  <a:lnTo>
                    <a:pt x="64" y="1806"/>
                  </a:lnTo>
                  <a:cubicBezTo>
                    <a:pt x="127" y="1808"/>
                    <a:pt x="189" y="1809"/>
                    <a:pt x="251" y="1809"/>
                  </a:cubicBezTo>
                  <a:cubicBezTo>
                    <a:pt x="2699" y="1809"/>
                    <a:pt x="3452" y="1"/>
                    <a:pt x="34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7728736" y="1557621"/>
              <a:ext cx="597925" cy="506278"/>
            </a:xfrm>
            <a:custGeom>
              <a:avLst/>
              <a:gdLst/>
              <a:ahLst/>
              <a:cxnLst/>
              <a:rect l="l" t="t" r="r" b="b"/>
              <a:pathLst>
                <a:path w="19129" h="16197" extrusionOk="0">
                  <a:moveTo>
                    <a:pt x="6567" y="1"/>
                  </a:moveTo>
                  <a:cubicBezTo>
                    <a:pt x="5532" y="1"/>
                    <a:pt x="4107" y="274"/>
                    <a:pt x="2281" y="2167"/>
                  </a:cubicBezTo>
                  <a:cubicBezTo>
                    <a:pt x="1838" y="2642"/>
                    <a:pt x="1521" y="3086"/>
                    <a:pt x="1299" y="3529"/>
                  </a:cubicBezTo>
                  <a:cubicBezTo>
                    <a:pt x="634" y="4352"/>
                    <a:pt x="286" y="5271"/>
                    <a:pt x="159" y="5968"/>
                  </a:cubicBezTo>
                  <a:cubicBezTo>
                    <a:pt x="1" y="6759"/>
                    <a:pt x="64" y="7266"/>
                    <a:pt x="96" y="7266"/>
                  </a:cubicBezTo>
                  <a:cubicBezTo>
                    <a:pt x="127" y="7266"/>
                    <a:pt x="159" y="6791"/>
                    <a:pt x="349" y="6031"/>
                  </a:cubicBezTo>
                  <a:cubicBezTo>
                    <a:pt x="444" y="5651"/>
                    <a:pt x="603" y="5208"/>
                    <a:pt x="856" y="4733"/>
                  </a:cubicBezTo>
                  <a:lnTo>
                    <a:pt x="856" y="4733"/>
                  </a:lnTo>
                  <a:cubicBezTo>
                    <a:pt x="476" y="6411"/>
                    <a:pt x="1109" y="7741"/>
                    <a:pt x="1109" y="7741"/>
                  </a:cubicBezTo>
                  <a:lnTo>
                    <a:pt x="2028" y="7488"/>
                  </a:lnTo>
                  <a:lnTo>
                    <a:pt x="5353" y="6348"/>
                  </a:lnTo>
                  <a:cubicBezTo>
                    <a:pt x="5036" y="5334"/>
                    <a:pt x="5480" y="4067"/>
                    <a:pt x="5733" y="3466"/>
                  </a:cubicBezTo>
                  <a:lnTo>
                    <a:pt x="5765" y="3434"/>
                  </a:lnTo>
                  <a:cubicBezTo>
                    <a:pt x="6525" y="7329"/>
                    <a:pt x="10135" y="7709"/>
                    <a:pt x="10135" y="7709"/>
                  </a:cubicBezTo>
                  <a:lnTo>
                    <a:pt x="10737" y="16197"/>
                  </a:lnTo>
                  <a:cubicBezTo>
                    <a:pt x="15139" y="15278"/>
                    <a:pt x="15044" y="9388"/>
                    <a:pt x="15012" y="8184"/>
                  </a:cubicBezTo>
                  <a:lnTo>
                    <a:pt x="15012" y="8184"/>
                  </a:lnTo>
                  <a:cubicBezTo>
                    <a:pt x="15202" y="8849"/>
                    <a:pt x="15455" y="9641"/>
                    <a:pt x="15772" y="10433"/>
                  </a:cubicBezTo>
                  <a:cubicBezTo>
                    <a:pt x="16025" y="11035"/>
                    <a:pt x="16279" y="11636"/>
                    <a:pt x="16595" y="12111"/>
                  </a:cubicBezTo>
                  <a:cubicBezTo>
                    <a:pt x="16912" y="12618"/>
                    <a:pt x="17324" y="12966"/>
                    <a:pt x="17735" y="13156"/>
                  </a:cubicBezTo>
                  <a:cubicBezTo>
                    <a:pt x="18017" y="13265"/>
                    <a:pt x="18283" y="13314"/>
                    <a:pt x="18495" y="13314"/>
                  </a:cubicBezTo>
                  <a:cubicBezTo>
                    <a:pt x="18593" y="13314"/>
                    <a:pt x="18679" y="13303"/>
                    <a:pt x="18749" y="13283"/>
                  </a:cubicBezTo>
                  <a:cubicBezTo>
                    <a:pt x="19002" y="13251"/>
                    <a:pt x="19129" y="13156"/>
                    <a:pt x="19097" y="13156"/>
                  </a:cubicBezTo>
                  <a:cubicBezTo>
                    <a:pt x="19104" y="13150"/>
                    <a:pt x="19104" y="13148"/>
                    <a:pt x="19098" y="13148"/>
                  </a:cubicBezTo>
                  <a:cubicBezTo>
                    <a:pt x="19073" y="13148"/>
                    <a:pt x="18952" y="13188"/>
                    <a:pt x="18749" y="13188"/>
                  </a:cubicBezTo>
                  <a:cubicBezTo>
                    <a:pt x="18713" y="13193"/>
                    <a:pt x="18674" y="13196"/>
                    <a:pt x="18632" y="13196"/>
                  </a:cubicBezTo>
                  <a:cubicBezTo>
                    <a:pt x="18414" y="13196"/>
                    <a:pt x="18122" y="13126"/>
                    <a:pt x="17831" y="12966"/>
                  </a:cubicBezTo>
                  <a:cubicBezTo>
                    <a:pt x="17450" y="12808"/>
                    <a:pt x="17070" y="12460"/>
                    <a:pt x="16785" y="11985"/>
                  </a:cubicBezTo>
                  <a:cubicBezTo>
                    <a:pt x="16500" y="11510"/>
                    <a:pt x="16279" y="10940"/>
                    <a:pt x="16025" y="10338"/>
                  </a:cubicBezTo>
                  <a:cubicBezTo>
                    <a:pt x="15519" y="9134"/>
                    <a:pt x="15170" y="8026"/>
                    <a:pt x="14917" y="7203"/>
                  </a:cubicBezTo>
                  <a:cubicBezTo>
                    <a:pt x="14885" y="7076"/>
                    <a:pt x="14854" y="6949"/>
                    <a:pt x="14822" y="6823"/>
                  </a:cubicBezTo>
                  <a:cubicBezTo>
                    <a:pt x="14790" y="6696"/>
                    <a:pt x="14759" y="6569"/>
                    <a:pt x="14759" y="6474"/>
                  </a:cubicBezTo>
                  <a:cubicBezTo>
                    <a:pt x="13333" y="1059"/>
                    <a:pt x="8583" y="46"/>
                    <a:pt x="7633" y="46"/>
                  </a:cubicBezTo>
                  <a:cubicBezTo>
                    <a:pt x="7341" y="46"/>
                    <a:pt x="6986" y="1"/>
                    <a:pt x="6567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8087104" y="1836001"/>
              <a:ext cx="69298" cy="71642"/>
            </a:xfrm>
            <a:custGeom>
              <a:avLst/>
              <a:gdLst/>
              <a:ahLst/>
              <a:cxnLst/>
              <a:rect l="l" t="t" r="r" b="b"/>
              <a:pathLst>
                <a:path w="2217" h="2292" extrusionOk="0">
                  <a:moveTo>
                    <a:pt x="1180" y="0"/>
                  </a:moveTo>
                  <a:cubicBezTo>
                    <a:pt x="1146" y="0"/>
                    <a:pt x="1112" y="2"/>
                    <a:pt x="1077" y="7"/>
                  </a:cubicBezTo>
                  <a:cubicBezTo>
                    <a:pt x="665" y="38"/>
                    <a:pt x="317" y="419"/>
                    <a:pt x="158" y="799"/>
                  </a:cubicBezTo>
                  <a:cubicBezTo>
                    <a:pt x="0" y="1210"/>
                    <a:pt x="0" y="1654"/>
                    <a:pt x="32" y="2097"/>
                  </a:cubicBezTo>
                  <a:lnTo>
                    <a:pt x="63" y="2129"/>
                  </a:lnTo>
                  <a:cubicBezTo>
                    <a:pt x="278" y="2236"/>
                    <a:pt x="522" y="2291"/>
                    <a:pt x="763" y="2291"/>
                  </a:cubicBezTo>
                  <a:cubicBezTo>
                    <a:pt x="1021" y="2291"/>
                    <a:pt x="1276" y="2228"/>
                    <a:pt x="1488" y="2097"/>
                  </a:cubicBezTo>
                  <a:cubicBezTo>
                    <a:pt x="1932" y="1875"/>
                    <a:pt x="2217" y="1337"/>
                    <a:pt x="2154" y="862"/>
                  </a:cubicBezTo>
                  <a:cubicBezTo>
                    <a:pt x="2065" y="390"/>
                    <a:pt x="1647" y="0"/>
                    <a:pt x="118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8110859" y="1853411"/>
              <a:ext cx="29726" cy="40385"/>
            </a:xfrm>
            <a:custGeom>
              <a:avLst/>
              <a:gdLst/>
              <a:ahLst/>
              <a:cxnLst/>
              <a:rect l="l" t="t" r="r" b="b"/>
              <a:pathLst>
                <a:path w="951" h="1292" extrusionOk="0">
                  <a:moveTo>
                    <a:pt x="467" y="1"/>
                  </a:moveTo>
                  <a:cubicBezTo>
                    <a:pt x="414" y="1"/>
                    <a:pt x="363" y="8"/>
                    <a:pt x="317" y="20"/>
                  </a:cubicBezTo>
                  <a:cubicBezTo>
                    <a:pt x="95" y="83"/>
                    <a:pt x="0" y="178"/>
                    <a:pt x="0" y="210"/>
                  </a:cubicBezTo>
                  <a:cubicBezTo>
                    <a:pt x="6" y="216"/>
                    <a:pt x="17" y="219"/>
                    <a:pt x="30" y="219"/>
                  </a:cubicBezTo>
                  <a:cubicBezTo>
                    <a:pt x="85" y="219"/>
                    <a:pt x="196" y="178"/>
                    <a:pt x="348" y="178"/>
                  </a:cubicBezTo>
                  <a:cubicBezTo>
                    <a:pt x="374" y="170"/>
                    <a:pt x="402" y="166"/>
                    <a:pt x="430" y="166"/>
                  </a:cubicBezTo>
                  <a:cubicBezTo>
                    <a:pt x="507" y="166"/>
                    <a:pt x="587" y="195"/>
                    <a:pt x="633" y="242"/>
                  </a:cubicBezTo>
                  <a:cubicBezTo>
                    <a:pt x="697" y="305"/>
                    <a:pt x="728" y="432"/>
                    <a:pt x="728" y="590"/>
                  </a:cubicBezTo>
                  <a:cubicBezTo>
                    <a:pt x="697" y="875"/>
                    <a:pt x="538" y="1097"/>
                    <a:pt x="348" y="1128"/>
                  </a:cubicBezTo>
                  <a:cubicBezTo>
                    <a:pt x="278" y="1152"/>
                    <a:pt x="217" y="1158"/>
                    <a:pt x="165" y="1158"/>
                  </a:cubicBezTo>
                  <a:cubicBezTo>
                    <a:pt x="109" y="1158"/>
                    <a:pt x="65" y="1150"/>
                    <a:pt x="36" y="1150"/>
                  </a:cubicBezTo>
                  <a:cubicBezTo>
                    <a:pt x="19" y="1150"/>
                    <a:pt x="7" y="1153"/>
                    <a:pt x="0" y="1160"/>
                  </a:cubicBezTo>
                  <a:cubicBezTo>
                    <a:pt x="0" y="1188"/>
                    <a:pt x="75" y="1292"/>
                    <a:pt x="271" y="1292"/>
                  </a:cubicBezTo>
                  <a:cubicBezTo>
                    <a:pt x="295" y="1292"/>
                    <a:pt x="321" y="1290"/>
                    <a:pt x="348" y="1287"/>
                  </a:cubicBezTo>
                  <a:cubicBezTo>
                    <a:pt x="475" y="1287"/>
                    <a:pt x="633" y="1223"/>
                    <a:pt x="760" y="1097"/>
                  </a:cubicBezTo>
                  <a:cubicBezTo>
                    <a:pt x="855" y="970"/>
                    <a:pt x="918" y="780"/>
                    <a:pt x="950" y="622"/>
                  </a:cubicBezTo>
                  <a:cubicBezTo>
                    <a:pt x="950" y="432"/>
                    <a:pt x="918" y="210"/>
                    <a:pt x="760" y="83"/>
                  </a:cubicBezTo>
                  <a:cubicBezTo>
                    <a:pt x="660" y="23"/>
                    <a:pt x="559" y="1"/>
                    <a:pt x="46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5"/>
            <p:cNvSpPr/>
            <p:nvPr/>
          </p:nvSpPr>
          <p:spPr>
            <a:xfrm>
              <a:off x="8090073" y="1895421"/>
              <a:ext cx="51481" cy="44386"/>
            </a:xfrm>
            <a:custGeom>
              <a:avLst/>
              <a:gdLst/>
              <a:ahLst/>
              <a:cxnLst/>
              <a:rect l="l" t="t" r="r" b="b"/>
              <a:pathLst>
                <a:path w="1647" h="1420" extrusionOk="0">
                  <a:moveTo>
                    <a:pt x="371" y="0"/>
                  </a:moveTo>
                  <a:cubicBezTo>
                    <a:pt x="329" y="0"/>
                    <a:pt x="147" y="107"/>
                    <a:pt x="63" y="386"/>
                  </a:cubicBezTo>
                  <a:cubicBezTo>
                    <a:pt x="0" y="544"/>
                    <a:pt x="0" y="766"/>
                    <a:pt x="127" y="988"/>
                  </a:cubicBezTo>
                  <a:cubicBezTo>
                    <a:pt x="222" y="1178"/>
                    <a:pt x="443" y="1368"/>
                    <a:pt x="697" y="1399"/>
                  </a:cubicBezTo>
                  <a:cubicBezTo>
                    <a:pt x="758" y="1413"/>
                    <a:pt x="817" y="1419"/>
                    <a:pt x="875" y="1419"/>
                  </a:cubicBezTo>
                  <a:cubicBezTo>
                    <a:pt x="1086" y="1419"/>
                    <a:pt x="1269" y="1334"/>
                    <a:pt x="1393" y="1209"/>
                  </a:cubicBezTo>
                  <a:cubicBezTo>
                    <a:pt x="1583" y="1051"/>
                    <a:pt x="1647" y="829"/>
                    <a:pt x="1647" y="639"/>
                  </a:cubicBezTo>
                  <a:cubicBezTo>
                    <a:pt x="1647" y="320"/>
                    <a:pt x="1487" y="160"/>
                    <a:pt x="1461" y="160"/>
                  </a:cubicBezTo>
                  <a:cubicBezTo>
                    <a:pt x="1458" y="160"/>
                    <a:pt x="1457" y="162"/>
                    <a:pt x="1457" y="164"/>
                  </a:cubicBezTo>
                  <a:cubicBezTo>
                    <a:pt x="1425" y="196"/>
                    <a:pt x="1552" y="354"/>
                    <a:pt x="1488" y="639"/>
                  </a:cubicBezTo>
                  <a:cubicBezTo>
                    <a:pt x="1488" y="766"/>
                    <a:pt x="1425" y="924"/>
                    <a:pt x="1267" y="1051"/>
                  </a:cubicBezTo>
                  <a:cubicBezTo>
                    <a:pt x="1157" y="1133"/>
                    <a:pt x="1000" y="1216"/>
                    <a:pt x="816" y="1216"/>
                  </a:cubicBezTo>
                  <a:cubicBezTo>
                    <a:pt x="787" y="1216"/>
                    <a:pt x="758" y="1214"/>
                    <a:pt x="728" y="1209"/>
                  </a:cubicBezTo>
                  <a:cubicBezTo>
                    <a:pt x="538" y="1178"/>
                    <a:pt x="380" y="1019"/>
                    <a:pt x="285" y="893"/>
                  </a:cubicBezTo>
                  <a:cubicBezTo>
                    <a:pt x="190" y="734"/>
                    <a:pt x="190" y="576"/>
                    <a:pt x="190" y="418"/>
                  </a:cubicBezTo>
                  <a:cubicBezTo>
                    <a:pt x="253" y="133"/>
                    <a:pt x="412" y="6"/>
                    <a:pt x="380" y="6"/>
                  </a:cubicBezTo>
                  <a:cubicBezTo>
                    <a:pt x="380" y="2"/>
                    <a:pt x="377" y="0"/>
                    <a:pt x="371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5"/>
            <p:cNvSpPr/>
            <p:nvPr/>
          </p:nvSpPr>
          <p:spPr>
            <a:xfrm>
              <a:off x="7910874" y="1656051"/>
              <a:ext cx="177230" cy="201955"/>
            </a:xfrm>
            <a:custGeom>
              <a:avLst/>
              <a:gdLst/>
              <a:ahLst/>
              <a:cxnLst/>
              <a:rect l="l" t="t" r="r" b="b"/>
              <a:pathLst>
                <a:path w="5670" h="6461" extrusionOk="0">
                  <a:moveTo>
                    <a:pt x="33" y="0"/>
                  </a:moveTo>
                  <a:cubicBezTo>
                    <a:pt x="1" y="0"/>
                    <a:pt x="1" y="127"/>
                    <a:pt x="33" y="380"/>
                  </a:cubicBezTo>
                  <a:cubicBezTo>
                    <a:pt x="33" y="633"/>
                    <a:pt x="64" y="1013"/>
                    <a:pt x="128" y="1457"/>
                  </a:cubicBezTo>
                  <a:cubicBezTo>
                    <a:pt x="254" y="2312"/>
                    <a:pt x="476" y="3610"/>
                    <a:pt x="1268" y="4750"/>
                  </a:cubicBezTo>
                  <a:cubicBezTo>
                    <a:pt x="1679" y="5320"/>
                    <a:pt x="2186" y="5795"/>
                    <a:pt x="2724" y="6080"/>
                  </a:cubicBezTo>
                  <a:cubicBezTo>
                    <a:pt x="3263" y="6366"/>
                    <a:pt x="3833" y="6461"/>
                    <a:pt x="4276" y="6461"/>
                  </a:cubicBezTo>
                  <a:cubicBezTo>
                    <a:pt x="4720" y="6461"/>
                    <a:pt x="5100" y="6366"/>
                    <a:pt x="5321" y="6239"/>
                  </a:cubicBezTo>
                  <a:cubicBezTo>
                    <a:pt x="5575" y="6144"/>
                    <a:pt x="5670" y="6049"/>
                    <a:pt x="5670" y="6049"/>
                  </a:cubicBezTo>
                  <a:cubicBezTo>
                    <a:pt x="5667" y="6044"/>
                    <a:pt x="5661" y="6041"/>
                    <a:pt x="5652" y="6041"/>
                  </a:cubicBezTo>
                  <a:cubicBezTo>
                    <a:pt x="5560" y="6041"/>
                    <a:pt x="5132" y="6304"/>
                    <a:pt x="4390" y="6304"/>
                  </a:cubicBezTo>
                  <a:cubicBezTo>
                    <a:pt x="4353" y="6304"/>
                    <a:pt x="4315" y="6304"/>
                    <a:pt x="4276" y="6302"/>
                  </a:cubicBezTo>
                  <a:cubicBezTo>
                    <a:pt x="3833" y="6271"/>
                    <a:pt x="3326" y="6176"/>
                    <a:pt x="2819" y="5890"/>
                  </a:cubicBezTo>
                  <a:cubicBezTo>
                    <a:pt x="2313" y="5605"/>
                    <a:pt x="1838" y="5162"/>
                    <a:pt x="1458" y="4624"/>
                  </a:cubicBezTo>
                  <a:cubicBezTo>
                    <a:pt x="698" y="3515"/>
                    <a:pt x="444" y="2280"/>
                    <a:pt x="286" y="1425"/>
                  </a:cubicBezTo>
                  <a:cubicBezTo>
                    <a:pt x="128" y="538"/>
                    <a:pt x="64" y="0"/>
                    <a:pt x="33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5"/>
            <p:cNvSpPr/>
            <p:nvPr/>
          </p:nvSpPr>
          <p:spPr>
            <a:xfrm>
              <a:off x="8120737" y="1636203"/>
              <a:ext cx="59421" cy="92147"/>
            </a:xfrm>
            <a:custGeom>
              <a:avLst/>
              <a:gdLst/>
              <a:ahLst/>
              <a:cxnLst/>
              <a:rect l="l" t="t" r="r" b="b"/>
              <a:pathLst>
                <a:path w="1901" h="2948" extrusionOk="0">
                  <a:moveTo>
                    <a:pt x="38" y="0"/>
                  </a:moveTo>
                  <a:cubicBezTo>
                    <a:pt x="35" y="0"/>
                    <a:pt x="33" y="1"/>
                    <a:pt x="32" y="2"/>
                  </a:cubicBezTo>
                  <a:cubicBezTo>
                    <a:pt x="1" y="65"/>
                    <a:pt x="602" y="572"/>
                    <a:pt x="1078" y="1395"/>
                  </a:cubicBezTo>
                  <a:cubicBezTo>
                    <a:pt x="1605" y="2171"/>
                    <a:pt x="1798" y="2948"/>
                    <a:pt x="1865" y="2948"/>
                  </a:cubicBezTo>
                  <a:cubicBezTo>
                    <a:pt x="1867" y="2948"/>
                    <a:pt x="1868" y="2948"/>
                    <a:pt x="1869" y="2947"/>
                  </a:cubicBezTo>
                  <a:cubicBezTo>
                    <a:pt x="1901" y="2947"/>
                    <a:pt x="1806" y="2124"/>
                    <a:pt x="1268" y="1268"/>
                  </a:cubicBezTo>
                  <a:cubicBezTo>
                    <a:pt x="778" y="442"/>
                    <a:pt x="110" y="0"/>
                    <a:pt x="38" y="0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5"/>
            <p:cNvSpPr/>
            <p:nvPr/>
          </p:nvSpPr>
          <p:spPr>
            <a:xfrm>
              <a:off x="7250622" y="2593151"/>
              <a:ext cx="230680" cy="279505"/>
            </a:xfrm>
            <a:custGeom>
              <a:avLst/>
              <a:gdLst/>
              <a:ahLst/>
              <a:cxnLst/>
              <a:rect l="l" t="t" r="r" b="b"/>
              <a:pathLst>
                <a:path w="7380" h="8942" extrusionOk="0">
                  <a:moveTo>
                    <a:pt x="3323" y="0"/>
                  </a:moveTo>
                  <a:cubicBezTo>
                    <a:pt x="3185" y="0"/>
                    <a:pt x="3052" y="64"/>
                    <a:pt x="2978" y="201"/>
                  </a:cubicBezTo>
                  <a:cubicBezTo>
                    <a:pt x="2788" y="581"/>
                    <a:pt x="2978" y="1784"/>
                    <a:pt x="3769" y="2987"/>
                  </a:cubicBezTo>
                  <a:cubicBezTo>
                    <a:pt x="4135" y="3522"/>
                    <a:pt x="3907" y="3688"/>
                    <a:pt x="3472" y="3688"/>
                  </a:cubicBezTo>
                  <a:cubicBezTo>
                    <a:pt x="2927" y="3688"/>
                    <a:pt x="2056" y="3427"/>
                    <a:pt x="1616" y="3304"/>
                  </a:cubicBezTo>
                  <a:cubicBezTo>
                    <a:pt x="1616" y="3304"/>
                    <a:pt x="841" y="2942"/>
                    <a:pt x="481" y="2942"/>
                  </a:cubicBezTo>
                  <a:cubicBezTo>
                    <a:pt x="442" y="2942"/>
                    <a:pt x="408" y="2947"/>
                    <a:pt x="381" y="2956"/>
                  </a:cubicBezTo>
                  <a:cubicBezTo>
                    <a:pt x="96" y="3019"/>
                    <a:pt x="1" y="3747"/>
                    <a:pt x="1204" y="4507"/>
                  </a:cubicBezTo>
                  <a:cubicBezTo>
                    <a:pt x="1204" y="4507"/>
                    <a:pt x="571" y="4761"/>
                    <a:pt x="824" y="5268"/>
                  </a:cubicBezTo>
                  <a:cubicBezTo>
                    <a:pt x="982" y="5648"/>
                    <a:pt x="1869" y="5996"/>
                    <a:pt x="1869" y="5996"/>
                  </a:cubicBezTo>
                  <a:cubicBezTo>
                    <a:pt x="1869" y="5996"/>
                    <a:pt x="1394" y="6028"/>
                    <a:pt x="1331" y="6439"/>
                  </a:cubicBezTo>
                  <a:cubicBezTo>
                    <a:pt x="1236" y="7073"/>
                    <a:pt x="2249" y="7421"/>
                    <a:pt x="2249" y="7421"/>
                  </a:cubicBezTo>
                  <a:cubicBezTo>
                    <a:pt x="2249" y="7421"/>
                    <a:pt x="1521" y="7896"/>
                    <a:pt x="2059" y="8403"/>
                  </a:cubicBezTo>
                  <a:cubicBezTo>
                    <a:pt x="2439" y="8751"/>
                    <a:pt x="3231" y="8783"/>
                    <a:pt x="4593" y="8909"/>
                  </a:cubicBezTo>
                  <a:lnTo>
                    <a:pt x="6144" y="8941"/>
                  </a:lnTo>
                  <a:lnTo>
                    <a:pt x="7380" y="4729"/>
                  </a:lnTo>
                  <a:lnTo>
                    <a:pt x="6018" y="3431"/>
                  </a:lnTo>
                  <a:cubicBezTo>
                    <a:pt x="5733" y="3209"/>
                    <a:pt x="5448" y="2987"/>
                    <a:pt x="5099" y="2671"/>
                  </a:cubicBezTo>
                  <a:cubicBezTo>
                    <a:pt x="4814" y="2417"/>
                    <a:pt x="4561" y="2101"/>
                    <a:pt x="4371" y="1752"/>
                  </a:cubicBezTo>
                  <a:cubicBezTo>
                    <a:pt x="4149" y="1341"/>
                    <a:pt x="3864" y="771"/>
                    <a:pt x="3801" y="422"/>
                  </a:cubicBezTo>
                  <a:cubicBezTo>
                    <a:pt x="3762" y="153"/>
                    <a:pt x="3537" y="0"/>
                    <a:pt x="332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5"/>
            <p:cNvSpPr/>
            <p:nvPr/>
          </p:nvSpPr>
          <p:spPr>
            <a:xfrm>
              <a:off x="7110057" y="2381100"/>
              <a:ext cx="96054" cy="256937"/>
            </a:xfrm>
            <a:custGeom>
              <a:avLst/>
              <a:gdLst/>
              <a:ahLst/>
              <a:cxnLst/>
              <a:rect l="l" t="t" r="r" b="b"/>
              <a:pathLst>
                <a:path w="3073" h="8220" extrusionOk="0">
                  <a:moveTo>
                    <a:pt x="1627" y="1"/>
                  </a:moveTo>
                  <a:cubicBezTo>
                    <a:pt x="1407" y="1"/>
                    <a:pt x="1209" y="211"/>
                    <a:pt x="1109" y="461"/>
                  </a:cubicBezTo>
                  <a:lnTo>
                    <a:pt x="254" y="2899"/>
                  </a:lnTo>
                  <a:cubicBezTo>
                    <a:pt x="191" y="3153"/>
                    <a:pt x="1" y="3659"/>
                    <a:pt x="191" y="4419"/>
                  </a:cubicBezTo>
                  <a:cubicBezTo>
                    <a:pt x="412" y="5306"/>
                    <a:pt x="1584" y="8220"/>
                    <a:pt x="1584" y="8220"/>
                  </a:cubicBezTo>
                  <a:lnTo>
                    <a:pt x="2819" y="7111"/>
                  </a:lnTo>
                  <a:lnTo>
                    <a:pt x="2629" y="6890"/>
                  </a:lnTo>
                  <a:cubicBezTo>
                    <a:pt x="2629" y="6858"/>
                    <a:pt x="2566" y="6731"/>
                    <a:pt x="2598" y="6700"/>
                  </a:cubicBezTo>
                  <a:cubicBezTo>
                    <a:pt x="3009" y="6066"/>
                    <a:pt x="2566" y="4926"/>
                    <a:pt x="2471" y="4578"/>
                  </a:cubicBezTo>
                  <a:lnTo>
                    <a:pt x="3009" y="2678"/>
                  </a:lnTo>
                  <a:cubicBezTo>
                    <a:pt x="3073" y="2551"/>
                    <a:pt x="3041" y="2266"/>
                    <a:pt x="2883" y="2203"/>
                  </a:cubicBezTo>
                  <a:cubicBezTo>
                    <a:pt x="2838" y="2180"/>
                    <a:pt x="2795" y="2168"/>
                    <a:pt x="2753" y="2168"/>
                  </a:cubicBezTo>
                  <a:cubicBezTo>
                    <a:pt x="2618" y="2168"/>
                    <a:pt x="2497" y="2292"/>
                    <a:pt x="2376" y="2583"/>
                  </a:cubicBezTo>
                  <a:lnTo>
                    <a:pt x="1711" y="4166"/>
                  </a:lnTo>
                  <a:lnTo>
                    <a:pt x="2534" y="1601"/>
                  </a:lnTo>
                  <a:cubicBezTo>
                    <a:pt x="2566" y="1474"/>
                    <a:pt x="2566" y="1221"/>
                    <a:pt x="2471" y="1126"/>
                  </a:cubicBezTo>
                  <a:cubicBezTo>
                    <a:pt x="2411" y="1074"/>
                    <a:pt x="2346" y="1051"/>
                    <a:pt x="2281" y="1051"/>
                  </a:cubicBezTo>
                  <a:cubicBezTo>
                    <a:pt x="2106" y="1051"/>
                    <a:pt x="1930" y="1220"/>
                    <a:pt x="1837" y="1474"/>
                  </a:cubicBezTo>
                  <a:lnTo>
                    <a:pt x="951" y="3628"/>
                  </a:lnTo>
                  <a:lnTo>
                    <a:pt x="1901" y="556"/>
                  </a:lnTo>
                  <a:cubicBezTo>
                    <a:pt x="1932" y="429"/>
                    <a:pt x="1932" y="207"/>
                    <a:pt x="1806" y="49"/>
                  </a:cubicBezTo>
                  <a:cubicBezTo>
                    <a:pt x="1746" y="16"/>
                    <a:pt x="1685" y="1"/>
                    <a:pt x="162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5"/>
            <p:cNvSpPr/>
            <p:nvPr/>
          </p:nvSpPr>
          <p:spPr>
            <a:xfrm>
              <a:off x="7896026" y="1825311"/>
              <a:ext cx="21818" cy="32695"/>
            </a:xfrm>
            <a:custGeom>
              <a:avLst/>
              <a:gdLst/>
              <a:ahLst/>
              <a:cxnLst/>
              <a:rect l="l" t="t" r="r" b="b"/>
              <a:pathLst>
                <a:path w="698" h="1046" extrusionOk="0">
                  <a:moveTo>
                    <a:pt x="349" y="0"/>
                  </a:moveTo>
                  <a:cubicBezTo>
                    <a:pt x="159" y="0"/>
                    <a:pt x="1" y="254"/>
                    <a:pt x="1" y="539"/>
                  </a:cubicBezTo>
                  <a:cubicBezTo>
                    <a:pt x="33" y="792"/>
                    <a:pt x="159" y="1046"/>
                    <a:pt x="349" y="1046"/>
                  </a:cubicBezTo>
                  <a:cubicBezTo>
                    <a:pt x="539" y="1014"/>
                    <a:pt x="698" y="792"/>
                    <a:pt x="698" y="507"/>
                  </a:cubicBezTo>
                  <a:cubicBezTo>
                    <a:pt x="698" y="222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5"/>
            <p:cNvSpPr/>
            <p:nvPr/>
          </p:nvSpPr>
          <p:spPr>
            <a:xfrm>
              <a:off x="7797034" y="1827280"/>
              <a:ext cx="20849" cy="32695"/>
            </a:xfrm>
            <a:custGeom>
              <a:avLst/>
              <a:gdLst/>
              <a:ahLst/>
              <a:cxnLst/>
              <a:rect l="l" t="t" r="r" b="b"/>
              <a:pathLst>
                <a:path w="667" h="1046" extrusionOk="0">
                  <a:moveTo>
                    <a:pt x="318" y="1"/>
                  </a:moveTo>
                  <a:cubicBezTo>
                    <a:pt x="128" y="1"/>
                    <a:pt x="1" y="254"/>
                    <a:pt x="1" y="539"/>
                  </a:cubicBezTo>
                  <a:cubicBezTo>
                    <a:pt x="1" y="824"/>
                    <a:pt x="159" y="1046"/>
                    <a:pt x="349" y="1046"/>
                  </a:cubicBezTo>
                  <a:cubicBezTo>
                    <a:pt x="539" y="1046"/>
                    <a:pt x="666" y="793"/>
                    <a:pt x="666" y="507"/>
                  </a:cubicBezTo>
                  <a:cubicBezTo>
                    <a:pt x="666" y="222"/>
                    <a:pt x="508" y="1"/>
                    <a:pt x="31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5"/>
            <p:cNvSpPr/>
            <p:nvPr/>
          </p:nvSpPr>
          <p:spPr>
            <a:xfrm>
              <a:off x="7788126" y="1822341"/>
              <a:ext cx="21818" cy="9627"/>
            </a:xfrm>
            <a:custGeom>
              <a:avLst/>
              <a:gdLst/>
              <a:ahLst/>
              <a:cxnLst/>
              <a:rect l="l" t="t" r="r" b="b"/>
              <a:pathLst>
                <a:path w="698" h="308" extrusionOk="0">
                  <a:moveTo>
                    <a:pt x="1" y="0"/>
                  </a:moveTo>
                  <a:cubicBezTo>
                    <a:pt x="1" y="1"/>
                    <a:pt x="218" y="308"/>
                    <a:pt x="461" y="308"/>
                  </a:cubicBezTo>
                  <a:cubicBezTo>
                    <a:pt x="539" y="308"/>
                    <a:pt x="620" y="276"/>
                    <a:pt x="698" y="1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5"/>
            <p:cNvSpPr/>
            <p:nvPr/>
          </p:nvSpPr>
          <p:spPr>
            <a:xfrm>
              <a:off x="7818820" y="1858975"/>
              <a:ext cx="31726" cy="63015"/>
            </a:xfrm>
            <a:custGeom>
              <a:avLst/>
              <a:gdLst/>
              <a:ahLst/>
              <a:cxnLst/>
              <a:rect l="l" t="t" r="r" b="b"/>
              <a:pathLst>
                <a:path w="1015" h="2016" extrusionOk="0">
                  <a:moveTo>
                    <a:pt x="951" y="0"/>
                  </a:moveTo>
                  <a:cubicBezTo>
                    <a:pt x="951" y="0"/>
                    <a:pt x="507" y="1204"/>
                    <a:pt x="1" y="1805"/>
                  </a:cubicBezTo>
                  <a:cubicBezTo>
                    <a:pt x="182" y="1972"/>
                    <a:pt x="422" y="2015"/>
                    <a:pt x="623" y="2015"/>
                  </a:cubicBezTo>
                  <a:cubicBezTo>
                    <a:pt x="842" y="2015"/>
                    <a:pt x="1014" y="1964"/>
                    <a:pt x="1014" y="1964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FF5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5"/>
            <p:cNvSpPr/>
            <p:nvPr/>
          </p:nvSpPr>
          <p:spPr>
            <a:xfrm>
              <a:off x="7856454" y="1942120"/>
              <a:ext cx="63359" cy="34665"/>
            </a:xfrm>
            <a:custGeom>
              <a:avLst/>
              <a:gdLst/>
              <a:ahLst/>
              <a:cxnLst/>
              <a:rect l="l" t="t" r="r" b="b"/>
              <a:pathLst>
                <a:path w="2027" h="1109" extrusionOk="0">
                  <a:moveTo>
                    <a:pt x="1995" y="0"/>
                  </a:moveTo>
                  <a:cubicBezTo>
                    <a:pt x="1964" y="0"/>
                    <a:pt x="1900" y="0"/>
                    <a:pt x="1869" y="32"/>
                  </a:cubicBezTo>
                  <a:cubicBezTo>
                    <a:pt x="1869" y="64"/>
                    <a:pt x="1299" y="919"/>
                    <a:pt x="63" y="950"/>
                  </a:cubicBezTo>
                  <a:cubicBezTo>
                    <a:pt x="32" y="950"/>
                    <a:pt x="0" y="982"/>
                    <a:pt x="0" y="1045"/>
                  </a:cubicBezTo>
                  <a:cubicBezTo>
                    <a:pt x="0" y="1077"/>
                    <a:pt x="32" y="1109"/>
                    <a:pt x="63" y="1109"/>
                  </a:cubicBezTo>
                  <a:cubicBezTo>
                    <a:pt x="222" y="1109"/>
                    <a:pt x="348" y="1109"/>
                    <a:pt x="507" y="1077"/>
                  </a:cubicBezTo>
                  <a:cubicBezTo>
                    <a:pt x="1520" y="887"/>
                    <a:pt x="1995" y="159"/>
                    <a:pt x="2027" y="127"/>
                  </a:cubicBezTo>
                  <a:cubicBezTo>
                    <a:pt x="2027" y="95"/>
                    <a:pt x="2027" y="32"/>
                    <a:pt x="1995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5"/>
            <p:cNvSpPr/>
            <p:nvPr/>
          </p:nvSpPr>
          <p:spPr>
            <a:xfrm>
              <a:off x="7763401" y="1780519"/>
              <a:ext cx="52481" cy="22068"/>
            </a:xfrm>
            <a:custGeom>
              <a:avLst/>
              <a:gdLst/>
              <a:ahLst/>
              <a:cxnLst/>
              <a:rect l="l" t="t" r="r" b="b"/>
              <a:pathLst>
                <a:path w="1679" h="706" extrusionOk="0">
                  <a:moveTo>
                    <a:pt x="1159" y="0"/>
                  </a:moveTo>
                  <a:cubicBezTo>
                    <a:pt x="876" y="0"/>
                    <a:pt x="465" y="74"/>
                    <a:pt x="64" y="420"/>
                  </a:cubicBezTo>
                  <a:cubicBezTo>
                    <a:pt x="0" y="483"/>
                    <a:pt x="0" y="578"/>
                    <a:pt x="64" y="642"/>
                  </a:cubicBezTo>
                  <a:cubicBezTo>
                    <a:pt x="95" y="705"/>
                    <a:pt x="159" y="705"/>
                    <a:pt x="190" y="705"/>
                  </a:cubicBezTo>
                  <a:cubicBezTo>
                    <a:pt x="222" y="705"/>
                    <a:pt x="254" y="673"/>
                    <a:pt x="285" y="673"/>
                  </a:cubicBezTo>
                  <a:cubicBezTo>
                    <a:pt x="608" y="388"/>
                    <a:pt x="943" y="331"/>
                    <a:pt x="1165" y="331"/>
                  </a:cubicBezTo>
                  <a:cubicBezTo>
                    <a:pt x="1314" y="331"/>
                    <a:pt x="1413" y="357"/>
                    <a:pt x="1425" y="357"/>
                  </a:cubicBezTo>
                  <a:cubicBezTo>
                    <a:pt x="1442" y="362"/>
                    <a:pt x="1459" y="365"/>
                    <a:pt x="1475" y="365"/>
                  </a:cubicBezTo>
                  <a:cubicBezTo>
                    <a:pt x="1552" y="365"/>
                    <a:pt x="1621" y="308"/>
                    <a:pt x="1647" y="230"/>
                  </a:cubicBezTo>
                  <a:cubicBezTo>
                    <a:pt x="1679" y="167"/>
                    <a:pt x="1615" y="72"/>
                    <a:pt x="1520" y="40"/>
                  </a:cubicBezTo>
                  <a:cubicBezTo>
                    <a:pt x="1507" y="40"/>
                    <a:pt x="1368" y="0"/>
                    <a:pt x="115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5"/>
            <p:cNvSpPr/>
            <p:nvPr/>
          </p:nvSpPr>
          <p:spPr>
            <a:xfrm>
              <a:off x="7891088" y="1780519"/>
              <a:ext cx="52481" cy="22068"/>
            </a:xfrm>
            <a:custGeom>
              <a:avLst/>
              <a:gdLst/>
              <a:ahLst/>
              <a:cxnLst/>
              <a:rect l="l" t="t" r="r" b="b"/>
              <a:pathLst>
                <a:path w="1679" h="706" extrusionOk="0">
                  <a:moveTo>
                    <a:pt x="520" y="0"/>
                  </a:moveTo>
                  <a:cubicBezTo>
                    <a:pt x="311" y="0"/>
                    <a:pt x="172" y="40"/>
                    <a:pt x="159" y="40"/>
                  </a:cubicBezTo>
                  <a:cubicBezTo>
                    <a:pt x="64" y="72"/>
                    <a:pt x="1" y="167"/>
                    <a:pt x="32" y="230"/>
                  </a:cubicBezTo>
                  <a:cubicBezTo>
                    <a:pt x="58" y="308"/>
                    <a:pt x="127" y="365"/>
                    <a:pt x="204" y="365"/>
                  </a:cubicBezTo>
                  <a:cubicBezTo>
                    <a:pt x="220" y="365"/>
                    <a:pt x="237" y="362"/>
                    <a:pt x="254" y="357"/>
                  </a:cubicBezTo>
                  <a:cubicBezTo>
                    <a:pt x="254" y="357"/>
                    <a:pt x="350" y="331"/>
                    <a:pt x="500" y="331"/>
                  </a:cubicBezTo>
                  <a:cubicBezTo>
                    <a:pt x="725" y="331"/>
                    <a:pt x="1071" y="388"/>
                    <a:pt x="1394" y="673"/>
                  </a:cubicBezTo>
                  <a:cubicBezTo>
                    <a:pt x="1426" y="673"/>
                    <a:pt x="1457" y="705"/>
                    <a:pt x="1457" y="705"/>
                  </a:cubicBezTo>
                  <a:cubicBezTo>
                    <a:pt x="1521" y="705"/>
                    <a:pt x="1584" y="705"/>
                    <a:pt x="1616" y="642"/>
                  </a:cubicBezTo>
                  <a:cubicBezTo>
                    <a:pt x="1679" y="578"/>
                    <a:pt x="1679" y="483"/>
                    <a:pt x="1616" y="420"/>
                  </a:cubicBezTo>
                  <a:cubicBezTo>
                    <a:pt x="1215" y="74"/>
                    <a:pt x="803" y="0"/>
                    <a:pt x="520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5"/>
            <p:cNvSpPr/>
            <p:nvPr/>
          </p:nvSpPr>
          <p:spPr>
            <a:xfrm>
              <a:off x="7888118" y="1820372"/>
              <a:ext cx="20817" cy="9221"/>
            </a:xfrm>
            <a:custGeom>
              <a:avLst/>
              <a:gdLst/>
              <a:ahLst/>
              <a:cxnLst/>
              <a:rect l="l" t="t" r="r" b="b"/>
              <a:pathLst>
                <a:path w="666" h="295" extrusionOk="0">
                  <a:moveTo>
                    <a:pt x="1" y="0"/>
                  </a:moveTo>
                  <a:cubicBezTo>
                    <a:pt x="1" y="0"/>
                    <a:pt x="203" y="294"/>
                    <a:pt x="439" y="294"/>
                  </a:cubicBezTo>
                  <a:cubicBezTo>
                    <a:pt x="513" y="294"/>
                    <a:pt x="590" y="266"/>
                    <a:pt x="666" y="1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5" name="Google Shape;1915;p45"/>
          <p:cNvGrpSpPr/>
          <p:nvPr/>
        </p:nvGrpSpPr>
        <p:grpSpPr>
          <a:xfrm>
            <a:off x="4882286" y="2677529"/>
            <a:ext cx="420726" cy="17848"/>
            <a:chOff x="5050094" y="2448929"/>
            <a:chExt cx="420726" cy="17848"/>
          </a:xfrm>
        </p:grpSpPr>
        <p:sp>
          <p:nvSpPr>
            <p:cNvPr id="1916" name="Google Shape;1916;p45"/>
            <p:cNvSpPr/>
            <p:nvPr/>
          </p:nvSpPr>
          <p:spPr>
            <a:xfrm>
              <a:off x="5050094" y="2448929"/>
              <a:ext cx="18848" cy="17848"/>
            </a:xfrm>
            <a:custGeom>
              <a:avLst/>
              <a:gdLst/>
              <a:ahLst/>
              <a:cxnLst/>
              <a:rect l="l" t="t" r="r" b="b"/>
              <a:pathLst>
                <a:path w="603" h="571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75" y="571"/>
                    <a:pt x="602" y="444"/>
                    <a:pt x="602" y="286"/>
                  </a:cubicBezTo>
                  <a:cubicBezTo>
                    <a:pt x="602" y="128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5"/>
            <p:cNvSpPr/>
            <p:nvPr/>
          </p:nvSpPr>
          <p:spPr>
            <a:xfrm>
              <a:off x="5099574" y="2448929"/>
              <a:ext cx="321765" cy="17848"/>
            </a:xfrm>
            <a:custGeom>
              <a:avLst/>
              <a:gdLst/>
              <a:ahLst/>
              <a:cxnLst/>
              <a:rect l="l" t="t" r="r" b="b"/>
              <a:pathLst>
                <a:path w="10294" h="571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cubicBezTo>
                    <a:pt x="1" y="444"/>
                    <a:pt x="159" y="571"/>
                    <a:pt x="317" y="571"/>
                  </a:cubicBezTo>
                  <a:cubicBezTo>
                    <a:pt x="476" y="571"/>
                    <a:pt x="634" y="444"/>
                    <a:pt x="634" y="286"/>
                  </a:cubicBezTo>
                  <a:cubicBezTo>
                    <a:pt x="634" y="128"/>
                    <a:pt x="476" y="1"/>
                    <a:pt x="317" y="1"/>
                  </a:cubicBezTo>
                  <a:close/>
                  <a:moveTo>
                    <a:pt x="1901" y="1"/>
                  </a:moveTo>
                  <a:cubicBezTo>
                    <a:pt x="1743" y="1"/>
                    <a:pt x="1616" y="128"/>
                    <a:pt x="1616" y="286"/>
                  </a:cubicBezTo>
                  <a:cubicBezTo>
                    <a:pt x="1616" y="444"/>
                    <a:pt x="1774" y="571"/>
                    <a:pt x="1933" y="571"/>
                  </a:cubicBezTo>
                  <a:cubicBezTo>
                    <a:pt x="2091" y="571"/>
                    <a:pt x="2218" y="444"/>
                    <a:pt x="2218" y="286"/>
                  </a:cubicBezTo>
                  <a:cubicBezTo>
                    <a:pt x="2218" y="128"/>
                    <a:pt x="2091" y="1"/>
                    <a:pt x="1933" y="1"/>
                  </a:cubicBezTo>
                  <a:close/>
                  <a:moveTo>
                    <a:pt x="3516" y="1"/>
                  </a:moveTo>
                  <a:cubicBezTo>
                    <a:pt x="3358" y="1"/>
                    <a:pt x="3231" y="128"/>
                    <a:pt x="3231" y="286"/>
                  </a:cubicBezTo>
                  <a:cubicBezTo>
                    <a:pt x="3231" y="444"/>
                    <a:pt x="3389" y="571"/>
                    <a:pt x="3548" y="571"/>
                  </a:cubicBezTo>
                  <a:cubicBezTo>
                    <a:pt x="3706" y="571"/>
                    <a:pt x="3833" y="444"/>
                    <a:pt x="3833" y="286"/>
                  </a:cubicBezTo>
                  <a:cubicBezTo>
                    <a:pt x="3833" y="128"/>
                    <a:pt x="3706" y="1"/>
                    <a:pt x="3548" y="1"/>
                  </a:cubicBezTo>
                  <a:close/>
                  <a:moveTo>
                    <a:pt x="5131" y="1"/>
                  </a:moveTo>
                  <a:cubicBezTo>
                    <a:pt x="4941" y="1"/>
                    <a:pt x="4846" y="128"/>
                    <a:pt x="4846" y="286"/>
                  </a:cubicBezTo>
                  <a:cubicBezTo>
                    <a:pt x="4846" y="444"/>
                    <a:pt x="5004" y="571"/>
                    <a:pt x="5163" y="571"/>
                  </a:cubicBezTo>
                  <a:cubicBezTo>
                    <a:pt x="5321" y="571"/>
                    <a:pt x="5448" y="444"/>
                    <a:pt x="5448" y="286"/>
                  </a:cubicBezTo>
                  <a:cubicBezTo>
                    <a:pt x="5448" y="128"/>
                    <a:pt x="5321" y="1"/>
                    <a:pt x="5163" y="1"/>
                  </a:cubicBezTo>
                  <a:close/>
                  <a:moveTo>
                    <a:pt x="6715" y="1"/>
                  </a:moveTo>
                  <a:cubicBezTo>
                    <a:pt x="6556" y="1"/>
                    <a:pt x="6461" y="128"/>
                    <a:pt x="6461" y="286"/>
                  </a:cubicBezTo>
                  <a:cubicBezTo>
                    <a:pt x="6461" y="444"/>
                    <a:pt x="6588" y="571"/>
                    <a:pt x="6778" y="571"/>
                  </a:cubicBezTo>
                  <a:cubicBezTo>
                    <a:pt x="6936" y="571"/>
                    <a:pt x="7063" y="444"/>
                    <a:pt x="7063" y="286"/>
                  </a:cubicBezTo>
                  <a:cubicBezTo>
                    <a:pt x="7063" y="128"/>
                    <a:pt x="6936" y="1"/>
                    <a:pt x="6778" y="1"/>
                  </a:cubicBezTo>
                  <a:close/>
                  <a:moveTo>
                    <a:pt x="8330" y="1"/>
                  </a:moveTo>
                  <a:cubicBezTo>
                    <a:pt x="8171" y="1"/>
                    <a:pt x="8045" y="128"/>
                    <a:pt x="8045" y="286"/>
                  </a:cubicBezTo>
                  <a:cubicBezTo>
                    <a:pt x="8045" y="444"/>
                    <a:pt x="8203" y="571"/>
                    <a:pt x="8361" y="571"/>
                  </a:cubicBezTo>
                  <a:cubicBezTo>
                    <a:pt x="8551" y="571"/>
                    <a:pt x="8678" y="444"/>
                    <a:pt x="8678" y="286"/>
                  </a:cubicBezTo>
                  <a:cubicBezTo>
                    <a:pt x="8678" y="128"/>
                    <a:pt x="8551" y="1"/>
                    <a:pt x="8361" y="1"/>
                  </a:cubicBezTo>
                  <a:close/>
                  <a:moveTo>
                    <a:pt x="9945" y="1"/>
                  </a:moveTo>
                  <a:cubicBezTo>
                    <a:pt x="9787" y="1"/>
                    <a:pt x="9660" y="128"/>
                    <a:pt x="9660" y="286"/>
                  </a:cubicBezTo>
                  <a:cubicBezTo>
                    <a:pt x="9660" y="444"/>
                    <a:pt x="9818" y="571"/>
                    <a:pt x="9977" y="571"/>
                  </a:cubicBezTo>
                  <a:cubicBezTo>
                    <a:pt x="10167" y="571"/>
                    <a:pt x="10293" y="444"/>
                    <a:pt x="10293" y="286"/>
                  </a:cubicBezTo>
                  <a:cubicBezTo>
                    <a:pt x="10293" y="128"/>
                    <a:pt x="10135" y="1"/>
                    <a:pt x="9977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5"/>
            <p:cNvSpPr/>
            <p:nvPr/>
          </p:nvSpPr>
          <p:spPr>
            <a:xfrm>
              <a:off x="5451971" y="2448929"/>
              <a:ext cx="18848" cy="17848"/>
            </a:xfrm>
            <a:custGeom>
              <a:avLst/>
              <a:gdLst/>
              <a:ahLst/>
              <a:cxnLst/>
              <a:rect l="l" t="t" r="r" b="b"/>
              <a:pathLst>
                <a:path w="603" h="571" extrusionOk="0">
                  <a:moveTo>
                    <a:pt x="286" y="1"/>
                  </a:moveTo>
                  <a:cubicBezTo>
                    <a:pt x="128" y="1"/>
                    <a:pt x="1" y="128"/>
                    <a:pt x="1" y="286"/>
                  </a:cubicBezTo>
                  <a:cubicBezTo>
                    <a:pt x="1" y="444"/>
                    <a:pt x="128" y="571"/>
                    <a:pt x="318" y="571"/>
                  </a:cubicBezTo>
                  <a:cubicBezTo>
                    <a:pt x="476" y="571"/>
                    <a:pt x="603" y="444"/>
                    <a:pt x="603" y="286"/>
                  </a:cubicBezTo>
                  <a:cubicBezTo>
                    <a:pt x="603" y="128"/>
                    <a:pt x="476" y="1"/>
                    <a:pt x="31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3" name="Google Shape;1923;p45"/>
          <p:cNvSpPr txBox="1">
            <a:spLocks noGrp="1"/>
          </p:cNvSpPr>
          <p:nvPr>
            <p:ph type="title"/>
          </p:nvPr>
        </p:nvSpPr>
        <p:spPr>
          <a:xfrm>
            <a:off x="1255137" y="1274697"/>
            <a:ext cx="4942200" cy="477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V.S.</a:t>
            </a:r>
            <a:endParaRPr dirty="0"/>
          </a:p>
        </p:txBody>
      </p:sp>
      <p:grpSp>
        <p:nvGrpSpPr>
          <p:cNvPr id="1924" name="Google Shape;1924;p45"/>
          <p:cNvGrpSpPr/>
          <p:nvPr/>
        </p:nvGrpSpPr>
        <p:grpSpPr>
          <a:xfrm>
            <a:off x="6286787" y="2547199"/>
            <a:ext cx="3057035" cy="2366980"/>
            <a:chOff x="74312" y="214924"/>
            <a:chExt cx="3057035" cy="2366980"/>
          </a:xfrm>
        </p:grpSpPr>
        <p:sp>
          <p:nvSpPr>
            <p:cNvPr id="1925" name="Google Shape;1925;p45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5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5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5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5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5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5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5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5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5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5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5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7" name="Google Shape;1937;p45"/>
          <p:cNvSpPr/>
          <p:nvPr/>
        </p:nvSpPr>
        <p:spPr>
          <a:xfrm>
            <a:off x="2053000" y="2151675"/>
            <a:ext cx="106900" cy="125125"/>
          </a:xfrm>
          <a:custGeom>
            <a:avLst/>
            <a:gdLst/>
            <a:ahLst/>
            <a:cxnLst/>
            <a:rect l="l" t="t" r="r" b="b"/>
            <a:pathLst>
              <a:path w="4276" h="5005" extrusionOk="0">
                <a:moveTo>
                  <a:pt x="3864" y="1"/>
                </a:moveTo>
                <a:lnTo>
                  <a:pt x="1" y="3928"/>
                </a:lnTo>
                <a:lnTo>
                  <a:pt x="4276" y="5005"/>
                </a:lnTo>
                <a:lnTo>
                  <a:pt x="4276" y="5005"/>
                </a:lnTo>
                <a:lnTo>
                  <a:pt x="3864" y="1"/>
                </a:ln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5"/>
          <p:cNvSpPr/>
          <p:nvPr/>
        </p:nvSpPr>
        <p:spPr>
          <a:xfrm>
            <a:off x="3606175" y="3596350"/>
            <a:ext cx="159175" cy="137775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45"/>
          <p:cNvSpPr txBox="1">
            <a:spLocks noGrp="1"/>
          </p:cNvSpPr>
          <p:nvPr>
            <p:ph type="subTitle" idx="4294967295"/>
          </p:nvPr>
        </p:nvSpPr>
        <p:spPr>
          <a:xfrm>
            <a:off x="1327606" y="1275651"/>
            <a:ext cx="1992437" cy="633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 dirty="0">
                <a:solidFill>
                  <a:srgbClr val="F2576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Parte teoríca explicativa, en linea</a:t>
            </a:r>
            <a:endParaRPr sz="1500" b="1" dirty="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44" name="Google Shape;1944;p45"/>
          <p:cNvSpPr txBox="1">
            <a:spLocks noGrp="1"/>
          </p:cNvSpPr>
          <p:nvPr>
            <p:ph type="body" idx="4294967295"/>
          </p:nvPr>
        </p:nvSpPr>
        <p:spPr>
          <a:xfrm>
            <a:off x="1130826" y="2266920"/>
            <a:ext cx="2537693" cy="1019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2A438C"/>
                </a:solidFill>
              </a:rPr>
              <a:t>INCLUYE: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- Bases teoricas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2A438C"/>
                </a:solidFill>
              </a:rPr>
              <a:t>- Explicación de e</a:t>
            </a:r>
            <a:r>
              <a:rPr lang="en" sz="1300" dirty="0"/>
              <a:t>xperimento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2A438C"/>
                </a:solidFill>
              </a:rPr>
              <a:t>- Uso de simulador</a:t>
            </a:r>
            <a:endParaRPr sz="1300" dirty="0">
              <a:solidFill>
                <a:srgbClr val="2A438C"/>
              </a:solidFill>
            </a:endParaRPr>
          </a:p>
        </p:txBody>
      </p:sp>
      <p:sp>
        <p:nvSpPr>
          <p:cNvPr id="1945" name="Google Shape;1945;p45"/>
          <p:cNvSpPr txBox="1">
            <a:spLocks noGrp="1"/>
          </p:cNvSpPr>
          <p:nvPr>
            <p:ph type="subTitle" idx="4294967295"/>
          </p:nvPr>
        </p:nvSpPr>
        <p:spPr>
          <a:xfrm>
            <a:off x="3886643" y="1237996"/>
            <a:ext cx="2175100" cy="748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 dirty="0">
                <a:solidFill>
                  <a:srgbClr val="FF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Parte experimental, presencial</a:t>
            </a:r>
            <a:endParaRPr sz="1500" b="1" dirty="0">
              <a:solidFill>
                <a:srgbClr val="FF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42" name="Google Shape;1942;p45"/>
          <p:cNvSpPr txBox="1">
            <a:spLocks noGrp="1"/>
          </p:cNvSpPr>
          <p:nvPr>
            <p:ph type="body" idx="4294967295"/>
          </p:nvPr>
        </p:nvSpPr>
        <p:spPr>
          <a:xfrm>
            <a:off x="2249908" y="1916990"/>
            <a:ext cx="2966974" cy="35981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99"/>
                </a:solidFill>
              </a:rPr>
              <a:t>Son 2 prácticas en una</a:t>
            </a:r>
            <a:endParaRPr sz="1300" b="1" dirty="0">
              <a:solidFill>
                <a:srgbClr val="000099"/>
              </a:solidFill>
            </a:endParaRPr>
          </a:p>
        </p:txBody>
      </p:sp>
      <p:sp>
        <p:nvSpPr>
          <p:cNvPr id="150" name="Google Shape;1944;p45">
            <a:extLst>
              <a:ext uri="{FF2B5EF4-FFF2-40B4-BE49-F238E27FC236}">
                <a16:creationId xmlns:a16="http://schemas.microsoft.com/office/drawing/2014/main" id="{97258FD5-93FA-89ED-9FFC-088B171E03B4}"/>
              </a:ext>
            </a:extLst>
          </p:cNvPr>
          <p:cNvSpPr txBox="1">
            <a:spLocks/>
          </p:cNvSpPr>
          <p:nvPr/>
        </p:nvSpPr>
        <p:spPr>
          <a:xfrm>
            <a:off x="4101814" y="2253155"/>
            <a:ext cx="2711537" cy="132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438C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00000"/>
              </a:lnSpc>
              <a:buFont typeface="Raleway"/>
              <a:buNone/>
            </a:pPr>
            <a:r>
              <a:rPr lang="en-US" sz="1300" dirty="0"/>
              <a:t>INCLUYE:</a:t>
            </a:r>
          </a:p>
          <a:p>
            <a:pPr marL="0" indent="0">
              <a:lnSpc>
                <a:spcPct val="100000"/>
              </a:lnSpc>
              <a:buFont typeface="Raleway"/>
              <a:buNone/>
            </a:pPr>
            <a:r>
              <a:rPr lang="en-US" sz="1300" dirty="0"/>
              <a:t>- </a:t>
            </a:r>
            <a:r>
              <a:rPr lang="en-US" sz="1300" dirty="0" err="1"/>
              <a:t>Experimento</a:t>
            </a:r>
            <a:r>
              <a:rPr lang="en-US" sz="1300" dirty="0"/>
              <a:t> </a:t>
            </a:r>
            <a:r>
              <a:rPr lang="en-US" sz="1300" dirty="0" err="1"/>
              <a:t>en</a:t>
            </a:r>
            <a:r>
              <a:rPr lang="en-US" sz="1300" dirty="0"/>
              <a:t> </a:t>
            </a:r>
            <a:r>
              <a:rPr lang="en-US" sz="1300" dirty="0" err="1"/>
              <a:t>aparato</a:t>
            </a:r>
            <a:r>
              <a:rPr lang="en-US" sz="1300" dirty="0"/>
              <a:t> </a:t>
            </a:r>
            <a:r>
              <a:rPr lang="en-US" sz="1300" dirty="0" err="1"/>
              <a:t>respectivo</a:t>
            </a:r>
            <a:endParaRPr lang="en-US" sz="1300" dirty="0"/>
          </a:p>
          <a:p>
            <a:pPr marL="0" indent="0">
              <a:lnSpc>
                <a:spcPct val="100000"/>
              </a:lnSpc>
              <a:buFont typeface="Raleway"/>
              <a:buNone/>
            </a:pPr>
            <a:r>
              <a:rPr lang="en-US" sz="1300" dirty="0"/>
              <a:t>- </a:t>
            </a:r>
            <a:r>
              <a:rPr lang="en-US" sz="1300" dirty="0" err="1"/>
              <a:t>Respeto</a:t>
            </a:r>
            <a:r>
              <a:rPr lang="en-US" sz="1300" dirty="0"/>
              <a:t> a </a:t>
            </a:r>
            <a:r>
              <a:rPr lang="en-US" sz="1300" dirty="0" err="1"/>
              <a:t>normas</a:t>
            </a:r>
            <a:r>
              <a:rPr lang="en-US" sz="1300" dirty="0"/>
              <a:t> de </a:t>
            </a:r>
            <a:r>
              <a:rPr lang="en-US" sz="1300" dirty="0" err="1"/>
              <a:t>calidad</a:t>
            </a:r>
            <a:r>
              <a:rPr lang="en-US" sz="1300" dirty="0"/>
              <a:t> ISO-9000 y a </a:t>
            </a:r>
            <a:r>
              <a:rPr lang="en-US" sz="1300" dirty="0" err="1"/>
              <a:t>reglas</a:t>
            </a:r>
            <a:r>
              <a:rPr lang="en-US" sz="1300" dirty="0"/>
              <a:t> de </a:t>
            </a:r>
            <a:r>
              <a:rPr lang="en-US" sz="1300" dirty="0" err="1"/>
              <a:t>convivencia</a:t>
            </a:r>
            <a:r>
              <a:rPr lang="en-US" sz="1300" dirty="0"/>
              <a:t> </a:t>
            </a:r>
            <a:r>
              <a:rPr lang="en-US" sz="1300" dirty="0" err="1"/>
              <a:t>por</a:t>
            </a:r>
            <a:r>
              <a:rPr lang="en-US" sz="1300" dirty="0"/>
              <a:t> Covid19</a:t>
            </a:r>
          </a:p>
        </p:txBody>
      </p:sp>
      <p:sp>
        <p:nvSpPr>
          <p:cNvPr id="152" name="Google Shape;1942;p45">
            <a:extLst>
              <a:ext uri="{FF2B5EF4-FFF2-40B4-BE49-F238E27FC236}">
                <a16:creationId xmlns:a16="http://schemas.microsoft.com/office/drawing/2014/main" id="{45647B48-E052-0EE1-4F8A-B0078D0A7809}"/>
              </a:ext>
            </a:extLst>
          </p:cNvPr>
          <p:cNvSpPr txBox="1">
            <a:spLocks/>
          </p:cNvSpPr>
          <p:nvPr/>
        </p:nvSpPr>
        <p:spPr>
          <a:xfrm>
            <a:off x="2278179" y="3539313"/>
            <a:ext cx="2966974" cy="46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438C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lnSpc>
                <a:spcPct val="100000"/>
              </a:lnSpc>
              <a:buFont typeface="Raleway"/>
              <a:buNone/>
            </a:pPr>
            <a:r>
              <a:rPr lang="es-ES" sz="1300" dirty="0"/>
              <a:t>Reporte de práctica obligatorio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8AE415-D204-E33D-69CF-11E1F3C9FD1A}"/>
              </a:ext>
            </a:extLst>
          </p:cNvPr>
          <p:cNvSpPr txBox="1"/>
          <p:nvPr/>
        </p:nvSpPr>
        <p:spPr>
          <a:xfrm>
            <a:off x="6726282" y="2102520"/>
            <a:ext cx="146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10/10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5D8D0C2-AE65-EDB8-8CBF-7AF849AB644A}"/>
              </a:ext>
            </a:extLst>
          </p:cNvPr>
          <p:cNvCxnSpPr/>
          <p:nvPr/>
        </p:nvCxnSpPr>
        <p:spPr>
          <a:xfrm>
            <a:off x="7162663" y="152350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BC5DEF0-1B10-9272-A4C9-607C7D0898A8}"/>
              </a:ext>
            </a:extLst>
          </p:cNvPr>
          <p:cNvCxnSpPr>
            <a:stCxn id="1923" idx="2"/>
          </p:cNvCxnSpPr>
          <p:nvPr/>
        </p:nvCxnSpPr>
        <p:spPr>
          <a:xfrm>
            <a:off x="3726237" y="1751773"/>
            <a:ext cx="0" cy="278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1D065F3-10D9-709B-7C4A-C254BF3A412E}"/>
              </a:ext>
            </a:extLst>
          </p:cNvPr>
          <p:cNvCxnSpPr>
            <a:cxnSpLocks/>
            <a:endCxn id="152" idx="0"/>
          </p:cNvCxnSpPr>
          <p:nvPr/>
        </p:nvCxnSpPr>
        <p:spPr>
          <a:xfrm flipH="1">
            <a:off x="3761666" y="2276800"/>
            <a:ext cx="3684" cy="126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78E106-C5D0-5195-7CBA-088CB0C2CFC7}"/>
              </a:ext>
            </a:extLst>
          </p:cNvPr>
          <p:cNvSpPr txBox="1"/>
          <p:nvPr/>
        </p:nvSpPr>
        <p:spPr>
          <a:xfrm>
            <a:off x="2413021" y="1022028"/>
            <a:ext cx="308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cap="all" dirty="0">
                <a:solidFill>
                  <a:srgbClr val="000099"/>
                </a:solidFill>
              </a:rPr>
              <a:t>Transición en Laboratorio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/>
          <p:nvPr/>
        </p:nvSpPr>
        <p:spPr>
          <a:xfrm>
            <a:off x="2949409" y="2014292"/>
            <a:ext cx="762293" cy="963545"/>
          </a:xfrm>
          <a:custGeom>
            <a:avLst/>
            <a:gdLst/>
            <a:ahLst/>
            <a:cxnLst/>
            <a:rect l="l" t="t" r="r" b="b"/>
            <a:pathLst>
              <a:path w="23753" h="30024" extrusionOk="0">
                <a:moveTo>
                  <a:pt x="20934" y="1"/>
                </a:moveTo>
                <a:lnTo>
                  <a:pt x="2914" y="12352"/>
                </a:lnTo>
                <a:cubicBezTo>
                  <a:pt x="1" y="14379"/>
                  <a:pt x="349" y="18844"/>
                  <a:pt x="3548" y="20364"/>
                </a:cubicBezTo>
                <a:lnTo>
                  <a:pt x="23752" y="30023"/>
                </a:lnTo>
                <a:lnTo>
                  <a:pt x="20934" y="1"/>
                </a:lnTo>
                <a:close/>
              </a:path>
            </a:pathLst>
          </a:custGeom>
          <a:solidFill>
            <a:srgbClr val="F2E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0"/>
          <p:cNvSpPr/>
          <p:nvPr/>
        </p:nvSpPr>
        <p:spPr>
          <a:xfrm>
            <a:off x="3572423" y="681872"/>
            <a:ext cx="5571611" cy="3627351"/>
          </a:xfrm>
          <a:custGeom>
            <a:avLst/>
            <a:gdLst/>
            <a:ahLst/>
            <a:cxnLst/>
            <a:rect l="l" t="t" r="r" b="b"/>
            <a:pathLst>
              <a:path w="173611" h="113028" extrusionOk="0">
                <a:moveTo>
                  <a:pt x="19667" y="1"/>
                </a:moveTo>
                <a:cubicBezTo>
                  <a:pt x="8805" y="1"/>
                  <a:pt x="1" y="8805"/>
                  <a:pt x="1" y="19667"/>
                </a:cubicBezTo>
                <a:lnTo>
                  <a:pt x="1" y="93361"/>
                </a:lnTo>
                <a:cubicBezTo>
                  <a:pt x="1" y="104223"/>
                  <a:pt x="8805" y="113027"/>
                  <a:pt x="19667" y="113027"/>
                </a:cubicBezTo>
                <a:lnTo>
                  <a:pt x="173611" y="113027"/>
                </a:lnTo>
                <a:lnTo>
                  <a:pt x="173611" y="1"/>
                </a:lnTo>
                <a:close/>
              </a:path>
            </a:pathLst>
          </a:custGeom>
          <a:solidFill>
            <a:srgbClr val="F2E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" name="Google Shape;1355;p40"/>
          <p:cNvGrpSpPr/>
          <p:nvPr/>
        </p:nvGrpSpPr>
        <p:grpSpPr>
          <a:xfrm>
            <a:off x="713200" y="1311711"/>
            <a:ext cx="2139586" cy="3296672"/>
            <a:chOff x="635550" y="2102575"/>
            <a:chExt cx="1589825" cy="2449600"/>
          </a:xfrm>
        </p:grpSpPr>
        <p:sp>
          <p:nvSpPr>
            <p:cNvPr id="1356" name="Google Shape;1356;p40"/>
            <p:cNvSpPr/>
            <p:nvPr/>
          </p:nvSpPr>
          <p:spPr>
            <a:xfrm>
              <a:off x="1029850" y="2102575"/>
              <a:ext cx="1195525" cy="2449600"/>
            </a:xfrm>
            <a:custGeom>
              <a:avLst/>
              <a:gdLst/>
              <a:ahLst/>
              <a:cxnLst/>
              <a:rect l="l" t="t" r="r" b="b"/>
              <a:pathLst>
                <a:path w="47821" h="97984" extrusionOk="0">
                  <a:moveTo>
                    <a:pt x="7284" y="0"/>
                  </a:moveTo>
                  <a:cubicBezTo>
                    <a:pt x="3262" y="0"/>
                    <a:pt x="32" y="3230"/>
                    <a:pt x="32" y="7252"/>
                  </a:cubicBezTo>
                  <a:lnTo>
                    <a:pt x="0" y="90700"/>
                  </a:lnTo>
                  <a:cubicBezTo>
                    <a:pt x="0" y="94690"/>
                    <a:pt x="3230" y="97952"/>
                    <a:pt x="7252" y="97952"/>
                  </a:cubicBezTo>
                  <a:lnTo>
                    <a:pt x="40536" y="97984"/>
                  </a:lnTo>
                  <a:cubicBezTo>
                    <a:pt x="44527" y="97984"/>
                    <a:pt x="47789" y="94722"/>
                    <a:pt x="47789" y="90732"/>
                  </a:cubicBezTo>
                  <a:lnTo>
                    <a:pt x="47820" y="7284"/>
                  </a:lnTo>
                  <a:cubicBezTo>
                    <a:pt x="47820" y="3262"/>
                    <a:pt x="44558" y="32"/>
                    <a:pt x="40568" y="32"/>
                  </a:cubicBezTo>
                  <a:lnTo>
                    <a:pt x="7284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1085250" y="2176200"/>
              <a:ext cx="1084700" cy="2291275"/>
            </a:xfrm>
            <a:custGeom>
              <a:avLst/>
              <a:gdLst/>
              <a:ahLst/>
              <a:cxnLst/>
              <a:rect l="l" t="t" r="r" b="b"/>
              <a:pathLst>
                <a:path w="43388" h="91651" extrusionOk="0">
                  <a:moveTo>
                    <a:pt x="5100" y="0"/>
                  </a:moveTo>
                  <a:cubicBezTo>
                    <a:pt x="2281" y="0"/>
                    <a:pt x="1" y="2281"/>
                    <a:pt x="1" y="5099"/>
                  </a:cubicBezTo>
                  <a:lnTo>
                    <a:pt x="1" y="86552"/>
                  </a:lnTo>
                  <a:cubicBezTo>
                    <a:pt x="1" y="89338"/>
                    <a:pt x="2249" y="91619"/>
                    <a:pt x="5068" y="91619"/>
                  </a:cubicBezTo>
                  <a:lnTo>
                    <a:pt x="38289" y="91650"/>
                  </a:lnTo>
                  <a:cubicBezTo>
                    <a:pt x="41107" y="91650"/>
                    <a:pt x="43356" y="89370"/>
                    <a:pt x="43356" y="86552"/>
                  </a:cubicBezTo>
                  <a:lnTo>
                    <a:pt x="43388" y="5099"/>
                  </a:lnTo>
                  <a:cubicBezTo>
                    <a:pt x="43388" y="2312"/>
                    <a:pt x="41107" y="32"/>
                    <a:pt x="38320" y="32"/>
                  </a:cubicBezTo>
                  <a:lnTo>
                    <a:pt x="31860" y="32"/>
                  </a:lnTo>
                  <a:cubicBezTo>
                    <a:pt x="31005" y="32"/>
                    <a:pt x="30277" y="760"/>
                    <a:pt x="30277" y="1647"/>
                  </a:cubicBezTo>
                  <a:lnTo>
                    <a:pt x="30277" y="2819"/>
                  </a:lnTo>
                  <a:cubicBezTo>
                    <a:pt x="30277" y="3737"/>
                    <a:pt x="29580" y="4466"/>
                    <a:pt x="28725" y="4466"/>
                  </a:cubicBezTo>
                  <a:lnTo>
                    <a:pt x="16152" y="4466"/>
                  </a:lnTo>
                  <a:cubicBezTo>
                    <a:pt x="15265" y="4466"/>
                    <a:pt x="14569" y="3737"/>
                    <a:pt x="14569" y="2819"/>
                  </a:cubicBezTo>
                  <a:lnTo>
                    <a:pt x="14569" y="1647"/>
                  </a:lnTo>
                  <a:cubicBezTo>
                    <a:pt x="14569" y="729"/>
                    <a:pt x="13872" y="0"/>
                    <a:pt x="13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1961700" y="2341675"/>
              <a:ext cx="93450" cy="1950"/>
            </a:xfrm>
            <a:custGeom>
              <a:avLst/>
              <a:gdLst/>
              <a:ahLst/>
              <a:cxnLst/>
              <a:rect l="l" t="t" r="r" b="b"/>
              <a:pathLst>
                <a:path w="3738" h="78" extrusionOk="0">
                  <a:moveTo>
                    <a:pt x="1869" y="0"/>
                  </a:moveTo>
                  <a:cubicBezTo>
                    <a:pt x="824" y="0"/>
                    <a:pt x="1" y="32"/>
                    <a:pt x="1" y="64"/>
                  </a:cubicBezTo>
                  <a:cubicBezTo>
                    <a:pt x="1" y="64"/>
                    <a:pt x="367" y="78"/>
                    <a:pt x="920" y="78"/>
                  </a:cubicBezTo>
                  <a:cubicBezTo>
                    <a:pt x="1197" y="78"/>
                    <a:pt x="1521" y="74"/>
                    <a:pt x="1869" y="64"/>
                  </a:cubicBezTo>
                  <a:cubicBezTo>
                    <a:pt x="2882" y="64"/>
                    <a:pt x="3738" y="64"/>
                    <a:pt x="3738" y="32"/>
                  </a:cubicBezTo>
                  <a:cubicBezTo>
                    <a:pt x="3738" y="0"/>
                    <a:pt x="2882" y="0"/>
                    <a:pt x="186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1961700" y="2365425"/>
              <a:ext cx="93450" cy="2400"/>
            </a:xfrm>
            <a:custGeom>
              <a:avLst/>
              <a:gdLst/>
              <a:ahLst/>
              <a:cxnLst/>
              <a:rect l="l" t="t" r="r" b="b"/>
              <a:pathLst>
                <a:path w="3738" h="96" extrusionOk="0">
                  <a:moveTo>
                    <a:pt x="1869" y="0"/>
                  </a:moveTo>
                  <a:cubicBezTo>
                    <a:pt x="824" y="0"/>
                    <a:pt x="1" y="32"/>
                    <a:pt x="1" y="64"/>
                  </a:cubicBezTo>
                  <a:cubicBezTo>
                    <a:pt x="1" y="95"/>
                    <a:pt x="824" y="95"/>
                    <a:pt x="1869" y="95"/>
                  </a:cubicBezTo>
                  <a:cubicBezTo>
                    <a:pt x="2914" y="95"/>
                    <a:pt x="3738" y="64"/>
                    <a:pt x="3738" y="32"/>
                  </a:cubicBezTo>
                  <a:cubicBezTo>
                    <a:pt x="3738" y="0"/>
                    <a:pt x="2914" y="0"/>
                    <a:pt x="186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1961700" y="2389600"/>
              <a:ext cx="93450" cy="1975"/>
            </a:xfrm>
            <a:custGeom>
              <a:avLst/>
              <a:gdLst/>
              <a:ahLst/>
              <a:cxnLst/>
              <a:rect l="l" t="t" r="r" b="b"/>
              <a:pathLst>
                <a:path w="3738" h="79" extrusionOk="0">
                  <a:moveTo>
                    <a:pt x="2818" y="1"/>
                  </a:moveTo>
                  <a:cubicBezTo>
                    <a:pt x="2541" y="1"/>
                    <a:pt x="2217" y="4"/>
                    <a:pt x="1869" y="15"/>
                  </a:cubicBezTo>
                  <a:cubicBezTo>
                    <a:pt x="856" y="15"/>
                    <a:pt x="1" y="15"/>
                    <a:pt x="1" y="47"/>
                  </a:cubicBezTo>
                  <a:cubicBezTo>
                    <a:pt x="1" y="78"/>
                    <a:pt x="856" y="78"/>
                    <a:pt x="1869" y="78"/>
                  </a:cubicBezTo>
                  <a:cubicBezTo>
                    <a:pt x="2914" y="78"/>
                    <a:pt x="3738" y="47"/>
                    <a:pt x="3738" y="15"/>
                  </a:cubicBezTo>
                  <a:cubicBezTo>
                    <a:pt x="3738" y="15"/>
                    <a:pt x="3372" y="1"/>
                    <a:pt x="281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1171550" y="2314725"/>
              <a:ext cx="95825" cy="99800"/>
            </a:xfrm>
            <a:custGeom>
              <a:avLst/>
              <a:gdLst/>
              <a:ahLst/>
              <a:cxnLst/>
              <a:rect l="l" t="t" r="r" b="b"/>
              <a:pathLst>
                <a:path w="3833" h="3992" extrusionOk="0">
                  <a:moveTo>
                    <a:pt x="1799" y="0"/>
                  </a:moveTo>
                  <a:cubicBezTo>
                    <a:pt x="1720" y="0"/>
                    <a:pt x="1646" y="35"/>
                    <a:pt x="1584" y="96"/>
                  </a:cubicBezTo>
                  <a:cubicBezTo>
                    <a:pt x="1489" y="160"/>
                    <a:pt x="1394" y="255"/>
                    <a:pt x="1331" y="318"/>
                  </a:cubicBezTo>
                  <a:cubicBezTo>
                    <a:pt x="1173" y="477"/>
                    <a:pt x="1014" y="635"/>
                    <a:pt x="888" y="793"/>
                  </a:cubicBezTo>
                  <a:cubicBezTo>
                    <a:pt x="571" y="1110"/>
                    <a:pt x="286" y="1363"/>
                    <a:pt x="64" y="1648"/>
                  </a:cubicBezTo>
                  <a:cubicBezTo>
                    <a:pt x="33" y="1743"/>
                    <a:pt x="1" y="1807"/>
                    <a:pt x="1" y="1902"/>
                  </a:cubicBezTo>
                  <a:cubicBezTo>
                    <a:pt x="1" y="1997"/>
                    <a:pt x="1" y="2092"/>
                    <a:pt x="1" y="2155"/>
                  </a:cubicBezTo>
                  <a:cubicBezTo>
                    <a:pt x="1" y="2313"/>
                    <a:pt x="1" y="2472"/>
                    <a:pt x="1" y="2630"/>
                  </a:cubicBezTo>
                  <a:cubicBezTo>
                    <a:pt x="1" y="2883"/>
                    <a:pt x="33" y="3137"/>
                    <a:pt x="33" y="3358"/>
                  </a:cubicBezTo>
                  <a:cubicBezTo>
                    <a:pt x="33" y="3517"/>
                    <a:pt x="33" y="3675"/>
                    <a:pt x="33" y="3802"/>
                  </a:cubicBezTo>
                  <a:cubicBezTo>
                    <a:pt x="33" y="3897"/>
                    <a:pt x="33" y="3960"/>
                    <a:pt x="33" y="3960"/>
                  </a:cubicBezTo>
                  <a:cubicBezTo>
                    <a:pt x="33" y="3960"/>
                    <a:pt x="33" y="3897"/>
                    <a:pt x="64" y="3770"/>
                  </a:cubicBezTo>
                  <a:cubicBezTo>
                    <a:pt x="64" y="3643"/>
                    <a:pt x="64" y="3485"/>
                    <a:pt x="64" y="3295"/>
                  </a:cubicBezTo>
                  <a:cubicBezTo>
                    <a:pt x="64" y="3105"/>
                    <a:pt x="64" y="2852"/>
                    <a:pt x="64" y="2598"/>
                  </a:cubicBezTo>
                  <a:lnTo>
                    <a:pt x="64" y="2155"/>
                  </a:lnTo>
                  <a:cubicBezTo>
                    <a:pt x="64" y="1997"/>
                    <a:pt x="33" y="1807"/>
                    <a:pt x="128" y="1680"/>
                  </a:cubicBezTo>
                  <a:cubicBezTo>
                    <a:pt x="349" y="1395"/>
                    <a:pt x="634" y="1142"/>
                    <a:pt x="919" y="825"/>
                  </a:cubicBezTo>
                  <a:cubicBezTo>
                    <a:pt x="1078" y="698"/>
                    <a:pt x="1236" y="540"/>
                    <a:pt x="1394" y="382"/>
                  </a:cubicBezTo>
                  <a:cubicBezTo>
                    <a:pt x="1458" y="318"/>
                    <a:pt x="1553" y="223"/>
                    <a:pt x="1616" y="160"/>
                  </a:cubicBezTo>
                  <a:cubicBezTo>
                    <a:pt x="1686" y="113"/>
                    <a:pt x="1755" y="84"/>
                    <a:pt x="1825" y="84"/>
                  </a:cubicBezTo>
                  <a:cubicBezTo>
                    <a:pt x="1850" y="84"/>
                    <a:pt x="1876" y="88"/>
                    <a:pt x="1901" y="96"/>
                  </a:cubicBezTo>
                  <a:cubicBezTo>
                    <a:pt x="2028" y="128"/>
                    <a:pt x="2091" y="191"/>
                    <a:pt x="2186" y="287"/>
                  </a:cubicBezTo>
                  <a:cubicBezTo>
                    <a:pt x="2249" y="382"/>
                    <a:pt x="2344" y="445"/>
                    <a:pt x="2439" y="540"/>
                  </a:cubicBezTo>
                  <a:cubicBezTo>
                    <a:pt x="2598" y="730"/>
                    <a:pt x="2788" y="888"/>
                    <a:pt x="2978" y="1078"/>
                  </a:cubicBezTo>
                  <a:cubicBezTo>
                    <a:pt x="3168" y="1268"/>
                    <a:pt x="3326" y="1427"/>
                    <a:pt x="3516" y="1617"/>
                  </a:cubicBezTo>
                  <a:cubicBezTo>
                    <a:pt x="3643" y="1712"/>
                    <a:pt x="3706" y="1807"/>
                    <a:pt x="3706" y="1933"/>
                  </a:cubicBezTo>
                  <a:cubicBezTo>
                    <a:pt x="3706" y="2060"/>
                    <a:pt x="3706" y="2187"/>
                    <a:pt x="3706" y="2345"/>
                  </a:cubicBezTo>
                  <a:cubicBezTo>
                    <a:pt x="3736" y="2861"/>
                    <a:pt x="3738" y="3377"/>
                    <a:pt x="3738" y="3865"/>
                  </a:cubicBezTo>
                  <a:lnTo>
                    <a:pt x="3738" y="3865"/>
                  </a:lnTo>
                  <a:cubicBezTo>
                    <a:pt x="3328" y="3865"/>
                    <a:pt x="2945" y="3866"/>
                    <a:pt x="2563" y="3892"/>
                  </a:cubicBezTo>
                  <a:lnTo>
                    <a:pt x="2563" y="3892"/>
                  </a:lnTo>
                  <a:cubicBezTo>
                    <a:pt x="2534" y="3526"/>
                    <a:pt x="2534" y="3189"/>
                    <a:pt x="2534" y="2852"/>
                  </a:cubicBezTo>
                  <a:cubicBezTo>
                    <a:pt x="2534" y="2662"/>
                    <a:pt x="2376" y="2503"/>
                    <a:pt x="2218" y="2472"/>
                  </a:cubicBezTo>
                  <a:lnTo>
                    <a:pt x="1711" y="2472"/>
                  </a:lnTo>
                  <a:cubicBezTo>
                    <a:pt x="1553" y="2503"/>
                    <a:pt x="1426" y="2630"/>
                    <a:pt x="1394" y="2788"/>
                  </a:cubicBezTo>
                  <a:cubicBezTo>
                    <a:pt x="1363" y="2947"/>
                    <a:pt x="1394" y="3073"/>
                    <a:pt x="1394" y="3200"/>
                  </a:cubicBezTo>
                  <a:cubicBezTo>
                    <a:pt x="1394" y="3485"/>
                    <a:pt x="1394" y="3707"/>
                    <a:pt x="1394" y="3928"/>
                  </a:cubicBezTo>
                  <a:lnTo>
                    <a:pt x="413" y="3928"/>
                  </a:lnTo>
                  <a:cubicBezTo>
                    <a:pt x="318" y="3960"/>
                    <a:pt x="223" y="3960"/>
                    <a:pt x="128" y="3960"/>
                  </a:cubicBezTo>
                  <a:lnTo>
                    <a:pt x="413" y="3960"/>
                  </a:lnTo>
                  <a:cubicBezTo>
                    <a:pt x="666" y="3960"/>
                    <a:pt x="1014" y="3960"/>
                    <a:pt x="1426" y="3992"/>
                  </a:cubicBezTo>
                  <a:lnTo>
                    <a:pt x="1458" y="3992"/>
                  </a:lnTo>
                  <a:lnTo>
                    <a:pt x="1458" y="3960"/>
                  </a:lnTo>
                  <a:lnTo>
                    <a:pt x="1458" y="3232"/>
                  </a:lnTo>
                  <a:cubicBezTo>
                    <a:pt x="1458" y="3073"/>
                    <a:pt x="1458" y="2947"/>
                    <a:pt x="1458" y="2820"/>
                  </a:cubicBezTo>
                  <a:cubicBezTo>
                    <a:pt x="1489" y="2693"/>
                    <a:pt x="1584" y="2567"/>
                    <a:pt x="1743" y="2567"/>
                  </a:cubicBezTo>
                  <a:lnTo>
                    <a:pt x="2186" y="2567"/>
                  </a:lnTo>
                  <a:cubicBezTo>
                    <a:pt x="2344" y="2567"/>
                    <a:pt x="2471" y="2725"/>
                    <a:pt x="2439" y="2883"/>
                  </a:cubicBezTo>
                  <a:cubicBezTo>
                    <a:pt x="2439" y="3200"/>
                    <a:pt x="2471" y="3580"/>
                    <a:pt x="2471" y="3928"/>
                  </a:cubicBezTo>
                  <a:lnTo>
                    <a:pt x="2471" y="3992"/>
                  </a:lnTo>
                  <a:lnTo>
                    <a:pt x="3833" y="3992"/>
                  </a:lnTo>
                  <a:lnTo>
                    <a:pt x="3833" y="3928"/>
                  </a:lnTo>
                  <a:cubicBezTo>
                    <a:pt x="3833" y="3422"/>
                    <a:pt x="3833" y="2883"/>
                    <a:pt x="3801" y="2345"/>
                  </a:cubicBezTo>
                  <a:cubicBezTo>
                    <a:pt x="3801" y="2218"/>
                    <a:pt x="3801" y="2060"/>
                    <a:pt x="3801" y="1933"/>
                  </a:cubicBezTo>
                  <a:cubicBezTo>
                    <a:pt x="3801" y="1870"/>
                    <a:pt x="3769" y="1775"/>
                    <a:pt x="3738" y="1712"/>
                  </a:cubicBezTo>
                  <a:cubicBezTo>
                    <a:pt x="3706" y="1648"/>
                    <a:pt x="3643" y="1617"/>
                    <a:pt x="3611" y="1553"/>
                  </a:cubicBezTo>
                  <a:cubicBezTo>
                    <a:pt x="3421" y="1395"/>
                    <a:pt x="3231" y="1205"/>
                    <a:pt x="3041" y="1015"/>
                  </a:cubicBezTo>
                  <a:cubicBezTo>
                    <a:pt x="2851" y="857"/>
                    <a:pt x="2693" y="667"/>
                    <a:pt x="2503" y="508"/>
                  </a:cubicBezTo>
                  <a:cubicBezTo>
                    <a:pt x="2408" y="413"/>
                    <a:pt x="2344" y="318"/>
                    <a:pt x="2249" y="223"/>
                  </a:cubicBezTo>
                  <a:cubicBezTo>
                    <a:pt x="2154" y="160"/>
                    <a:pt x="2059" y="65"/>
                    <a:pt x="1933" y="33"/>
                  </a:cubicBezTo>
                  <a:cubicBezTo>
                    <a:pt x="1888" y="11"/>
                    <a:pt x="1843" y="0"/>
                    <a:pt x="179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1499325" y="4003500"/>
              <a:ext cx="222500" cy="3175"/>
            </a:xfrm>
            <a:custGeom>
              <a:avLst/>
              <a:gdLst/>
              <a:ahLst/>
              <a:cxnLst/>
              <a:rect l="l" t="t" r="r" b="b"/>
              <a:pathLst>
                <a:path w="8900" h="127" extrusionOk="0">
                  <a:moveTo>
                    <a:pt x="1299" y="0"/>
                  </a:moveTo>
                  <a:cubicBezTo>
                    <a:pt x="919" y="32"/>
                    <a:pt x="603" y="32"/>
                    <a:pt x="349" y="32"/>
                  </a:cubicBezTo>
                  <a:cubicBezTo>
                    <a:pt x="128" y="32"/>
                    <a:pt x="1" y="32"/>
                    <a:pt x="1" y="64"/>
                  </a:cubicBezTo>
                  <a:lnTo>
                    <a:pt x="349" y="64"/>
                  </a:lnTo>
                  <a:cubicBezTo>
                    <a:pt x="603" y="95"/>
                    <a:pt x="919" y="95"/>
                    <a:pt x="1299" y="95"/>
                  </a:cubicBezTo>
                  <a:cubicBezTo>
                    <a:pt x="2123" y="95"/>
                    <a:pt x="3231" y="127"/>
                    <a:pt x="4434" y="127"/>
                  </a:cubicBezTo>
                  <a:cubicBezTo>
                    <a:pt x="5670" y="127"/>
                    <a:pt x="6778" y="95"/>
                    <a:pt x="7601" y="95"/>
                  </a:cubicBezTo>
                  <a:cubicBezTo>
                    <a:pt x="7981" y="95"/>
                    <a:pt x="8298" y="95"/>
                    <a:pt x="8551" y="64"/>
                  </a:cubicBezTo>
                  <a:lnTo>
                    <a:pt x="8900" y="64"/>
                  </a:lnTo>
                  <a:cubicBezTo>
                    <a:pt x="8900" y="32"/>
                    <a:pt x="8773" y="32"/>
                    <a:pt x="8551" y="32"/>
                  </a:cubicBezTo>
                  <a:cubicBezTo>
                    <a:pt x="8298" y="32"/>
                    <a:pt x="7981" y="32"/>
                    <a:pt x="7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1500125" y="4058125"/>
              <a:ext cx="570075" cy="3200"/>
            </a:xfrm>
            <a:custGeom>
              <a:avLst/>
              <a:gdLst/>
              <a:ahLst/>
              <a:cxnLst/>
              <a:rect l="l" t="t" r="r" b="b"/>
              <a:pathLst>
                <a:path w="22803" h="128" extrusionOk="0">
                  <a:moveTo>
                    <a:pt x="11401" y="0"/>
                  </a:moveTo>
                  <a:cubicBezTo>
                    <a:pt x="5099" y="0"/>
                    <a:pt x="0" y="32"/>
                    <a:pt x="0" y="64"/>
                  </a:cubicBezTo>
                  <a:cubicBezTo>
                    <a:pt x="0" y="95"/>
                    <a:pt x="5099" y="127"/>
                    <a:pt x="11401" y="127"/>
                  </a:cubicBezTo>
                  <a:cubicBezTo>
                    <a:pt x="17704" y="127"/>
                    <a:pt x="22802" y="95"/>
                    <a:pt x="22802" y="64"/>
                  </a:cubicBezTo>
                  <a:cubicBezTo>
                    <a:pt x="22802" y="0"/>
                    <a:pt x="17704" y="0"/>
                    <a:pt x="11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1500125" y="4109575"/>
              <a:ext cx="391925" cy="3200"/>
            </a:xfrm>
            <a:custGeom>
              <a:avLst/>
              <a:gdLst/>
              <a:ahLst/>
              <a:cxnLst/>
              <a:rect l="l" t="t" r="r" b="b"/>
              <a:pathLst>
                <a:path w="15677" h="128" extrusionOk="0">
                  <a:moveTo>
                    <a:pt x="7823" y="1"/>
                  </a:moveTo>
                  <a:cubicBezTo>
                    <a:pt x="3484" y="1"/>
                    <a:pt x="0" y="1"/>
                    <a:pt x="0" y="64"/>
                  </a:cubicBezTo>
                  <a:cubicBezTo>
                    <a:pt x="0" y="96"/>
                    <a:pt x="3484" y="128"/>
                    <a:pt x="7823" y="128"/>
                  </a:cubicBezTo>
                  <a:cubicBezTo>
                    <a:pt x="12161" y="128"/>
                    <a:pt x="15677" y="96"/>
                    <a:pt x="15677" y="64"/>
                  </a:cubicBezTo>
                  <a:cubicBezTo>
                    <a:pt x="15677" y="1"/>
                    <a:pt x="12161" y="1"/>
                    <a:pt x="78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2047200" y="4158675"/>
              <a:ext cx="34875" cy="52275"/>
            </a:xfrm>
            <a:custGeom>
              <a:avLst/>
              <a:gdLst/>
              <a:ahLst/>
              <a:cxnLst/>
              <a:rect l="l" t="t" r="r" b="b"/>
              <a:pathLst>
                <a:path w="1395" h="2091" extrusionOk="0">
                  <a:moveTo>
                    <a:pt x="1331" y="64"/>
                  </a:moveTo>
                  <a:lnTo>
                    <a:pt x="1331" y="1932"/>
                  </a:lnTo>
                  <a:lnTo>
                    <a:pt x="698" y="1299"/>
                  </a:lnTo>
                  <a:lnTo>
                    <a:pt x="666" y="1299"/>
                  </a:lnTo>
                  <a:lnTo>
                    <a:pt x="64" y="1900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2027"/>
                  </a:lnTo>
                  <a:lnTo>
                    <a:pt x="666" y="1362"/>
                  </a:lnTo>
                  <a:lnTo>
                    <a:pt x="1394" y="209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1577725" y="4168975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7" y="63"/>
                  </a:moveTo>
                  <a:cubicBezTo>
                    <a:pt x="1045" y="63"/>
                    <a:pt x="1330" y="348"/>
                    <a:pt x="1330" y="697"/>
                  </a:cubicBezTo>
                  <a:cubicBezTo>
                    <a:pt x="1330" y="855"/>
                    <a:pt x="1298" y="1013"/>
                    <a:pt x="1172" y="1140"/>
                  </a:cubicBezTo>
                  <a:lnTo>
                    <a:pt x="1203" y="1330"/>
                  </a:lnTo>
                  <a:lnTo>
                    <a:pt x="1013" y="1235"/>
                  </a:lnTo>
                  <a:cubicBezTo>
                    <a:pt x="887" y="1330"/>
                    <a:pt x="792" y="1362"/>
                    <a:pt x="697" y="1362"/>
                  </a:cubicBezTo>
                  <a:cubicBezTo>
                    <a:pt x="348" y="1362"/>
                    <a:pt x="32" y="1045"/>
                    <a:pt x="32" y="697"/>
                  </a:cubicBezTo>
                  <a:cubicBezTo>
                    <a:pt x="32" y="348"/>
                    <a:pt x="317" y="63"/>
                    <a:pt x="697" y="63"/>
                  </a:cubicBezTo>
                  <a:close/>
                  <a:moveTo>
                    <a:pt x="697" y="0"/>
                  </a:moveTo>
                  <a:cubicBezTo>
                    <a:pt x="317" y="0"/>
                    <a:pt x="0" y="317"/>
                    <a:pt x="0" y="697"/>
                  </a:cubicBezTo>
                  <a:cubicBezTo>
                    <a:pt x="0" y="1077"/>
                    <a:pt x="317" y="1393"/>
                    <a:pt x="697" y="1393"/>
                  </a:cubicBezTo>
                  <a:cubicBezTo>
                    <a:pt x="792" y="1393"/>
                    <a:pt x="887" y="1362"/>
                    <a:pt x="1013" y="1298"/>
                  </a:cubicBezTo>
                  <a:lnTo>
                    <a:pt x="1267" y="1393"/>
                  </a:lnTo>
                  <a:lnTo>
                    <a:pt x="1267" y="1393"/>
                  </a:lnTo>
                  <a:lnTo>
                    <a:pt x="1203" y="1172"/>
                  </a:lnTo>
                  <a:cubicBezTo>
                    <a:pt x="1330" y="1045"/>
                    <a:pt x="1394" y="855"/>
                    <a:pt x="1394" y="697"/>
                  </a:cubicBezTo>
                  <a:cubicBezTo>
                    <a:pt x="1394" y="317"/>
                    <a:pt x="1077" y="0"/>
                    <a:pt x="69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629175" y="4171350"/>
              <a:ext cx="32475" cy="30100"/>
            </a:xfrm>
            <a:custGeom>
              <a:avLst/>
              <a:gdLst/>
              <a:ahLst/>
              <a:cxnLst/>
              <a:rect l="l" t="t" r="r" b="b"/>
              <a:pathLst>
                <a:path w="1299" h="1204" extrusionOk="0">
                  <a:moveTo>
                    <a:pt x="1236" y="63"/>
                  </a:moveTo>
                  <a:lnTo>
                    <a:pt x="824" y="1077"/>
                  </a:lnTo>
                  <a:lnTo>
                    <a:pt x="571" y="475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539" y="507"/>
                  </a:lnTo>
                  <a:lnTo>
                    <a:pt x="824" y="120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643425" y="4171350"/>
              <a:ext cx="18225" cy="12675"/>
            </a:xfrm>
            <a:custGeom>
              <a:avLst/>
              <a:gdLst/>
              <a:ahLst/>
              <a:cxnLst/>
              <a:rect l="l" t="t" r="r" b="b"/>
              <a:pathLst>
                <a:path w="729" h="507" extrusionOk="0">
                  <a:moveTo>
                    <a:pt x="697" y="0"/>
                  </a:moveTo>
                  <a:lnTo>
                    <a:pt x="1" y="475"/>
                  </a:lnTo>
                  <a:lnTo>
                    <a:pt x="32" y="507"/>
                  </a:lnTo>
                  <a:lnTo>
                    <a:pt x="729" y="63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517550" y="4167375"/>
              <a:ext cx="41200" cy="34875"/>
            </a:xfrm>
            <a:custGeom>
              <a:avLst/>
              <a:gdLst/>
              <a:ahLst/>
              <a:cxnLst/>
              <a:rect l="l" t="t" r="r" b="b"/>
              <a:pathLst>
                <a:path w="1648" h="1395" extrusionOk="0">
                  <a:moveTo>
                    <a:pt x="444" y="1"/>
                  </a:moveTo>
                  <a:cubicBezTo>
                    <a:pt x="254" y="1"/>
                    <a:pt x="64" y="159"/>
                    <a:pt x="32" y="317"/>
                  </a:cubicBezTo>
                  <a:cubicBezTo>
                    <a:pt x="0" y="476"/>
                    <a:pt x="64" y="602"/>
                    <a:pt x="127" y="729"/>
                  </a:cubicBezTo>
                  <a:cubicBezTo>
                    <a:pt x="222" y="856"/>
                    <a:pt x="317" y="919"/>
                    <a:pt x="412" y="1014"/>
                  </a:cubicBezTo>
                  <a:cubicBezTo>
                    <a:pt x="570" y="1141"/>
                    <a:pt x="697" y="1267"/>
                    <a:pt x="855" y="1394"/>
                  </a:cubicBezTo>
                  <a:cubicBezTo>
                    <a:pt x="982" y="1267"/>
                    <a:pt x="1109" y="1141"/>
                    <a:pt x="1235" y="1014"/>
                  </a:cubicBezTo>
                  <a:cubicBezTo>
                    <a:pt x="1362" y="919"/>
                    <a:pt x="1457" y="824"/>
                    <a:pt x="1520" y="697"/>
                  </a:cubicBezTo>
                  <a:cubicBezTo>
                    <a:pt x="1615" y="602"/>
                    <a:pt x="1647" y="444"/>
                    <a:pt x="1615" y="317"/>
                  </a:cubicBezTo>
                  <a:cubicBezTo>
                    <a:pt x="1584" y="127"/>
                    <a:pt x="1394" y="1"/>
                    <a:pt x="1204" y="1"/>
                  </a:cubicBezTo>
                  <a:cubicBezTo>
                    <a:pt x="1014" y="1"/>
                    <a:pt x="855" y="159"/>
                    <a:pt x="824" y="349"/>
                  </a:cubicBezTo>
                  <a:cubicBezTo>
                    <a:pt x="792" y="159"/>
                    <a:pt x="634" y="1"/>
                    <a:pt x="444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150975" y="3930650"/>
              <a:ext cx="968300" cy="326225"/>
            </a:xfrm>
            <a:custGeom>
              <a:avLst/>
              <a:gdLst/>
              <a:ahLst/>
              <a:cxnLst/>
              <a:rect l="l" t="t" r="r" b="b"/>
              <a:pathLst>
                <a:path w="38732" h="13049" extrusionOk="0">
                  <a:moveTo>
                    <a:pt x="38668" y="12795"/>
                  </a:moveTo>
                  <a:cubicBezTo>
                    <a:pt x="38668" y="12922"/>
                    <a:pt x="38668" y="13017"/>
                    <a:pt x="38668" y="13017"/>
                  </a:cubicBezTo>
                  <a:cubicBezTo>
                    <a:pt x="38668" y="13017"/>
                    <a:pt x="38700" y="12922"/>
                    <a:pt x="38668" y="12795"/>
                  </a:cubicBezTo>
                  <a:close/>
                  <a:moveTo>
                    <a:pt x="0" y="1"/>
                  </a:moveTo>
                  <a:lnTo>
                    <a:pt x="0" y="64"/>
                  </a:lnTo>
                  <a:cubicBezTo>
                    <a:pt x="0" y="4561"/>
                    <a:pt x="0" y="8931"/>
                    <a:pt x="0" y="13017"/>
                  </a:cubicBezTo>
                  <a:lnTo>
                    <a:pt x="0" y="13048"/>
                  </a:lnTo>
                  <a:lnTo>
                    <a:pt x="27743" y="13048"/>
                  </a:lnTo>
                  <a:cubicBezTo>
                    <a:pt x="31163" y="13017"/>
                    <a:pt x="33918" y="13017"/>
                    <a:pt x="35786" y="13017"/>
                  </a:cubicBezTo>
                  <a:lnTo>
                    <a:pt x="38668" y="13017"/>
                  </a:lnTo>
                  <a:cubicBezTo>
                    <a:pt x="38668" y="13017"/>
                    <a:pt x="38605" y="13017"/>
                    <a:pt x="38478" y="12985"/>
                  </a:cubicBezTo>
                  <a:lnTo>
                    <a:pt x="27679" y="12985"/>
                  </a:lnTo>
                  <a:cubicBezTo>
                    <a:pt x="20820" y="12953"/>
                    <a:pt x="11216" y="12953"/>
                    <a:pt x="127" y="12953"/>
                  </a:cubicBezTo>
                  <a:lnTo>
                    <a:pt x="127" y="12953"/>
                  </a:lnTo>
                  <a:cubicBezTo>
                    <a:pt x="127" y="8905"/>
                    <a:pt x="127" y="4579"/>
                    <a:pt x="127" y="127"/>
                  </a:cubicBezTo>
                  <a:lnTo>
                    <a:pt x="38637" y="127"/>
                  </a:lnTo>
                  <a:cubicBezTo>
                    <a:pt x="38637" y="4151"/>
                    <a:pt x="38668" y="7359"/>
                    <a:pt x="38668" y="9565"/>
                  </a:cubicBezTo>
                  <a:cubicBezTo>
                    <a:pt x="38668" y="10673"/>
                    <a:pt x="38668" y="11528"/>
                    <a:pt x="38668" y="12130"/>
                  </a:cubicBezTo>
                  <a:cubicBezTo>
                    <a:pt x="38700" y="11560"/>
                    <a:pt x="38700" y="10705"/>
                    <a:pt x="38700" y="9596"/>
                  </a:cubicBezTo>
                  <a:cubicBezTo>
                    <a:pt x="38700" y="7380"/>
                    <a:pt x="38700" y="4118"/>
                    <a:pt x="38732" y="64"/>
                  </a:cubicBezTo>
                  <a:lnTo>
                    <a:pt x="38732" y="32"/>
                  </a:lnTo>
                  <a:lnTo>
                    <a:pt x="38668" y="32"/>
                  </a:lnTo>
                  <a:cubicBezTo>
                    <a:pt x="29389" y="32"/>
                    <a:pt x="15518" y="1"/>
                    <a:pt x="64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192150" y="3986875"/>
              <a:ext cx="268425" cy="214575"/>
            </a:xfrm>
            <a:custGeom>
              <a:avLst/>
              <a:gdLst/>
              <a:ahLst/>
              <a:cxnLst/>
              <a:rect l="l" t="t" r="r" b="b"/>
              <a:pathLst>
                <a:path w="10737" h="8583" extrusionOk="0">
                  <a:moveTo>
                    <a:pt x="32" y="0"/>
                  </a:moveTo>
                  <a:lnTo>
                    <a:pt x="0" y="8551"/>
                  </a:lnTo>
                  <a:lnTo>
                    <a:pt x="10673" y="8582"/>
                  </a:lnTo>
                  <a:lnTo>
                    <a:pt x="10736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189775" y="3985275"/>
              <a:ext cx="270800" cy="217750"/>
            </a:xfrm>
            <a:custGeom>
              <a:avLst/>
              <a:gdLst/>
              <a:ahLst/>
              <a:cxnLst/>
              <a:rect l="l" t="t" r="r" b="b"/>
              <a:pathLst>
                <a:path w="10832" h="8710" extrusionOk="0">
                  <a:moveTo>
                    <a:pt x="61" y="8534"/>
                  </a:moveTo>
                  <a:cubicBezTo>
                    <a:pt x="66" y="8534"/>
                    <a:pt x="76" y="8541"/>
                    <a:pt x="87" y="8551"/>
                  </a:cubicBezTo>
                  <a:lnTo>
                    <a:pt x="64" y="8551"/>
                  </a:lnTo>
                  <a:cubicBezTo>
                    <a:pt x="57" y="8539"/>
                    <a:pt x="57" y="8534"/>
                    <a:pt x="61" y="8534"/>
                  </a:cubicBezTo>
                  <a:close/>
                  <a:moveTo>
                    <a:pt x="0" y="8615"/>
                  </a:moveTo>
                  <a:lnTo>
                    <a:pt x="0" y="8615"/>
                  </a:lnTo>
                  <a:cubicBezTo>
                    <a:pt x="0" y="8615"/>
                    <a:pt x="0" y="8615"/>
                    <a:pt x="0" y="8615"/>
                  </a:cubicBezTo>
                  <a:cubicBezTo>
                    <a:pt x="0" y="8615"/>
                    <a:pt x="0" y="8615"/>
                    <a:pt x="0" y="8615"/>
                  </a:cubicBezTo>
                  <a:close/>
                  <a:moveTo>
                    <a:pt x="127" y="8598"/>
                  </a:moveTo>
                  <a:cubicBezTo>
                    <a:pt x="133" y="8608"/>
                    <a:pt x="134" y="8615"/>
                    <a:pt x="127" y="8615"/>
                  </a:cubicBezTo>
                  <a:cubicBezTo>
                    <a:pt x="127" y="8609"/>
                    <a:pt x="127" y="8603"/>
                    <a:pt x="127" y="8598"/>
                  </a:cubicBezTo>
                  <a:close/>
                  <a:moveTo>
                    <a:pt x="64" y="8678"/>
                  </a:moveTo>
                  <a:cubicBezTo>
                    <a:pt x="71" y="8682"/>
                    <a:pt x="75" y="8683"/>
                    <a:pt x="78" y="8683"/>
                  </a:cubicBezTo>
                  <a:cubicBezTo>
                    <a:pt x="81" y="8683"/>
                    <a:pt x="82" y="8681"/>
                    <a:pt x="81" y="8678"/>
                  </a:cubicBezTo>
                  <a:close/>
                  <a:moveTo>
                    <a:pt x="64" y="1"/>
                  </a:moveTo>
                  <a:lnTo>
                    <a:pt x="64" y="64"/>
                  </a:lnTo>
                  <a:cubicBezTo>
                    <a:pt x="64" y="2598"/>
                    <a:pt x="32" y="5511"/>
                    <a:pt x="0" y="8615"/>
                  </a:cubicBezTo>
                  <a:lnTo>
                    <a:pt x="0" y="8615"/>
                  </a:lnTo>
                  <a:cubicBezTo>
                    <a:pt x="0" y="8611"/>
                    <a:pt x="2" y="8610"/>
                    <a:pt x="5" y="8610"/>
                  </a:cubicBezTo>
                  <a:cubicBezTo>
                    <a:pt x="21" y="8610"/>
                    <a:pt x="75" y="8661"/>
                    <a:pt x="81" y="8678"/>
                  </a:cubicBezTo>
                  <a:lnTo>
                    <a:pt x="2977" y="8678"/>
                  </a:lnTo>
                  <a:cubicBezTo>
                    <a:pt x="3927" y="8678"/>
                    <a:pt x="4877" y="8678"/>
                    <a:pt x="5764" y="8710"/>
                  </a:cubicBezTo>
                  <a:lnTo>
                    <a:pt x="10831" y="8710"/>
                  </a:lnTo>
                  <a:lnTo>
                    <a:pt x="10831" y="8678"/>
                  </a:lnTo>
                  <a:cubicBezTo>
                    <a:pt x="10831" y="6081"/>
                    <a:pt x="10831" y="3928"/>
                    <a:pt x="10831" y="2439"/>
                  </a:cubicBezTo>
                  <a:cubicBezTo>
                    <a:pt x="10831" y="1679"/>
                    <a:pt x="10831" y="1109"/>
                    <a:pt x="10831" y="698"/>
                  </a:cubicBezTo>
                  <a:cubicBezTo>
                    <a:pt x="10831" y="527"/>
                    <a:pt x="10831" y="382"/>
                    <a:pt x="10831" y="286"/>
                  </a:cubicBezTo>
                  <a:cubicBezTo>
                    <a:pt x="10831" y="381"/>
                    <a:pt x="10799" y="539"/>
                    <a:pt x="10799" y="729"/>
                  </a:cubicBezTo>
                  <a:cubicBezTo>
                    <a:pt x="10799" y="1141"/>
                    <a:pt x="10799" y="1711"/>
                    <a:pt x="10799" y="2471"/>
                  </a:cubicBezTo>
                  <a:cubicBezTo>
                    <a:pt x="10768" y="3953"/>
                    <a:pt x="10736" y="6063"/>
                    <a:pt x="10736" y="8614"/>
                  </a:cubicBezTo>
                  <a:lnTo>
                    <a:pt x="10736" y="8614"/>
                  </a:lnTo>
                  <a:cubicBezTo>
                    <a:pt x="9224" y="8583"/>
                    <a:pt x="7557" y="8583"/>
                    <a:pt x="5764" y="8583"/>
                  </a:cubicBezTo>
                  <a:cubicBezTo>
                    <a:pt x="4877" y="8551"/>
                    <a:pt x="3927" y="8551"/>
                    <a:pt x="2977" y="8551"/>
                  </a:cubicBezTo>
                  <a:lnTo>
                    <a:pt x="128" y="8551"/>
                  </a:lnTo>
                  <a:cubicBezTo>
                    <a:pt x="158" y="5485"/>
                    <a:pt x="159" y="2605"/>
                    <a:pt x="190" y="96"/>
                  </a:cubicBezTo>
                  <a:lnTo>
                    <a:pt x="190" y="96"/>
                  </a:lnTo>
                  <a:cubicBezTo>
                    <a:pt x="3329" y="128"/>
                    <a:pt x="5967" y="128"/>
                    <a:pt x="7854" y="128"/>
                  </a:cubicBezTo>
                  <a:lnTo>
                    <a:pt x="10609" y="128"/>
                  </a:lnTo>
                  <a:cubicBezTo>
                    <a:pt x="10673" y="96"/>
                    <a:pt x="10736" y="96"/>
                    <a:pt x="10768" y="96"/>
                  </a:cubicBezTo>
                  <a:lnTo>
                    <a:pt x="10039" y="96"/>
                  </a:lnTo>
                  <a:cubicBezTo>
                    <a:pt x="9533" y="96"/>
                    <a:pt x="8804" y="96"/>
                    <a:pt x="7886" y="64"/>
                  </a:cubicBezTo>
                  <a:cubicBezTo>
                    <a:pt x="5986" y="64"/>
                    <a:pt x="3294" y="33"/>
                    <a:pt x="12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1200850" y="3999525"/>
              <a:ext cx="250225" cy="188475"/>
            </a:xfrm>
            <a:custGeom>
              <a:avLst/>
              <a:gdLst/>
              <a:ahLst/>
              <a:cxnLst/>
              <a:rect l="l" t="t" r="r" b="b"/>
              <a:pathLst>
                <a:path w="10009" h="7539" extrusionOk="0">
                  <a:moveTo>
                    <a:pt x="64" y="1"/>
                  </a:moveTo>
                  <a:lnTo>
                    <a:pt x="1" y="7475"/>
                  </a:lnTo>
                  <a:lnTo>
                    <a:pt x="9945" y="7538"/>
                  </a:lnTo>
                  <a:lnTo>
                    <a:pt x="10008" y="64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1200850" y="4071575"/>
              <a:ext cx="248625" cy="116425"/>
            </a:xfrm>
            <a:custGeom>
              <a:avLst/>
              <a:gdLst/>
              <a:ahLst/>
              <a:cxnLst/>
              <a:rect l="l" t="t" r="r" b="b"/>
              <a:pathLst>
                <a:path w="9945" h="4657" extrusionOk="0">
                  <a:moveTo>
                    <a:pt x="3516" y="1"/>
                  </a:moveTo>
                  <a:lnTo>
                    <a:pt x="1" y="4624"/>
                  </a:lnTo>
                  <a:lnTo>
                    <a:pt x="9945" y="4656"/>
                  </a:lnTo>
                  <a:lnTo>
                    <a:pt x="9945" y="4656"/>
                  </a:lnTo>
                  <a:lnTo>
                    <a:pt x="7094" y="1363"/>
                  </a:lnTo>
                  <a:lnTo>
                    <a:pt x="5638" y="291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1325950" y="4037525"/>
              <a:ext cx="39600" cy="39625"/>
            </a:xfrm>
            <a:custGeom>
              <a:avLst/>
              <a:gdLst/>
              <a:ahLst/>
              <a:cxnLst/>
              <a:rect l="l" t="t" r="r" b="b"/>
              <a:pathLst>
                <a:path w="1584" h="1585" extrusionOk="0">
                  <a:moveTo>
                    <a:pt x="792" y="1"/>
                  </a:moveTo>
                  <a:cubicBezTo>
                    <a:pt x="349" y="1"/>
                    <a:pt x="0" y="349"/>
                    <a:pt x="0" y="793"/>
                  </a:cubicBezTo>
                  <a:cubicBezTo>
                    <a:pt x="0" y="1236"/>
                    <a:pt x="349" y="1584"/>
                    <a:pt x="792" y="1584"/>
                  </a:cubicBezTo>
                  <a:cubicBezTo>
                    <a:pt x="1204" y="1584"/>
                    <a:pt x="1552" y="1236"/>
                    <a:pt x="1584" y="793"/>
                  </a:cubicBezTo>
                  <a:cubicBezTo>
                    <a:pt x="1584" y="349"/>
                    <a:pt x="1204" y="1"/>
                    <a:pt x="7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1362375" y="2599775"/>
              <a:ext cx="281075" cy="3175"/>
            </a:xfrm>
            <a:custGeom>
              <a:avLst/>
              <a:gdLst/>
              <a:ahLst/>
              <a:cxnLst/>
              <a:rect l="l" t="t" r="r" b="b"/>
              <a:pathLst>
                <a:path w="11243" h="127" extrusionOk="0">
                  <a:moveTo>
                    <a:pt x="5637" y="0"/>
                  </a:moveTo>
                  <a:cubicBezTo>
                    <a:pt x="4085" y="0"/>
                    <a:pt x="2692" y="0"/>
                    <a:pt x="1647" y="32"/>
                  </a:cubicBezTo>
                  <a:lnTo>
                    <a:pt x="443" y="32"/>
                  </a:lnTo>
                  <a:cubicBezTo>
                    <a:pt x="317" y="32"/>
                    <a:pt x="222" y="64"/>
                    <a:pt x="127" y="64"/>
                  </a:cubicBezTo>
                  <a:lnTo>
                    <a:pt x="0" y="64"/>
                  </a:lnTo>
                  <a:cubicBezTo>
                    <a:pt x="0" y="64"/>
                    <a:pt x="63" y="64"/>
                    <a:pt x="127" y="95"/>
                  </a:cubicBezTo>
                  <a:lnTo>
                    <a:pt x="443" y="95"/>
                  </a:lnTo>
                  <a:cubicBezTo>
                    <a:pt x="760" y="95"/>
                    <a:pt x="1172" y="95"/>
                    <a:pt x="1647" y="127"/>
                  </a:cubicBezTo>
                  <a:lnTo>
                    <a:pt x="9596" y="127"/>
                  </a:lnTo>
                  <a:cubicBezTo>
                    <a:pt x="10103" y="95"/>
                    <a:pt x="10514" y="95"/>
                    <a:pt x="10799" y="95"/>
                  </a:cubicBezTo>
                  <a:lnTo>
                    <a:pt x="11148" y="95"/>
                  </a:lnTo>
                  <a:cubicBezTo>
                    <a:pt x="11211" y="64"/>
                    <a:pt x="11243" y="64"/>
                    <a:pt x="11243" y="64"/>
                  </a:cubicBezTo>
                  <a:lnTo>
                    <a:pt x="11148" y="64"/>
                  </a:lnTo>
                  <a:cubicBezTo>
                    <a:pt x="11053" y="64"/>
                    <a:pt x="10958" y="32"/>
                    <a:pt x="10799" y="32"/>
                  </a:cubicBezTo>
                  <a:lnTo>
                    <a:pt x="9596" y="32"/>
                  </a:lnTo>
                  <a:cubicBezTo>
                    <a:pt x="8582" y="0"/>
                    <a:pt x="7189" y="0"/>
                    <a:pt x="563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0"/>
            <p:cNvSpPr/>
            <p:nvPr/>
          </p:nvSpPr>
          <p:spPr>
            <a:xfrm>
              <a:off x="1987025" y="3705800"/>
              <a:ext cx="51500" cy="77625"/>
            </a:xfrm>
            <a:custGeom>
              <a:avLst/>
              <a:gdLst/>
              <a:ahLst/>
              <a:cxnLst/>
              <a:rect l="l" t="t" r="r" b="b"/>
              <a:pathLst>
                <a:path w="2060" h="3105" extrusionOk="0">
                  <a:moveTo>
                    <a:pt x="1964" y="96"/>
                  </a:moveTo>
                  <a:lnTo>
                    <a:pt x="1964" y="2851"/>
                  </a:lnTo>
                  <a:lnTo>
                    <a:pt x="1046" y="1933"/>
                  </a:lnTo>
                  <a:lnTo>
                    <a:pt x="1014" y="1901"/>
                  </a:lnTo>
                  <a:lnTo>
                    <a:pt x="96" y="2788"/>
                  </a:lnTo>
                  <a:lnTo>
                    <a:pt x="96" y="96"/>
                  </a:lnTo>
                  <a:close/>
                  <a:moveTo>
                    <a:pt x="1" y="1"/>
                  </a:moveTo>
                  <a:lnTo>
                    <a:pt x="1" y="3041"/>
                  </a:lnTo>
                  <a:lnTo>
                    <a:pt x="1014" y="2028"/>
                  </a:lnTo>
                  <a:lnTo>
                    <a:pt x="2059" y="3104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306950" y="3705800"/>
              <a:ext cx="68900" cy="68900"/>
            </a:xfrm>
            <a:custGeom>
              <a:avLst/>
              <a:gdLst/>
              <a:ahLst/>
              <a:cxnLst/>
              <a:rect l="l" t="t" r="r" b="b"/>
              <a:pathLst>
                <a:path w="2756" h="2756" extrusionOk="0">
                  <a:moveTo>
                    <a:pt x="1362" y="96"/>
                  </a:moveTo>
                  <a:cubicBezTo>
                    <a:pt x="2059" y="96"/>
                    <a:pt x="2629" y="666"/>
                    <a:pt x="2660" y="1362"/>
                  </a:cubicBezTo>
                  <a:cubicBezTo>
                    <a:pt x="2660" y="1679"/>
                    <a:pt x="2534" y="1996"/>
                    <a:pt x="2312" y="2218"/>
                  </a:cubicBezTo>
                  <a:lnTo>
                    <a:pt x="2312" y="2249"/>
                  </a:lnTo>
                  <a:lnTo>
                    <a:pt x="2375" y="2598"/>
                  </a:lnTo>
                  <a:lnTo>
                    <a:pt x="2027" y="2439"/>
                  </a:lnTo>
                  <a:lnTo>
                    <a:pt x="1995" y="2439"/>
                  </a:lnTo>
                  <a:cubicBezTo>
                    <a:pt x="1774" y="2598"/>
                    <a:pt x="1552" y="2661"/>
                    <a:pt x="1394" y="2661"/>
                  </a:cubicBezTo>
                  <a:cubicBezTo>
                    <a:pt x="665" y="2661"/>
                    <a:pt x="95" y="2091"/>
                    <a:pt x="95" y="1394"/>
                  </a:cubicBezTo>
                  <a:cubicBezTo>
                    <a:pt x="95" y="697"/>
                    <a:pt x="665" y="96"/>
                    <a:pt x="1362" y="96"/>
                  </a:cubicBezTo>
                  <a:close/>
                  <a:moveTo>
                    <a:pt x="1362" y="1"/>
                  </a:moveTo>
                  <a:cubicBezTo>
                    <a:pt x="602" y="1"/>
                    <a:pt x="0" y="634"/>
                    <a:pt x="0" y="1394"/>
                  </a:cubicBezTo>
                  <a:cubicBezTo>
                    <a:pt x="0" y="2154"/>
                    <a:pt x="634" y="2756"/>
                    <a:pt x="1394" y="2756"/>
                  </a:cubicBezTo>
                  <a:cubicBezTo>
                    <a:pt x="1584" y="2756"/>
                    <a:pt x="1774" y="2693"/>
                    <a:pt x="2027" y="2534"/>
                  </a:cubicBezTo>
                  <a:lnTo>
                    <a:pt x="2502" y="2756"/>
                  </a:lnTo>
                  <a:lnTo>
                    <a:pt x="2407" y="2281"/>
                  </a:lnTo>
                  <a:cubicBezTo>
                    <a:pt x="2629" y="2028"/>
                    <a:pt x="2755" y="1711"/>
                    <a:pt x="2755" y="1362"/>
                  </a:cubicBezTo>
                  <a:cubicBezTo>
                    <a:pt x="2724" y="602"/>
                    <a:pt x="2122" y="1"/>
                    <a:pt x="1362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1408275" y="3710550"/>
              <a:ext cx="64175" cy="59400"/>
            </a:xfrm>
            <a:custGeom>
              <a:avLst/>
              <a:gdLst/>
              <a:ahLst/>
              <a:cxnLst/>
              <a:rect l="l" t="t" r="r" b="b"/>
              <a:pathLst>
                <a:path w="2567" h="2376" extrusionOk="0">
                  <a:moveTo>
                    <a:pt x="2439" y="96"/>
                  </a:moveTo>
                  <a:lnTo>
                    <a:pt x="1616" y="2123"/>
                  </a:lnTo>
                  <a:lnTo>
                    <a:pt x="1141" y="951"/>
                  </a:lnTo>
                  <a:lnTo>
                    <a:pt x="254" y="127"/>
                  </a:lnTo>
                  <a:lnTo>
                    <a:pt x="2439" y="96"/>
                  </a:lnTo>
                  <a:close/>
                  <a:moveTo>
                    <a:pt x="2566" y="1"/>
                  </a:moveTo>
                  <a:lnTo>
                    <a:pt x="1" y="32"/>
                  </a:lnTo>
                  <a:lnTo>
                    <a:pt x="1046" y="982"/>
                  </a:lnTo>
                  <a:lnTo>
                    <a:pt x="1616" y="2376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1436000" y="3710550"/>
              <a:ext cx="36450" cy="24575"/>
            </a:xfrm>
            <a:custGeom>
              <a:avLst/>
              <a:gdLst/>
              <a:ahLst/>
              <a:cxnLst/>
              <a:rect l="l" t="t" r="r" b="b"/>
              <a:pathLst>
                <a:path w="1458" h="983" extrusionOk="0">
                  <a:moveTo>
                    <a:pt x="1394" y="1"/>
                  </a:moveTo>
                  <a:lnTo>
                    <a:pt x="0" y="919"/>
                  </a:lnTo>
                  <a:lnTo>
                    <a:pt x="64" y="982"/>
                  </a:lnTo>
                  <a:lnTo>
                    <a:pt x="1457" y="96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1188975" y="3702575"/>
              <a:ext cx="80775" cy="68975"/>
            </a:xfrm>
            <a:custGeom>
              <a:avLst/>
              <a:gdLst/>
              <a:ahLst/>
              <a:cxnLst/>
              <a:rect l="l" t="t" r="r" b="b"/>
              <a:pathLst>
                <a:path w="3231" h="2759" extrusionOk="0">
                  <a:moveTo>
                    <a:pt x="2433" y="1"/>
                  </a:moveTo>
                  <a:cubicBezTo>
                    <a:pt x="2414" y="1"/>
                    <a:pt x="2395" y="1"/>
                    <a:pt x="2376" y="3"/>
                  </a:cubicBezTo>
                  <a:cubicBezTo>
                    <a:pt x="1996" y="3"/>
                    <a:pt x="1679" y="320"/>
                    <a:pt x="1616" y="668"/>
                  </a:cubicBezTo>
                  <a:cubicBezTo>
                    <a:pt x="1552" y="320"/>
                    <a:pt x="1236" y="3"/>
                    <a:pt x="856" y="3"/>
                  </a:cubicBezTo>
                  <a:cubicBezTo>
                    <a:pt x="476" y="3"/>
                    <a:pt x="127" y="288"/>
                    <a:pt x="64" y="668"/>
                  </a:cubicBezTo>
                  <a:cubicBezTo>
                    <a:pt x="1" y="921"/>
                    <a:pt x="96" y="1206"/>
                    <a:pt x="254" y="1428"/>
                  </a:cubicBezTo>
                  <a:cubicBezTo>
                    <a:pt x="412" y="1650"/>
                    <a:pt x="602" y="1840"/>
                    <a:pt x="824" y="2030"/>
                  </a:cubicBezTo>
                  <a:cubicBezTo>
                    <a:pt x="1109" y="2283"/>
                    <a:pt x="1362" y="2505"/>
                    <a:pt x="1647" y="2758"/>
                  </a:cubicBezTo>
                  <a:cubicBezTo>
                    <a:pt x="1932" y="2505"/>
                    <a:pt x="2154" y="2252"/>
                    <a:pt x="2439" y="1998"/>
                  </a:cubicBezTo>
                  <a:cubicBezTo>
                    <a:pt x="2661" y="1808"/>
                    <a:pt x="2851" y="1650"/>
                    <a:pt x="3009" y="1396"/>
                  </a:cubicBezTo>
                  <a:cubicBezTo>
                    <a:pt x="3167" y="1175"/>
                    <a:pt x="3231" y="890"/>
                    <a:pt x="3199" y="636"/>
                  </a:cubicBezTo>
                  <a:cubicBezTo>
                    <a:pt x="3109" y="276"/>
                    <a:pt x="2791" y="1"/>
                    <a:pt x="2433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1219050" y="2557800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793" y="1"/>
                    <a:pt x="1" y="793"/>
                    <a:pt x="1" y="1743"/>
                  </a:cubicBezTo>
                  <a:cubicBezTo>
                    <a:pt x="1" y="2724"/>
                    <a:pt x="793" y="3484"/>
                    <a:pt x="1743" y="3484"/>
                  </a:cubicBezTo>
                  <a:cubicBezTo>
                    <a:pt x="2725" y="3484"/>
                    <a:pt x="3485" y="2724"/>
                    <a:pt x="3485" y="1743"/>
                  </a:cubicBezTo>
                  <a:cubicBezTo>
                    <a:pt x="3485" y="793"/>
                    <a:pt x="2725" y="1"/>
                    <a:pt x="1743" y="1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1206400" y="3531625"/>
              <a:ext cx="816300" cy="3200"/>
            </a:xfrm>
            <a:custGeom>
              <a:avLst/>
              <a:gdLst/>
              <a:ahLst/>
              <a:cxnLst/>
              <a:rect l="l" t="t" r="r" b="b"/>
              <a:pathLst>
                <a:path w="32652" h="128" extrusionOk="0">
                  <a:moveTo>
                    <a:pt x="16310" y="1"/>
                  </a:moveTo>
                  <a:cubicBezTo>
                    <a:pt x="7316" y="1"/>
                    <a:pt x="0" y="32"/>
                    <a:pt x="0" y="64"/>
                  </a:cubicBezTo>
                  <a:cubicBezTo>
                    <a:pt x="0" y="96"/>
                    <a:pt x="7316" y="127"/>
                    <a:pt x="16310" y="127"/>
                  </a:cubicBezTo>
                  <a:cubicBezTo>
                    <a:pt x="25336" y="127"/>
                    <a:pt x="32651" y="96"/>
                    <a:pt x="32651" y="64"/>
                  </a:cubicBezTo>
                  <a:cubicBezTo>
                    <a:pt x="32651" y="32"/>
                    <a:pt x="25336" y="1"/>
                    <a:pt x="163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1206400" y="3463550"/>
              <a:ext cx="816300" cy="3175"/>
            </a:xfrm>
            <a:custGeom>
              <a:avLst/>
              <a:gdLst/>
              <a:ahLst/>
              <a:cxnLst/>
              <a:rect l="l" t="t" r="r" b="b"/>
              <a:pathLst>
                <a:path w="32652" h="127" extrusionOk="0">
                  <a:moveTo>
                    <a:pt x="16310" y="0"/>
                  </a:moveTo>
                  <a:cubicBezTo>
                    <a:pt x="7316" y="0"/>
                    <a:pt x="0" y="32"/>
                    <a:pt x="0" y="63"/>
                  </a:cubicBezTo>
                  <a:cubicBezTo>
                    <a:pt x="0" y="95"/>
                    <a:pt x="7316" y="127"/>
                    <a:pt x="16310" y="127"/>
                  </a:cubicBezTo>
                  <a:cubicBezTo>
                    <a:pt x="25336" y="127"/>
                    <a:pt x="32651" y="95"/>
                    <a:pt x="32651" y="63"/>
                  </a:cubicBezTo>
                  <a:cubicBezTo>
                    <a:pt x="32651" y="32"/>
                    <a:pt x="25336" y="0"/>
                    <a:pt x="163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1206400" y="3600500"/>
              <a:ext cx="444175" cy="3200"/>
            </a:xfrm>
            <a:custGeom>
              <a:avLst/>
              <a:gdLst/>
              <a:ahLst/>
              <a:cxnLst/>
              <a:rect l="l" t="t" r="r" b="b"/>
              <a:pathLst>
                <a:path w="17767" h="128" extrusionOk="0">
                  <a:moveTo>
                    <a:pt x="8899" y="1"/>
                  </a:moveTo>
                  <a:cubicBezTo>
                    <a:pt x="3991" y="1"/>
                    <a:pt x="0" y="32"/>
                    <a:pt x="0" y="64"/>
                  </a:cubicBezTo>
                  <a:cubicBezTo>
                    <a:pt x="0" y="96"/>
                    <a:pt x="3991" y="127"/>
                    <a:pt x="8899" y="127"/>
                  </a:cubicBezTo>
                  <a:cubicBezTo>
                    <a:pt x="13808" y="127"/>
                    <a:pt x="17767" y="96"/>
                    <a:pt x="17767" y="64"/>
                  </a:cubicBezTo>
                  <a:cubicBezTo>
                    <a:pt x="17767" y="32"/>
                    <a:pt x="13776" y="1"/>
                    <a:pt x="88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1561100" y="4324150"/>
              <a:ext cx="34850" cy="35650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7" y="0"/>
                  </a:moveTo>
                  <a:cubicBezTo>
                    <a:pt x="317" y="0"/>
                    <a:pt x="0" y="317"/>
                    <a:pt x="0" y="729"/>
                  </a:cubicBezTo>
                  <a:cubicBezTo>
                    <a:pt x="0" y="1109"/>
                    <a:pt x="317" y="1425"/>
                    <a:pt x="697" y="1425"/>
                  </a:cubicBezTo>
                  <a:cubicBezTo>
                    <a:pt x="1077" y="1425"/>
                    <a:pt x="1393" y="1109"/>
                    <a:pt x="1393" y="729"/>
                  </a:cubicBezTo>
                  <a:cubicBezTo>
                    <a:pt x="1393" y="317"/>
                    <a:pt x="1077" y="0"/>
                    <a:pt x="69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1614925" y="4324925"/>
              <a:ext cx="34850" cy="34875"/>
            </a:xfrm>
            <a:custGeom>
              <a:avLst/>
              <a:gdLst/>
              <a:ahLst/>
              <a:cxnLst/>
              <a:rect l="l" t="t" r="r" b="b"/>
              <a:pathLst>
                <a:path w="1394" h="1395" extrusionOk="0">
                  <a:moveTo>
                    <a:pt x="697" y="1"/>
                  </a:moveTo>
                  <a:cubicBezTo>
                    <a:pt x="317" y="1"/>
                    <a:pt x="1" y="317"/>
                    <a:pt x="1" y="698"/>
                  </a:cubicBezTo>
                  <a:cubicBezTo>
                    <a:pt x="1" y="1078"/>
                    <a:pt x="317" y="1394"/>
                    <a:pt x="697" y="1394"/>
                  </a:cubicBezTo>
                  <a:cubicBezTo>
                    <a:pt x="1077" y="1394"/>
                    <a:pt x="1394" y="1078"/>
                    <a:pt x="1394" y="698"/>
                  </a:cubicBezTo>
                  <a:cubicBezTo>
                    <a:pt x="1394" y="317"/>
                    <a:pt x="1077" y="1"/>
                    <a:pt x="69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1668775" y="4324925"/>
              <a:ext cx="34850" cy="34875"/>
            </a:xfrm>
            <a:custGeom>
              <a:avLst/>
              <a:gdLst/>
              <a:ahLst/>
              <a:cxnLst/>
              <a:rect l="l" t="t" r="r" b="b"/>
              <a:pathLst>
                <a:path w="1394" h="1395" extrusionOk="0">
                  <a:moveTo>
                    <a:pt x="697" y="1"/>
                  </a:moveTo>
                  <a:cubicBezTo>
                    <a:pt x="317" y="1"/>
                    <a:pt x="0" y="317"/>
                    <a:pt x="0" y="698"/>
                  </a:cubicBezTo>
                  <a:cubicBezTo>
                    <a:pt x="0" y="1078"/>
                    <a:pt x="285" y="1394"/>
                    <a:pt x="697" y="1394"/>
                  </a:cubicBezTo>
                  <a:cubicBezTo>
                    <a:pt x="1077" y="1394"/>
                    <a:pt x="1393" y="1109"/>
                    <a:pt x="1393" y="698"/>
                  </a:cubicBezTo>
                  <a:cubicBezTo>
                    <a:pt x="1393" y="317"/>
                    <a:pt x="1077" y="1"/>
                    <a:pt x="69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1158900" y="2687650"/>
              <a:ext cx="965125" cy="590650"/>
            </a:xfrm>
            <a:custGeom>
              <a:avLst/>
              <a:gdLst/>
              <a:ahLst/>
              <a:cxnLst/>
              <a:rect l="l" t="t" r="r" b="b"/>
              <a:pathLst>
                <a:path w="38605" h="23626" extrusionOk="0">
                  <a:moveTo>
                    <a:pt x="0" y="1"/>
                  </a:moveTo>
                  <a:lnTo>
                    <a:pt x="0" y="23626"/>
                  </a:lnTo>
                  <a:lnTo>
                    <a:pt x="38605" y="23626"/>
                  </a:lnTo>
                  <a:lnTo>
                    <a:pt x="38605" y="1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1247575" y="2907750"/>
              <a:ext cx="792525" cy="370550"/>
            </a:xfrm>
            <a:custGeom>
              <a:avLst/>
              <a:gdLst/>
              <a:ahLst/>
              <a:cxnLst/>
              <a:rect l="l" t="t" r="r" b="b"/>
              <a:pathLst>
                <a:path w="31701" h="14822" extrusionOk="0">
                  <a:moveTo>
                    <a:pt x="11084" y="0"/>
                  </a:moveTo>
                  <a:lnTo>
                    <a:pt x="0" y="14822"/>
                  </a:lnTo>
                  <a:lnTo>
                    <a:pt x="31701" y="14790"/>
                  </a:lnTo>
                  <a:lnTo>
                    <a:pt x="22580" y="4307"/>
                  </a:lnTo>
                  <a:lnTo>
                    <a:pt x="17925" y="9279"/>
                  </a:lnTo>
                  <a:lnTo>
                    <a:pt x="11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1643425" y="2800075"/>
              <a:ext cx="125125" cy="125125"/>
            </a:xfrm>
            <a:custGeom>
              <a:avLst/>
              <a:gdLst/>
              <a:ahLst/>
              <a:cxnLst/>
              <a:rect l="l" t="t" r="r" b="b"/>
              <a:pathLst>
                <a:path w="5005" h="5005" extrusionOk="0">
                  <a:moveTo>
                    <a:pt x="2502" y="1"/>
                  </a:moveTo>
                  <a:cubicBezTo>
                    <a:pt x="1141" y="1"/>
                    <a:pt x="1" y="1109"/>
                    <a:pt x="1" y="2502"/>
                  </a:cubicBezTo>
                  <a:cubicBezTo>
                    <a:pt x="1" y="3864"/>
                    <a:pt x="1141" y="5004"/>
                    <a:pt x="2502" y="5004"/>
                  </a:cubicBezTo>
                  <a:cubicBezTo>
                    <a:pt x="3896" y="5004"/>
                    <a:pt x="5004" y="3864"/>
                    <a:pt x="5004" y="2502"/>
                  </a:cubicBezTo>
                  <a:cubicBezTo>
                    <a:pt x="5004" y="1109"/>
                    <a:pt x="3896" y="1"/>
                    <a:pt x="250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1154150" y="2489725"/>
              <a:ext cx="968300" cy="1338025"/>
            </a:xfrm>
            <a:custGeom>
              <a:avLst/>
              <a:gdLst/>
              <a:ahLst/>
              <a:cxnLst/>
              <a:rect l="l" t="t" r="r" b="b"/>
              <a:pathLst>
                <a:path w="38732" h="53521" extrusionOk="0">
                  <a:moveTo>
                    <a:pt x="0" y="0"/>
                  </a:moveTo>
                  <a:lnTo>
                    <a:pt x="0" y="64"/>
                  </a:lnTo>
                  <a:cubicBezTo>
                    <a:pt x="0" y="20047"/>
                    <a:pt x="32" y="38510"/>
                    <a:pt x="32" y="53457"/>
                  </a:cubicBezTo>
                  <a:lnTo>
                    <a:pt x="32" y="53521"/>
                  </a:lnTo>
                  <a:lnTo>
                    <a:pt x="63" y="53521"/>
                  </a:lnTo>
                  <a:cubicBezTo>
                    <a:pt x="23499" y="53489"/>
                    <a:pt x="38256" y="53457"/>
                    <a:pt x="38668" y="53457"/>
                  </a:cubicBezTo>
                  <a:cubicBezTo>
                    <a:pt x="38257" y="53457"/>
                    <a:pt x="23525" y="53457"/>
                    <a:pt x="127" y="53426"/>
                  </a:cubicBezTo>
                  <a:lnTo>
                    <a:pt x="127" y="53426"/>
                  </a:lnTo>
                  <a:cubicBezTo>
                    <a:pt x="127" y="38499"/>
                    <a:pt x="127" y="20072"/>
                    <a:pt x="127" y="127"/>
                  </a:cubicBezTo>
                  <a:lnTo>
                    <a:pt x="38636" y="127"/>
                  </a:lnTo>
                  <a:cubicBezTo>
                    <a:pt x="38668" y="31666"/>
                    <a:pt x="38668" y="52951"/>
                    <a:pt x="38668" y="53457"/>
                  </a:cubicBezTo>
                  <a:cubicBezTo>
                    <a:pt x="38668" y="53457"/>
                    <a:pt x="38700" y="53394"/>
                    <a:pt x="38668" y="53204"/>
                  </a:cubicBezTo>
                  <a:cubicBezTo>
                    <a:pt x="38668" y="53046"/>
                    <a:pt x="38700" y="52792"/>
                    <a:pt x="38700" y="52476"/>
                  </a:cubicBezTo>
                  <a:cubicBezTo>
                    <a:pt x="38700" y="51811"/>
                    <a:pt x="38700" y="50829"/>
                    <a:pt x="38700" y="49562"/>
                  </a:cubicBezTo>
                  <a:cubicBezTo>
                    <a:pt x="38700" y="47029"/>
                    <a:pt x="38700" y="43323"/>
                    <a:pt x="38700" y="38636"/>
                  </a:cubicBezTo>
                  <a:cubicBezTo>
                    <a:pt x="38731" y="29231"/>
                    <a:pt x="38731" y="15866"/>
                    <a:pt x="38731" y="64"/>
                  </a:cubicBezTo>
                  <a:lnTo>
                    <a:pt x="38731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976450" y="3664525"/>
              <a:ext cx="533200" cy="802150"/>
            </a:xfrm>
            <a:custGeom>
              <a:avLst/>
              <a:gdLst/>
              <a:ahLst/>
              <a:cxnLst/>
              <a:rect l="l" t="t" r="r" b="b"/>
              <a:pathLst>
                <a:path w="21328" h="32086" extrusionOk="0">
                  <a:moveTo>
                    <a:pt x="9461" y="0"/>
                  </a:moveTo>
                  <a:cubicBezTo>
                    <a:pt x="8698" y="0"/>
                    <a:pt x="8002" y="539"/>
                    <a:pt x="7900" y="1303"/>
                  </a:cubicBezTo>
                  <a:cubicBezTo>
                    <a:pt x="7737" y="2576"/>
                    <a:pt x="6996" y="5679"/>
                    <a:pt x="6111" y="5679"/>
                  </a:cubicBezTo>
                  <a:cubicBezTo>
                    <a:pt x="5961" y="5679"/>
                    <a:pt x="5807" y="5590"/>
                    <a:pt x="5651" y="5389"/>
                  </a:cubicBezTo>
                  <a:cubicBezTo>
                    <a:pt x="5620" y="5357"/>
                    <a:pt x="5588" y="5325"/>
                    <a:pt x="5556" y="5294"/>
                  </a:cubicBezTo>
                  <a:cubicBezTo>
                    <a:pt x="3530" y="3172"/>
                    <a:pt x="2263" y="2950"/>
                    <a:pt x="1471" y="2887"/>
                  </a:cubicBezTo>
                  <a:cubicBezTo>
                    <a:pt x="1435" y="2885"/>
                    <a:pt x="1400" y="2883"/>
                    <a:pt x="1366" y="2883"/>
                  </a:cubicBezTo>
                  <a:cubicBezTo>
                    <a:pt x="425" y="2883"/>
                    <a:pt x="0" y="3698"/>
                    <a:pt x="489" y="4217"/>
                  </a:cubicBezTo>
                  <a:cubicBezTo>
                    <a:pt x="553" y="4312"/>
                    <a:pt x="648" y="4375"/>
                    <a:pt x="774" y="4470"/>
                  </a:cubicBezTo>
                  <a:cubicBezTo>
                    <a:pt x="806" y="4470"/>
                    <a:pt x="869" y="4534"/>
                    <a:pt x="933" y="4565"/>
                  </a:cubicBezTo>
                  <a:cubicBezTo>
                    <a:pt x="1503" y="5040"/>
                    <a:pt x="1914" y="5040"/>
                    <a:pt x="2801" y="5927"/>
                  </a:cubicBezTo>
                  <a:cubicBezTo>
                    <a:pt x="3371" y="6497"/>
                    <a:pt x="3973" y="7289"/>
                    <a:pt x="4226" y="8049"/>
                  </a:cubicBezTo>
                  <a:cubicBezTo>
                    <a:pt x="4480" y="8872"/>
                    <a:pt x="4670" y="9601"/>
                    <a:pt x="4828" y="10234"/>
                  </a:cubicBezTo>
                  <a:lnTo>
                    <a:pt x="5683" y="13116"/>
                  </a:lnTo>
                  <a:lnTo>
                    <a:pt x="8502" y="32086"/>
                  </a:lnTo>
                  <a:lnTo>
                    <a:pt x="21328" y="32086"/>
                  </a:lnTo>
                  <a:lnTo>
                    <a:pt x="15374" y="12324"/>
                  </a:lnTo>
                  <a:lnTo>
                    <a:pt x="17401" y="4249"/>
                  </a:lnTo>
                  <a:cubicBezTo>
                    <a:pt x="17591" y="3520"/>
                    <a:pt x="17179" y="2760"/>
                    <a:pt x="16450" y="2475"/>
                  </a:cubicBezTo>
                  <a:cubicBezTo>
                    <a:pt x="16155" y="2388"/>
                    <a:pt x="15868" y="2339"/>
                    <a:pt x="15602" y="2339"/>
                  </a:cubicBezTo>
                  <a:cubicBezTo>
                    <a:pt x="15384" y="2339"/>
                    <a:pt x="15179" y="2372"/>
                    <a:pt x="14994" y="2443"/>
                  </a:cubicBezTo>
                  <a:lnTo>
                    <a:pt x="10022" y="100"/>
                  </a:lnTo>
                  <a:cubicBezTo>
                    <a:pt x="9836" y="32"/>
                    <a:pt x="9647" y="0"/>
                    <a:pt x="946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872275" y="3468300"/>
              <a:ext cx="562150" cy="463850"/>
            </a:xfrm>
            <a:custGeom>
              <a:avLst/>
              <a:gdLst/>
              <a:ahLst/>
              <a:cxnLst/>
              <a:rect l="l" t="t" r="r" b="b"/>
              <a:pathLst>
                <a:path w="22486" h="18554" extrusionOk="0">
                  <a:moveTo>
                    <a:pt x="10072" y="0"/>
                  </a:moveTo>
                  <a:lnTo>
                    <a:pt x="1" y="2787"/>
                  </a:lnTo>
                  <a:lnTo>
                    <a:pt x="3960" y="10546"/>
                  </a:lnTo>
                  <a:lnTo>
                    <a:pt x="5955" y="10007"/>
                  </a:lnTo>
                  <a:lnTo>
                    <a:pt x="15899" y="18115"/>
                  </a:lnTo>
                  <a:cubicBezTo>
                    <a:pt x="16276" y="18408"/>
                    <a:pt x="16728" y="18554"/>
                    <a:pt x="17175" y="18554"/>
                  </a:cubicBezTo>
                  <a:cubicBezTo>
                    <a:pt x="17740" y="18554"/>
                    <a:pt x="18297" y="18321"/>
                    <a:pt x="18686" y="17861"/>
                  </a:cubicBezTo>
                  <a:lnTo>
                    <a:pt x="22486" y="13459"/>
                  </a:lnTo>
                  <a:cubicBezTo>
                    <a:pt x="22486" y="13459"/>
                    <a:pt x="14854" y="10166"/>
                    <a:pt x="13429" y="7442"/>
                  </a:cubicBezTo>
                  <a:cubicBezTo>
                    <a:pt x="12004" y="4719"/>
                    <a:pt x="13650" y="4085"/>
                    <a:pt x="13650" y="4085"/>
                  </a:cubicBezTo>
                  <a:lnTo>
                    <a:pt x="10072" y="0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1000550" y="2457550"/>
              <a:ext cx="1220925" cy="1009175"/>
            </a:xfrm>
            <a:custGeom>
              <a:avLst/>
              <a:gdLst/>
              <a:ahLst/>
              <a:cxnLst/>
              <a:rect l="l" t="t" r="r" b="b"/>
              <a:pathLst>
                <a:path w="48837" h="40367" extrusionOk="0">
                  <a:moveTo>
                    <a:pt x="27785" y="1"/>
                  </a:moveTo>
                  <a:cubicBezTo>
                    <a:pt x="27418" y="1"/>
                    <a:pt x="27149" y="53"/>
                    <a:pt x="26975" y="53"/>
                  </a:cubicBezTo>
                  <a:cubicBezTo>
                    <a:pt x="26967" y="53"/>
                    <a:pt x="26959" y="52"/>
                    <a:pt x="26951" y="52"/>
                  </a:cubicBezTo>
                  <a:cubicBezTo>
                    <a:pt x="26948" y="52"/>
                    <a:pt x="26945" y="52"/>
                    <a:pt x="26941" y="52"/>
                  </a:cubicBezTo>
                  <a:cubicBezTo>
                    <a:pt x="25914" y="52"/>
                    <a:pt x="22081" y="10432"/>
                    <a:pt x="13966" y="18262"/>
                  </a:cubicBezTo>
                  <a:cubicBezTo>
                    <a:pt x="5796" y="26084"/>
                    <a:pt x="0" y="27382"/>
                    <a:pt x="0" y="27382"/>
                  </a:cubicBezTo>
                  <a:lnTo>
                    <a:pt x="8139" y="40367"/>
                  </a:lnTo>
                  <a:cubicBezTo>
                    <a:pt x="8139" y="40367"/>
                    <a:pt x="17133" y="36725"/>
                    <a:pt x="24132" y="35933"/>
                  </a:cubicBezTo>
                  <a:cubicBezTo>
                    <a:pt x="24923" y="35844"/>
                    <a:pt x="25768" y="35804"/>
                    <a:pt x="26646" y="35804"/>
                  </a:cubicBezTo>
                  <a:cubicBezTo>
                    <a:pt x="33537" y="35804"/>
                    <a:pt x="42496" y="38248"/>
                    <a:pt x="43957" y="38277"/>
                  </a:cubicBezTo>
                  <a:cubicBezTo>
                    <a:pt x="43969" y="38277"/>
                    <a:pt x="43981" y="38277"/>
                    <a:pt x="43994" y="38277"/>
                  </a:cubicBezTo>
                  <a:cubicBezTo>
                    <a:pt x="45652" y="38277"/>
                    <a:pt x="48836" y="33996"/>
                    <a:pt x="40600" y="16108"/>
                  </a:cubicBezTo>
                  <a:cubicBezTo>
                    <a:pt x="33761" y="1255"/>
                    <a:pt x="29590" y="1"/>
                    <a:pt x="2778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661675" y="3057375"/>
              <a:ext cx="573250" cy="532050"/>
            </a:xfrm>
            <a:custGeom>
              <a:avLst/>
              <a:gdLst/>
              <a:ahLst/>
              <a:cxnLst/>
              <a:rect l="l" t="t" r="r" b="b"/>
              <a:pathLst>
                <a:path w="22930" h="21282" extrusionOk="0">
                  <a:moveTo>
                    <a:pt x="15709" y="1"/>
                  </a:moveTo>
                  <a:lnTo>
                    <a:pt x="3295" y="6620"/>
                  </a:lnTo>
                  <a:cubicBezTo>
                    <a:pt x="919" y="7886"/>
                    <a:pt x="1" y="10832"/>
                    <a:pt x="1268" y="13207"/>
                  </a:cubicBezTo>
                  <a:lnTo>
                    <a:pt x="3231" y="16975"/>
                  </a:lnTo>
                  <a:lnTo>
                    <a:pt x="4118" y="18654"/>
                  </a:lnTo>
                  <a:cubicBezTo>
                    <a:pt x="4986" y="20322"/>
                    <a:pt x="6696" y="21281"/>
                    <a:pt x="8473" y="21281"/>
                  </a:cubicBezTo>
                  <a:cubicBezTo>
                    <a:pt x="9159" y="21281"/>
                    <a:pt x="9854" y="21139"/>
                    <a:pt x="10515" y="20839"/>
                  </a:cubicBezTo>
                  <a:lnTo>
                    <a:pt x="22929" y="16500"/>
                  </a:lnTo>
                  <a:lnTo>
                    <a:pt x="15709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661675" y="3057375"/>
              <a:ext cx="573250" cy="532050"/>
            </a:xfrm>
            <a:custGeom>
              <a:avLst/>
              <a:gdLst/>
              <a:ahLst/>
              <a:cxnLst/>
              <a:rect l="l" t="t" r="r" b="b"/>
              <a:pathLst>
                <a:path w="22930" h="21282" extrusionOk="0">
                  <a:moveTo>
                    <a:pt x="15709" y="1"/>
                  </a:moveTo>
                  <a:lnTo>
                    <a:pt x="3295" y="6620"/>
                  </a:lnTo>
                  <a:cubicBezTo>
                    <a:pt x="919" y="7886"/>
                    <a:pt x="1" y="10832"/>
                    <a:pt x="1268" y="13207"/>
                  </a:cubicBezTo>
                  <a:lnTo>
                    <a:pt x="3231" y="16975"/>
                  </a:lnTo>
                  <a:lnTo>
                    <a:pt x="4118" y="18654"/>
                  </a:lnTo>
                  <a:cubicBezTo>
                    <a:pt x="4986" y="20322"/>
                    <a:pt x="6696" y="21281"/>
                    <a:pt x="8473" y="21281"/>
                  </a:cubicBezTo>
                  <a:cubicBezTo>
                    <a:pt x="9159" y="21281"/>
                    <a:pt x="9854" y="21139"/>
                    <a:pt x="10515" y="20839"/>
                  </a:cubicBezTo>
                  <a:lnTo>
                    <a:pt x="22929" y="16500"/>
                  </a:lnTo>
                  <a:lnTo>
                    <a:pt x="15709" y="1"/>
                  </a:lnTo>
                  <a:close/>
                </a:path>
              </a:pathLst>
            </a:custGeom>
            <a:solidFill>
              <a:srgbClr val="D14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648175" y="2467800"/>
              <a:ext cx="506725" cy="888775"/>
            </a:xfrm>
            <a:custGeom>
              <a:avLst/>
              <a:gdLst/>
              <a:ahLst/>
              <a:cxnLst/>
              <a:rect l="l" t="t" r="r" b="b"/>
              <a:pathLst>
                <a:path w="20269" h="35551" extrusionOk="0">
                  <a:moveTo>
                    <a:pt x="2570" y="1"/>
                  </a:moveTo>
                  <a:cubicBezTo>
                    <a:pt x="2420" y="1"/>
                    <a:pt x="2282" y="29"/>
                    <a:pt x="2154" y="86"/>
                  </a:cubicBezTo>
                  <a:cubicBezTo>
                    <a:pt x="1" y="1067"/>
                    <a:pt x="1837" y="9776"/>
                    <a:pt x="6239" y="19530"/>
                  </a:cubicBezTo>
                  <a:cubicBezTo>
                    <a:pt x="10369" y="28711"/>
                    <a:pt x="15307" y="35550"/>
                    <a:pt x="17681" y="35550"/>
                  </a:cubicBezTo>
                  <a:cubicBezTo>
                    <a:pt x="17837" y="35550"/>
                    <a:pt x="17982" y="35520"/>
                    <a:pt x="18115" y="35460"/>
                  </a:cubicBezTo>
                  <a:cubicBezTo>
                    <a:pt x="20269" y="34510"/>
                    <a:pt x="18432" y="25801"/>
                    <a:pt x="14030" y="16015"/>
                  </a:cubicBezTo>
                  <a:cubicBezTo>
                    <a:pt x="9863" y="6847"/>
                    <a:pt x="4912" y="1"/>
                    <a:pt x="2570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648175" y="2467800"/>
              <a:ext cx="506725" cy="888775"/>
            </a:xfrm>
            <a:custGeom>
              <a:avLst/>
              <a:gdLst/>
              <a:ahLst/>
              <a:cxnLst/>
              <a:rect l="l" t="t" r="r" b="b"/>
              <a:pathLst>
                <a:path w="20269" h="35551" extrusionOk="0">
                  <a:moveTo>
                    <a:pt x="2570" y="1"/>
                  </a:moveTo>
                  <a:cubicBezTo>
                    <a:pt x="2420" y="1"/>
                    <a:pt x="2282" y="29"/>
                    <a:pt x="2154" y="86"/>
                  </a:cubicBezTo>
                  <a:cubicBezTo>
                    <a:pt x="1" y="1067"/>
                    <a:pt x="1837" y="9776"/>
                    <a:pt x="6239" y="19530"/>
                  </a:cubicBezTo>
                  <a:cubicBezTo>
                    <a:pt x="10369" y="28711"/>
                    <a:pt x="15307" y="35550"/>
                    <a:pt x="17681" y="35550"/>
                  </a:cubicBezTo>
                  <a:cubicBezTo>
                    <a:pt x="17837" y="35550"/>
                    <a:pt x="17982" y="35520"/>
                    <a:pt x="18115" y="35460"/>
                  </a:cubicBezTo>
                  <a:cubicBezTo>
                    <a:pt x="20269" y="34510"/>
                    <a:pt x="18432" y="25801"/>
                    <a:pt x="14030" y="16015"/>
                  </a:cubicBezTo>
                  <a:cubicBezTo>
                    <a:pt x="9863" y="6847"/>
                    <a:pt x="4912" y="1"/>
                    <a:pt x="2570" y="1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635550" y="3397825"/>
              <a:ext cx="114825" cy="125900"/>
            </a:xfrm>
            <a:custGeom>
              <a:avLst/>
              <a:gdLst/>
              <a:ahLst/>
              <a:cxnLst/>
              <a:rect l="l" t="t" r="r" b="b"/>
              <a:pathLst>
                <a:path w="4593" h="5036" extrusionOk="0">
                  <a:moveTo>
                    <a:pt x="2534" y="1"/>
                  </a:moveTo>
                  <a:lnTo>
                    <a:pt x="1" y="1584"/>
                  </a:lnTo>
                  <a:lnTo>
                    <a:pt x="1236" y="5036"/>
                  </a:lnTo>
                  <a:lnTo>
                    <a:pt x="4593" y="3959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690975" y="3397825"/>
              <a:ext cx="59400" cy="104525"/>
            </a:xfrm>
            <a:custGeom>
              <a:avLst/>
              <a:gdLst/>
              <a:ahLst/>
              <a:cxnLst/>
              <a:rect l="l" t="t" r="r" b="b"/>
              <a:pathLst>
                <a:path w="2376" h="4181" extrusionOk="0">
                  <a:moveTo>
                    <a:pt x="317" y="1"/>
                  </a:moveTo>
                  <a:lnTo>
                    <a:pt x="1" y="191"/>
                  </a:lnTo>
                  <a:lnTo>
                    <a:pt x="1679" y="4181"/>
                  </a:lnTo>
                  <a:lnTo>
                    <a:pt x="2376" y="39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D14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755100" y="3338050"/>
              <a:ext cx="186100" cy="83150"/>
            </a:xfrm>
            <a:custGeom>
              <a:avLst/>
              <a:gdLst/>
              <a:ahLst/>
              <a:cxnLst/>
              <a:rect l="l" t="t" r="r" b="b"/>
              <a:pathLst>
                <a:path w="7444" h="3326" extrusionOk="0">
                  <a:moveTo>
                    <a:pt x="7339" y="1"/>
                  </a:moveTo>
                  <a:cubicBezTo>
                    <a:pt x="7069" y="1"/>
                    <a:pt x="5503" y="630"/>
                    <a:pt x="3643" y="1473"/>
                  </a:cubicBezTo>
                  <a:cubicBezTo>
                    <a:pt x="1616" y="2392"/>
                    <a:pt x="1" y="3215"/>
                    <a:pt x="64" y="3310"/>
                  </a:cubicBezTo>
                  <a:cubicBezTo>
                    <a:pt x="67" y="3320"/>
                    <a:pt x="81" y="3325"/>
                    <a:pt x="105" y="3325"/>
                  </a:cubicBezTo>
                  <a:cubicBezTo>
                    <a:pt x="375" y="3325"/>
                    <a:pt x="1941" y="2696"/>
                    <a:pt x="3801" y="1853"/>
                  </a:cubicBezTo>
                  <a:cubicBezTo>
                    <a:pt x="5828" y="935"/>
                    <a:pt x="7443" y="111"/>
                    <a:pt x="7380" y="16"/>
                  </a:cubicBezTo>
                  <a:cubicBezTo>
                    <a:pt x="7377" y="6"/>
                    <a:pt x="7363" y="1"/>
                    <a:pt x="733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728975" y="3280425"/>
              <a:ext cx="167875" cy="82025"/>
            </a:xfrm>
            <a:custGeom>
              <a:avLst/>
              <a:gdLst/>
              <a:ahLst/>
              <a:cxnLst/>
              <a:rect l="l" t="t" r="r" b="b"/>
              <a:pathLst>
                <a:path w="6715" h="3281" extrusionOk="0">
                  <a:moveTo>
                    <a:pt x="6651" y="0"/>
                  </a:moveTo>
                  <a:cubicBezTo>
                    <a:pt x="6416" y="0"/>
                    <a:pt x="4977" y="607"/>
                    <a:pt x="3263" y="1435"/>
                  </a:cubicBezTo>
                  <a:cubicBezTo>
                    <a:pt x="1458" y="2353"/>
                    <a:pt x="1" y="3145"/>
                    <a:pt x="64" y="3271"/>
                  </a:cubicBezTo>
                  <a:cubicBezTo>
                    <a:pt x="68" y="3278"/>
                    <a:pt x="79" y="3281"/>
                    <a:pt x="96" y="3281"/>
                  </a:cubicBezTo>
                  <a:cubicBezTo>
                    <a:pt x="331" y="3281"/>
                    <a:pt x="1768" y="2672"/>
                    <a:pt x="3453" y="1815"/>
                  </a:cubicBezTo>
                  <a:cubicBezTo>
                    <a:pt x="5290" y="928"/>
                    <a:pt x="6715" y="105"/>
                    <a:pt x="6683" y="10"/>
                  </a:cubicBezTo>
                  <a:cubicBezTo>
                    <a:pt x="6679" y="3"/>
                    <a:pt x="6668" y="0"/>
                    <a:pt x="6651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788375" y="3408525"/>
              <a:ext cx="168650" cy="74525"/>
            </a:xfrm>
            <a:custGeom>
              <a:avLst/>
              <a:gdLst/>
              <a:ahLst/>
              <a:cxnLst/>
              <a:rect l="l" t="t" r="r" b="b"/>
              <a:pathLst>
                <a:path w="6746" h="2981" extrusionOk="0">
                  <a:moveTo>
                    <a:pt x="6670" y="0"/>
                  </a:moveTo>
                  <a:cubicBezTo>
                    <a:pt x="6402" y="0"/>
                    <a:pt x="5010" y="625"/>
                    <a:pt x="3325" y="1409"/>
                  </a:cubicBezTo>
                  <a:cubicBezTo>
                    <a:pt x="2882" y="1599"/>
                    <a:pt x="2439" y="1821"/>
                    <a:pt x="2058" y="2011"/>
                  </a:cubicBezTo>
                  <a:cubicBezTo>
                    <a:pt x="1647" y="2169"/>
                    <a:pt x="1298" y="2328"/>
                    <a:pt x="982" y="2454"/>
                  </a:cubicBezTo>
                  <a:cubicBezTo>
                    <a:pt x="380" y="2708"/>
                    <a:pt x="0" y="2898"/>
                    <a:pt x="32" y="2961"/>
                  </a:cubicBezTo>
                  <a:cubicBezTo>
                    <a:pt x="38" y="2974"/>
                    <a:pt x="60" y="2981"/>
                    <a:pt x="96" y="2981"/>
                  </a:cubicBezTo>
                  <a:cubicBezTo>
                    <a:pt x="233" y="2981"/>
                    <a:pt x="576" y="2890"/>
                    <a:pt x="1077" y="2739"/>
                  </a:cubicBezTo>
                  <a:cubicBezTo>
                    <a:pt x="1393" y="2644"/>
                    <a:pt x="1773" y="2518"/>
                    <a:pt x="2217" y="2359"/>
                  </a:cubicBezTo>
                  <a:cubicBezTo>
                    <a:pt x="2629" y="2233"/>
                    <a:pt x="3040" y="2011"/>
                    <a:pt x="3515" y="1789"/>
                  </a:cubicBezTo>
                  <a:cubicBezTo>
                    <a:pt x="5352" y="934"/>
                    <a:pt x="6746" y="111"/>
                    <a:pt x="6714" y="16"/>
                  </a:cubicBezTo>
                  <a:cubicBezTo>
                    <a:pt x="6709" y="5"/>
                    <a:pt x="6694" y="0"/>
                    <a:pt x="667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1774050" y="2796300"/>
              <a:ext cx="263675" cy="307825"/>
            </a:xfrm>
            <a:custGeom>
              <a:avLst/>
              <a:gdLst/>
              <a:ahLst/>
              <a:cxnLst/>
              <a:rect l="l" t="t" r="r" b="b"/>
              <a:pathLst>
                <a:path w="10547" h="12313" extrusionOk="0">
                  <a:moveTo>
                    <a:pt x="2667" y="1"/>
                  </a:moveTo>
                  <a:cubicBezTo>
                    <a:pt x="1158" y="1"/>
                    <a:pt x="1" y="722"/>
                    <a:pt x="1" y="722"/>
                  </a:cubicBezTo>
                  <a:cubicBezTo>
                    <a:pt x="1299" y="5092"/>
                    <a:pt x="3073" y="8955"/>
                    <a:pt x="5226" y="12312"/>
                  </a:cubicBezTo>
                  <a:cubicBezTo>
                    <a:pt x="5226" y="12312"/>
                    <a:pt x="10547" y="11204"/>
                    <a:pt x="7792" y="4395"/>
                  </a:cubicBezTo>
                  <a:cubicBezTo>
                    <a:pt x="6357" y="851"/>
                    <a:pt x="4305" y="1"/>
                    <a:pt x="2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1639475" y="2611650"/>
              <a:ext cx="361850" cy="741925"/>
            </a:xfrm>
            <a:custGeom>
              <a:avLst/>
              <a:gdLst/>
              <a:ahLst/>
              <a:cxnLst/>
              <a:rect l="l" t="t" r="r" b="b"/>
              <a:pathLst>
                <a:path w="14474" h="29677" extrusionOk="0">
                  <a:moveTo>
                    <a:pt x="0" y="0"/>
                  </a:moveTo>
                  <a:cubicBezTo>
                    <a:pt x="0" y="0"/>
                    <a:pt x="64" y="475"/>
                    <a:pt x="222" y="1299"/>
                  </a:cubicBezTo>
                  <a:cubicBezTo>
                    <a:pt x="380" y="2122"/>
                    <a:pt x="602" y="3326"/>
                    <a:pt x="919" y="4814"/>
                  </a:cubicBezTo>
                  <a:cubicBezTo>
                    <a:pt x="1140" y="5542"/>
                    <a:pt x="1362" y="6334"/>
                    <a:pt x="1615" y="7189"/>
                  </a:cubicBezTo>
                  <a:cubicBezTo>
                    <a:pt x="1742" y="7633"/>
                    <a:pt x="1869" y="8076"/>
                    <a:pt x="1995" y="8519"/>
                  </a:cubicBezTo>
                  <a:cubicBezTo>
                    <a:pt x="2059" y="8741"/>
                    <a:pt x="2154" y="8994"/>
                    <a:pt x="2217" y="9216"/>
                  </a:cubicBezTo>
                  <a:cubicBezTo>
                    <a:pt x="2280" y="9438"/>
                    <a:pt x="2375" y="9659"/>
                    <a:pt x="2470" y="9913"/>
                  </a:cubicBezTo>
                  <a:cubicBezTo>
                    <a:pt x="2850" y="10863"/>
                    <a:pt x="3230" y="11844"/>
                    <a:pt x="3611" y="12858"/>
                  </a:cubicBezTo>
                  <a:cubicBezTo>
                    <a:pt x="3706" y="13111"/>
                    <a:pt x="3801" y="13365"/>
                    <a:pt x="3896" y="13618"/>
                  </a:cubicBezTo>
                  <a:cubicBezTo>
                    <a:pt x="4022" y="13871"/>
                    <a:pt x="4149" y="14125"/>
                    <a:pt x="4276" y="14378"/>
                  </a:cubicBezTo>
                  <a:cubicBezTo>
                    <a:pt x="4497" y="14885"/>
                    <a:pt x="4751" y="15391"/>
                    <a:pt x="5004" y="15930"/>
                  </a:cubicBezTo>
                  <a:cubicBezTo>
                    <a:pt x="5257" y="16436"/>
                    <a:pt x="5511" y="16943"/>
                    <a:pt x="5764" y="17450"/>
                  </a:cubicBezTo>
                  <a:cubicBezTo>
                    <a:pt x="5891" y="17703"/>
                    <a:pt x="5986" y="17988"/>
                    <a:pt x="6144" y="18210"/>
                  </a:cubicBezTo>
                  <a:cubicBezTo>
                    <a:pt x="6271" y="18463"/>
                    <a:pt x="6429" y="18685"/>
                    <a:pt x="6556" y="18938"/>
                  </a:cubicBezTo>
                  <a:cubicBezTo>
                    <a:pt x="7126" y="19857"/>
                    <a:pt x="7664" y="20775"/>
                    <a:pt x="8171" y="21630"/>
                  </a:cubicBezTo>
                  <a:cubicBezTo>
                    <a:pt x="8298" y="21852"/>
                    <a:pt x="8424" y="22074"/>
                    <a:pt x="8551" y="22264"/>
                  </a:cubicBezTo>
                  <a:cubicBezTo>
                    <a:pt x="8709" y="22454"/>
                    <a:pt x="8836" y="22675"/>
                    <a:pt x="8963" y="22865"/>
                  </a:cubicBezTo>
                  <a:cubicBezTo>
                    <a:pt x="9248" y="23245"/>
                    <a:pt x="9501" y="23625"/>
                    <a:pt x="9786" y="23974"/>
                  </a:cubicBezTo>
                  <a:cubicBezTo>
                    <a:pt x="10293" y="24702"/>
                    <a:pt x="10768" y="25399"/>
                    <a:pt x="11211" y="26000"/>
                  </a:cubicBezTo>
                  <a:cubicBezTo>
                    <a:pt x="12193" y="27172"/>
                    <a:pt x="12985" y="28091"/>
                    <a:pt x="13555" y="28724"/>
                  </a:cubicBezTo>
                  <a:cubicBezTo>
                    <a:pt x="14070" y="29331"/>
                    <a:pt x="14383" y="29676"/>
                    <a:pt x="14436" y="29676"/>
                  </a:cubicBezTo>
                  <a:cubicBezTo>
                    <a:pt x="14438" y="29676"/>
                    <a:pt x="14440" y="29675"/>
                    <a:pt x="14441" y="29674"/>
                  </a:cubicBezTo>
                  <a:cubicBezTo>
                    <a:pt x="14473" y="29674"/>
                    <a:pt x="14188" y="29294"/>
                    <a:pt x="13681" y="28629"/>
                  </a:cubicBezTo>
                  <a:cubicBezTo>
                    <a:pt x="13143" y="27932"/>
                    <a:pt x="12383" y="26982"/>
                    <a:pt x="11464" y="25810"/>
                  </a:cubicBezTo>
                  <a:cubicBezTo>
                    <a:pt x="11021" y="25177"/>
                    <a:pt x="10578" y="24512"/>
                    <a:pt x="10071" y="23784"/>
                  </a:cubicBezTo>
                  <a:cubicBezTo>
                    <a:pt x="9818" y="23404"/>
                    <a:pt x="9564" y="23024"/>
                    <a:pt x="9279" y="22644"/>
                  </a:cubicBezTo>
                  <a:cubicBezTo>
                    <a:pt x="9153" y="22454"/>
                    <a:pt x="9026" y="22264"/>
                    <a:pt x="8899" y="22042"/>
                  </a:cubicBezTo>
                  <a:cubicBezTo>
                    <a:pt x="8741" y="21852"/>
                    <a:pt x="8646" y="21630"/>
                    <a:pt x="8519" y="21408"/>
                  </a:cubicBezTo>
                  <a:cubicBezTo>
                    <a:pt x="8013" y="20553"/>
                    <a:pt x="7474" y="19635"/>
                    <a:pt x="6936" y="18717"/>
                  </a:cubicBezTo>
                  <a:cubicBezTo>
                    <a:pt x="6809" y="18463"/>
                    <a:pt x="6651" y="18242"/>
                    <a:pt x="6524" y="17988"/>
                  </a:cubicBezTo>
                  <a:cubicBezTo>
                    <a:pt x="6366" y="17767"/>
                    <a:pt x="6271" y="17513"/>
                    <a:pt x="6144" y="17260"/>
                  </a:cubicBezTo>
                  <a:cubicBezTo>
                    <a:pt x="5891" y="16753"/>
                    <a:pt x="5669" y="16246"/>
                    <a:pt x="5416" y="15740"/>
                  </a:cubicBezTo>
                  <a:cubicBezTo>
                    <a:pt x="5162" y="15201"/>
                    <a:pt x="4909" y="14695"/>
                    <a:pt x="4656" y="14188"/>
                  </a:cubicBezTo>
                  <a:cubicBezTo>
                    <a:pt x="4529" y="13935"/>
                    <a:pt x="4402" y="13713"/>
                    <a:pt x="4307" y="13428"/>
                  </a:cubicBezTo>
                  <a:cubicBezTo>
                    <a:pt x="4212" y="13175"/>
                    <a:pt x="4117" y="12921"/>
                    <a:pt x="4022" y="12668"/>
                  </a:cubicBezTo>
                  <a:cubicBezTo>
                    <a:pt x="3611" y="11654"/>
                    <a:pt x="3230" y="10704"/>
                    <a:pt x="2850" y="9754"/>
                  </a:cubicBezTo>
                  <a:cubicBezTo>
                    <a:pt x="2755" y="9533"/>
                    <a:pt x="2660" y="9311"/>
                    <a:pt x="2597" y="9089"/>
                  </a:cubicBezTo>
                  <a:cubicBezTo>
                    <a:pt x="2502" y="8836"/>
                    <a:pt x="2439" y="8614"/>
                    <a:pt x="2375" y="8393"/>
                  </a:cubicBezTo>
                  <a:cubicBezTo>
                    <a:pt x="2249" y="7949"/>
                    <a:pt x="2090" y="7506"/>
                    <a:pt x="1964" y="7094"/>
                  </a:cubicBezTo>
                  <a:cubicBezTo>
                    <a:pt x="1710" y="6239"/>
                    <a:pt x="1457" y="5447"/>
                    <a:pt x="1235" y="4719"/>
                  </a:cubicBezTo>
                  <a:cubicBezTo>
                    <a:pt x="887" y="3262"/>
                    <a:pt x="602" y="2090"/>
                    <a:pt x="380" y="1267"/>
                  </a:cubicBezTo>
                  <a:cubicBezTo>
                    <a:pt x="159" y="444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D14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1120100" y="3618100"/>
              <a:ext cx="284250" cy="258250"/>
            </a:xfrm>
            <a:custGeom>
              <a:avLst/>
              <a:gdLst/>
              <a:ahLst/>
              <a:cxnLst/>
              <a:rect l="l" t="t" r="r" b="b"/>
              <a:pathLst>
                <a:path w="11370" h="10330" extrusionOk="0">
                  <a:moveTo>
                    <a:pt x="2608" y="0"/>
                  </a:moveTo>
                  <a:cubicBezTo>
                    <a:pt x="2027" y="0"/>
                    <a:pt x="1574" y="166"/>
                    <a:pt x="950" y="374"/>
                  </a:cubicBezTo>
                  <a:cubicBezTo>
                    <a:pt x="697" y="437"/>
                    <a:pt x="412" y="564"/>
                    <a:pt x="254" y="817"/>
                  </a:cubicBezTo>
                  <a:cubicBezTo>
                    <a:pt x="0" y="1229"/>
                    <a:pt x="285" y="1767"/>
                    <a:pt x="729" y="1989"/>
                  </a:cubicBezTo>
                  <a:cubicBezTo>
                    <a:pt x="995" y="2132"/>
                    <a:pt x="1301" y="2169"/>
                    <a:pt x="1612" y="2169"/>
                  </a:cubicBezTo>
                  <a:cubicBezTo>
                    <a:pt x="1782" y="2169"/>
                    <a:pt x="1954" y="2158"/>
                    <a:pt x="2122" y="2147"/>
                  </a:cubicBezTo>
                  <a:lnTo>
                    <a:pt x="2122" y="2147"/>
                  </a:lnTo>
                  <a:cubicBezTo>
                    <a:pt x="1742" y="2749"/>
                    <a:pt x="1330" y="3350"/>
                    <a:pt x="1140" y="4047"/>
                  </a:cubicBezTo>
                  <a:cubicBezTo>
                    <a:pt x="950" y="4712"/>
                    <a:pt x="950" y="5504"/>
                    <a:pt x="1394" y="6106"/>
                  </a:cubicBezTo>
                  <a:cubicBezTo>
                    <a:pt x="1656" y="6520"/>
                    <a:pt x="2158" y="6784"/>
                    <a:pt x="2642" y="6784"/>
                  </a:cubicBezTo>
                  <a:cubicBezTo>
                    <a:pt x="2860" y="6784"/>
                    <a:pt x="3075" y="6730"/>
                    <a:pt x="3262" y="6612"/>
                  </a:cubicBezTo>
                  <a:cubicBezTo>
                    <a:pt x="3294" y="7182"/>
                    <a:pt x="3421" y="7784"/>
                    <a:pt x="3801" y="8196"/>
                  </a:cubicBezTo>
                  <a:cubicBezTo>
                    <a:pt x="4045" y="8481"/>
                    <a:pt x="4420" y="8661"/>
                    <a:pt x="4783" y="8661"/>
                  </a:cubicBezTo>
                  <a:cubicBezTo>
                    <a:pt x="4985" y="8661"/>
                    <a:pt x="5183" y="8605"/>
                    <a:pt x="5352" y="8481"/>
                  </a:cubicBezTo>
                  <a:cubicBezTo>
                    <a:pt x="5352" y="9431"/>
                    <a:pt x="6239" y="10223"/>
                    <a:pt x="7189" y="10318"/>
                  </a:cubicBezTo>
                  <a:cubicBezTo>
                    <a:pt x="7271" y="10326"/>
                    <a:pt x="7352" y="10330"/>
                    <a:pt x="7434" y="10330"/>
                  </a:cubicBezTo>
                  <a:cubicBezTo>
                    <a:pt x="8300" y="10330"/>
                    <a:pt x="9146" y="9880"/>
                    <a:pt x="9754" y="9272"/>
                  </a:cubicBezTo>
                  <a:cubicBezTo>
                    <a:pt x="10419" y="8607"/>
                    <a:pt x="10895" y="7752"/>
                    <a:pt x="11370" y="6929"/>
                  </a:cubicBezTo>
                  <a:cubicBezTo>
                    <a:pt x="11370" y="6929"/>
                    <a:pt x="10419" y="6517"/>
                    <a:pt x="7569" y="4870"/>
                  </a:cubicBezTo>
                  <a:cubicBezTo>
                    <a:pt x="2692" y="2084"/>
                    <a:pt x="3167" y="25"/>
                    <a:pt x="3009" y="25"/>
                  </a:cubicBezTo>
                  <a:cubicBezTo>
                    <a:pt x="2867" y="8"/>
                    <a:pt x="2734" y="0"/>
                    <a:pt x="2608" y="0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1130400" y="3861775"/>
              <a:ext cx="123525" cy="62575"/>
            </a:xfrm>
            <a:custGeom>
              <a:avLst/>
              <a:gdLst/>
              <a:ahLst/>
              <a:cxnLst/>
              <a:rect l="l" t="t" r="r" b="b"/>
              <a:pathLst>
                <a:path w="4941" h="2503" extrusionOk="0">
                  <a:moveTo>
                    <a:pt x="855" y="0"/>
                  </a:moveTo>
                  <a:cubicBezTo>
                    <a:pt x="570" y="0"/>
                    <a:pt x="348" y="32"/>
                    <a:pt x="222" y="64"/>
                  </a:cubicBezTo>
                  <a:cubicBezTo>
                    <a:pt x="63" y="95"/>
                    <a:pt x="0" y="127"/>
                    <a:pt x="0" y="127"/>
                  </a:cubicBezTo>
                  <a:cubicBezTo>
                    <a:pt x="0" y="132"/>
                    <a:pt x="7" y="134"/>
                    <a:pt x="20" y="134"/>
                  </a:cubicBezTo>
                  <a:cubicBezTo>
                    <a:pt x="84" y="134"/>
                    <a:pt x="300" y="89"/>
                    <a:pt x="633" y="89"/>
                  </a:cubicBezTo>
                  <a:cubicBezTo>
                    <a:pt x="702" y="89"/>
                    <a:pt x="776" y="91"/>
                    <a:pt x="855" y="95"/>
                  </a:cubicBezTo>
                  <a:cubicBezTo>
                    <a:pt x="1362" y="95"/>
                    <a:pt x="2090" y="222"/>
                    <a:pt x="2819" y="571"/>
                  </a:cubicBezTo>
                  <a:cubicBezTo>
                    <a:pt x="3547" y="919"/>
                    <a:pt x="4085" y="1426"/>
                    <a:pt x="4434" y="1806"/>
                  </a:cubicBezTo>
                  <a:cubicBezTo>
                    <a:pt x="4750" y="2217"/>
                    <a:pt x="4909" y="2502"/>
                    <a:pt x="4940" y="2502"/>
                  </a:cubicBezTo>
                  <a:cubicBezTo>
                    <a:pt x="4940" y="2502"/>
                    <a:pt x="4909" y="2407"/>
                    <a:pt x="4845" y="2281"/>
                  </a:cubicBezTo>
                  <a:cubicBezTo>
                    <a:pt x="4750" y="2154"/>
                    <a:pt x="4655" y="1964"/>
                    <a:pt x="4497" y="1742"/>
                  </a:cubicBezTo>
                  <a:cubicBezTo>
                    <a:pt x="4180" y="1331"/>
                    <a:pt x="3610" y="824"/>
                    <a:pt x="2882" y="444"/>
                  </a:cubicBezTo>
                  <a:cubicBezTo>
                    <a:pt x="2122" y="95"/>
                    <a:pt x="1362" y="0"/>
                    <a:pt x="85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1161275" y="3651175"/>
              <a:ext cx="235150" cy="194050"/>
            </a:xfrm>
            <a:custGeom>
              <a:avLst/>
              <a:gdLst/>
              <a:ahLst/>
              <a:cxnLst/>
              <a:rect l="l" t="t" r="r" b="b"/>
              <a:pathLst>
                <a:path w="9406" h="7762" extrusionOk="0">
                  <a:moveTo>
                    <a:pt x="3737" y="1"/>
                  </a:moveTo>
                  <a:cubicBezTo>
                    <a:pt x="3389" y="1"/>
                    <a:pt x="3040" y="159"/>
                    <a:pt x="2755" y="381"/>
                  </a:cubicBezTo>
                  <a:cubicBezTo>
                    <a:pt x="1995" y="1014"/>
                    <a:pt x="1299" y="1711"/>
                    <a:pt x="697" y="2471"/>
                  </a:cubicBezTo>
                  <a:cubicBezTo>
                    <a:pt x="348" y="2914"/>
                    <a:pt x="0" y="3452"/>
                    <a:pt x="222" y="3991"/>
                  </a:cubicBezTo>
                  <a:cubicBezTo>
                    <a:pt x="430" y="4406"/>
                    <a:pt x="860" y="4627"/>
                    <a:pt x="1304" y="4627"/>
                  </a:cubicBezTo>
                  <a:cubicBezTo>
                    <a:pt x="1334" y="4627"/>
                    <a:pt x="1364" y="4626"/>
                    <a:pt x="1394" y="4624"/>
                  </a:cubicBezTo>
                  <a:cubicBezTo>
                    <a:pt x="2217" y="4561"/>
                    <a:pt x="2755" y="3928"/>
                    <a:pt x="3294" y="3357"/>
                  </a:cubicBezTo>
                  <a:lnTo>
                    <a:pt x="3294" y="3357"/>
                  </a:lnTo>
                  <a:cubicBezTo>
                    <a:pt x="3009" y="3674"/>
                    <a:pt x="2755" y="3991"/>
                    <a:pt x="2597" y="4371"/>
                  </a:cubicBezTo>
                  <a:cubicBezTo>
                    <a:pt x="2407" y="4878"/>
                    <a:pt x="2439" y="5479"/>
                    <a:pt x="2882" y="5828"/>
                  </a:cubicBezTo>
                  <a:cubicBezTo>
                    <a:pt x="3009" y="5923"/>
                    <a:pt x="3199" y="5986"/>
                    <a:pt x="3357" y="6018"/>
                  </a:cubicBezTo>
                  <a:cubicBezTo>
                    <a:pt x="3503" y="6045"/>
                    <a:pt x="3633" y="6057"/>
                    <a:pt x="3748" y="6057"/>
                  </a:cubicBezTo>
                  <a:cubicBezTo>
                    <a:pt x="4582" y="6057"/>
                    <a:pt x="4682" y="5406"/>
                    <a:pt x="5099" y="4878"/>
                  </a:cubicBezTo>
                  <a:cubicBezTo>
                    <a:pt x="5447" y="4466"/>
                    <a:pt x="6017" y="4118"/>
                    <a:pt x="6397" y="3737"/>
                  </a:cubicBezTo>
                  <a:cubicBezTo>
                    <a:pt x="6420" y="3693"/>
                    <a:pt x="6465" y="3668"/>
                    <a:pt x="6507" y="3668"/>
                  </a:cubicBezTo>
                  <a:cubicBezTo>
                    <a:pt x="6584" y="3668"/>
                    <a:pt x="6647" y="3754"/>
                    <a:pt x="6524" y="3959"/>
                  </a:cubicBezTo>
                  <a:cubicBezTo>
                    <a:pt x="6144" y="4593"/>
                    <a:pt x="5637" y="5226"/>
                    <a:pt x="5099" y="6049"/>
                  </a:cubicBezTo>
                  <a:cubicBezTo>
                    <a:pt x="4909" y="6366"/>
                    <a:pt x="4624" y="6904"/>
                    <a:pt x="4782" y="7284"/>
                  </a:cubicBezTo>
                  <a:cubicBezTo>
                    <a:pt x="4929" y="7627"/>
                    <a:pt x="5151" y="7761"/>
                    <a:pt x="5478" y="7761"/>
                  </a:cubicBezTo>
                  <a:cubicBezTo>
                    <a:pt x="5574" y="7761"/>
                    <a:pt x="5680" y="7749"/>
                    <a:pt x="5796" y="7728"/>
                  </a:cubicBezTo>
                  <a:cubicBezTo>
                    <a:pt x="6302" y="7633"/>
                    <a:pt x="6872" y="6968"/>
                    <a:pt x="7252" y="6651"/>
                  </a:cubicBezTo>
                  <a:cubicBezTo>
                    <a:pt x="8076" y="5891"/>
                    <a:pt x="8614" y="5036"/>
                    <a:pt x="9406" y="4308"/>
                  </a:cubicBezTo>
                  <a:lnTo>
                    <a:pt x="8266" y="3262"/>
                  </a:lnTo>
                  <a:cubicBezTo>
                    <a:pt x="8266" y="3262"/>
                    <a:pt x="8076" y="2312"/>
                    <a:pt x="7221" y="1742"/>
                  </a:cubicBezTo>
                  <a:cubicBezTo>
                    <a:pt x="6925" y="1545"/>
                    <a:pt x="6602" y="1481"/>
                    <a:pt x="6307" y="1481"/>
                  </a:cubicBezTo>
                  <a:cubicBezTo>
                    <a:pt x="5749" y="1481"/>
                    <a:pt x="5289" y="1711"/>
                    <a:pt x="5289" y="1711"/>
                  </a:cubicBezTo>
                  <a:cubicBezTo>
                    <a:pt x="5289" y="1711"/>
                    <a:pt x="5447" y="1141"/>
                    <a:pt x="4972" y="444"/>
                  </a:cubicBezTo>
                  <a:cubicBezTo>
                    <a:pt x="4719" y="96"/>
                    <a:pt x="4180" y="1"/>
                    <a:pt x="373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1106775" y="3588075"/>
              <a:ext cx="158225" cy="82925"/>
            </a:xfrm>
            <a:custGeom>
              <a:avLst/>
              <a:gdLst/>
              <a:ahLst/>
              <a:cxnLst/>
              <a:rect l="l" t="t" r="r" b="b"/>
              <a:pathLst>
                <a:path w="6329" h="3317" extrusionOk="0">
                  <a:moveTo>
                    <a:pt x="4676" y="0"/>
                  </a:moveTo>
                  <a:cubicBezTo>
                    <a:pt x="3061" y="0"/>
                    <a:pt x="0" y="663"/>
                    <a:pt x="27" y="1479"/>
                  </a:cubicBezTo>
                  <a:cubicBezTo>
                    <a:pt x="76" y="2263"/>
                    <a:pt x="276" y="2705"/>
                    <a:pt x="1475" y="2705"/>
                  </a:cubicBezTo>
                  <a:cubicBezTo>
                    <a:pt x="1828" y="2705"/>
                    <a:pt x="2267" y="2667"/>
                    <a:pt x="2814" y="2588"/>
                  </a:cubicBezTo>
                  <a:cubicBezTo>
                    <a:pt x="3225" y="2525"/>
                    <a:pt x="3890" y="2461"/>
                    <a:pt x="3890" y="2461"/>
                  </a:cubicBezTo>
                  <a:lnTo>
                    <a:pt x="4460" y="3316"/>
                  </a:lnTo>
                  <a:lnTo>
                    <a:pt x="5917" y="2303"/>
                  </a:lnTo>
                  <a:cubicBezTo>
                    <a:pt x="6265" y="1955"/>
                    <a:pt x="6329" y="1353"/>
                    <a:pt x="6075" y="846"/>
                  </a:cubicBezTo>
                  <a:cubicBezTo>
                    <a:pt x="5885" y="498"/>
                    <a:pt x="5664" y="149"/>
                    <a:pt x="5442" y="86"/>
                  </a:cubicBezTo>
                  <a:cubicBezTo>
                    <a:pt x="5271" y="27"/>
                    <a:pt x="5003" y="0"/>
                    <a:pt x="467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1234900" y="3692925"/>
              <a:ext cx="61775" cy="55650"/>
            </a:xfrm>
            <a:custGeom>
              <a:avLst/>
              <a:gdLst/>
              <a:ahLst/>
              <a:cxnLst/>
              <a:rect l="l" t="t" r="r" b="b"/>
              <a:pathLst>
                <a:path w="2471" h="2226" extrusionOk="0">
                  <a:moveTo>
                    <a:pt x="2423" y="1"/>
                  </a:moveTo>
                  <a:cubicBezTo>
                    <a:pt x="2371" y="1"/>
                    <a:pt x="2200" y="62"/>
                    <a:pt x="1964" y="167"/>
                  </a:cubicBezTo>
                  <a:cubicBezTo>
                    <a:pt x="1710" y="294"/>
                    <a:pt x="1330" y="516"/>
                    <a:pt x="982" y="832"/>
                  </a:cubicBezTo>
                  <a:cubicBezTo>
                    <a:pt x="634" y="1149"/>
                    <a:pt x="380" y="1497"/>
                    <a:pt x="222" y="1751"/>
                  </a:cubicBezTo>
                  <a:cubicBezTo>
                    <a:pt x="64" y="2036"/>
                    <a:pt x="0" y="2194"/>
                    <a:pt x="0" y="2226"/>
                  </a:cubicBezTo>
                  <a:cubicBezTo>
                    <a:pt x="32" y="2226"/>
                    <a:pt x="380" y="1561"/>
                    <a:pt x="1077" y="927"/>
                  </a:cubicBezTo>
                  <a:cubicBezTo>
                    <a:pt x="1742" y="294"/>
                    <a:pt x="2471" y="41"/>
                    <a:pt x="2439" y="9"/>
                  </a:cubicBezTo>
                  <a:cubicBezTo>
                    <a:pt x="2439" y="4"/>
                    <a:pt x="2433" y="1"/>
                    <a:pt x="242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1215900" y="3651375"/>
              <a:ext cx="37225" cy="21275"/>
            </a:xfrm>
            <a:custGeom>
              <a:avLst/>
              <a:gdLst/>
              <a:ahLst/>
              <a:cxnLst/>
              <a:rect l="l" t="t" r="r" b="b"/>
              <a:pathLst>
                <a:path w="1489" h="851" extrusionOk="0">
                  <a:moveTo>
                    <a:pt x="1406" y="0"/>
                  </a:moveTo>
                  <a:cubicBezTo>
                    <a:pt x="1354" y="0"/>
                    <a:pt x="1283" y="8"/>
                    <a:pt x="1204" y="24"/>
                  </a:cubicBezTo>
                  <a:cubicBezTo>
                    <a:pt x="1077" y="88"/>
                    <a:pt x="855" y="183"/>
                    <a:pt x="665" y="309"/>
                  </a:cubicBezTo>
                  <a:cubicBezTo>
                    <a:pt x="254" y="531"/>
                    <a:pt x="0" y="848"/>
                    <a:pt x="32" y="848"/>
                  </a:cubicBezTo>
                  <a:cubicBezTo>
                    <a:pt x="32" y="850"/>
                    <a:pt x="33" y="851"/>
                    <a:pt x="36" y="851"/>
                  </a:cubicBezTo>
                  <a:cubicBezTo>
                    <a:pt x="73" y="851"/>
                    <a:pt x="373" y="641"/>
                    <a:pt x="729" y="404"/>
                  </a:cubicBezTo>
                  <a:cubicBezTo>
                    <a:pt x="919" y="278"/>
                    <a:pt x="1109" y="183"/>
                    <a:pt x="1267" y="119"/>
                  </a:cubicBezTo>
                  <a:cubicBezTo>
                    <a:pt x="1394" y="56"/>
                    <a:pt x="1489" y="24"/>
                    <a:pt x="1489" y="24"/>
                  </a:cubicBezTo>
                  <a:cubicBezTo>
                    <a:pt x="1489" y="8"/>
                    <a:pt x="1457" y="0"/>
                    <a:pt x="140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1197675" y="3635275"/>
              <a:ext cx="39625" cy="15225"/>
            </a:xfrm>
            <a:custGeom>
              <a:avLst/>
              <a:gdLst/>
              <a:ahLst/>
              <a:cxnLst/>
              <a:rect l="l" t="t" r="r" b="b"/>
              <a:pathLst>
                <a:path w="1585" h="609" extrusionOk="0">
                  <a:moveTo>
                    <a:pt x="1550" y="1"/>
                  </a:moveTo>
                  <a:cubicBezTo>
                    <a:pt x="1523" y="1"/>
                    <a:pt x="1245" y="263"/>
                    <a:pt x="824" y="383"/>
                  </a:cubicBezTo>
                  <a:cubicBezTo>
                    <a:pt x="381" y="510"/>
                    <a:pt x="1" y="542"/>
                    <a:pt x="1" y="605"/>
                  </a:cubicBezTo>
                  <a:cubicBezTo>
                    <a:pt x="1" y="605"/>
                    <a:pt x="43" y="608"/>
                    <a:pt x="117" y="608"/>
                  </a:cubicBezTo>
                  <a:cubicBezTo>
                    <a:pt x="265" y="608"/>
                    <a:pt x="539" y="594"/>
                    <a:pt x="856" y="510"/>
                  </a:cubicBezTo>
                  <a:cubicBezTo>
                    <a:pt x="1078" y="415"/>
                    <a:pt x="1268" y="320"/>
                    <a:pt x="1394" y="193"/>
                  </a:cubicBezTo>
                  <a:cubicBezTo>
                    <a:pt x="1521" y="98"/>
                    <a:pt x="1584" y="3"/>
                    <a:pt x="1553" y="3"/>
                  </a:cubicBezTo>
                  <a:cubicBezTo>
                    <a:pt x="1553" y="2"/>
                    <a:pt x="1552" y="1"/>
                    <a:pt x="155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1304575" y="3723475"/>
              <a:ext cx="88700" cy="55200"/>
            </a:xfrm>
            <a:custGeom>
              <a:avLst/>
              <a:gdLst/>
              <a:ahLst/>
              <a:cxnLst/>
              <a:rect l="l" t="t" r="r" b="b"/>
              <a:pathLst>
                <a:path w="3548" h="2208" extrusionOk="0">
                  <a:moveTo>
                    <a:pt x="2652" y="1"/>
                  </a:moveTo>
                  <a:cubicBezTo>
                    <a:pt x="2267" y="1"/>
                    <a:pt x="1791" y="104"/>
                    <a:pt x="1394" y="402"/>
                  </a:cubicBezTo>
                  <a:cubicBezTo>
                    <a:pt x="855" y="782"/>
                    <a:pt x="570" y="1289"/>
                    <a:pt x="349" y="1637"/>
                  </a:cubicBezTo>
                  <a:cubicBezTo>
                    <a:pt x="159" y="1986"/>
                    <a:pt x="0" y="2207"/>
                    <a:pt x="32" y="2207"/>
                  </a:cubicBezTo>
                  <a:cubicBezTo>
                    <a:pt x="32" y="2207"/>
                    <a:pt x="190" y="2017"/>
                    <a:pt x="412" y="1669"/>
                  </a:cubicBezTo>
                  <a:cubicBezTo>
                    <a:pt x="665" y="1352"/>
                    <a:pt x="950" y="877"/>
                    <a:pt x="1457" y="497"/>
                  </a:cubicBezTo>
                  <a:cubicBezTo>
                    <a:pt x="1868" y="215"/>
                    <a:pt x="2320" y="99"/>
                    <a:pt x="2679" y="99"/>
                  </a:cubicBezTo>
                  <a:cubicBezTo>
                    <a:pt x="2763" y="99"/>
                    <a:pt x="2842" y="105"/>
                    <a:pt x="2914" y="117"/>
                  </a:cubicBezTo>
                  <a:cubicBezTo>
                    <a:pt x="3289" y="175"/>
                    <a:pt x="3480" y="311"/>
                    <a:pt x="3535" y="311"/>
                  </a:cubicBezTo>
                  <a:cubicBezTo>
                    <a:pt x="3540" y="311"/>
                    <a:pt x="3544" y="310"/>
                    <a:pt x="3547" y="307"/>
                  </a:cubicBezTo>
                  <a:cubicBezTo>
                    <a:pt x="3547" y="307"/>
                    <a:pt x="3484" y="275"/>
                    <a:pt x="3389" y="212"/>
                  </a:cubicBezTo>
                  <a:cubicBezTo>
                    <a:pt x="3294" y="149"/>
                    <a:pt x="3135" y="85"/>
                    <a:pt x="2945" y="22"/>
                  </a:cubicBezTo>
                  <a:cubicBezTo>
                    <a:pt x="2857" y="8"/>
                    <a:pt x="2758" y="1"/>
                    <a:pt x="26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1220650" y="4023000"/>
              <a:ext cx="91075" cy="10025"/>
            </a:xfrm>
            <a:custGeom>
              <a:avLst/>
              <a:gdLst/>
              <a:ahLst/>
              <a:cxnLst/>
              <a:rect l="l" t="t" r="r" b="b"/>
              <a:pathLst>
                <a:path w="3643" h="401" extrusionOk="0">
                  <a:moveTo>
                    <a:pt x="130" y="1"/>
                  </a:moveTo>
                  <a:cubicBezTo>
                    <a:pt x="46" y="1"/>
                    <a:pt x="0" y="4"/>
                    <a:pt x="0" y="12"/>
                  </a:cubicBezTo>
                  <a:cubicBezTo>
                    <a:pt x="0" y="44"/>
                    <a:pt x="792" y="139"/>
                    <a:pt x="1805" y="265"/>
                  </a:cubicBezTo>
                  <a:cubicBezTo>
                    <a:pt x="2639" y="343"/>
                    <a:pt x="3323" y="400"/>
                    <a:pt x="3557" y="400"/>
                  </a:cubicBezTo>
                  <a:cubicBezTo>
                    <a:pt x="3607" y="400"/>
                    <a:pt x="3637" y="398"/>
                    <a:pt x="3642" y="392"/>
                  </a:cubicBezTo>
                  <a:cubicBezTo>
                    <a:pt x="3642" y="360"/>
                    <a:pt x="2819" y="234"/>
                    <a:pt x="1837" y="139"/>
                  </a:cubicBezTo>
                  <a:cubicBezTo>
                    <a:pt x="1063" y="42"/>
                    <a:pt x="400" y="1"/>
                    <a:pt x="13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6" name="Google Shape;1416;p40"/>
          <p:cNvSpPr txBox="1">
            <a:spLocks noGrp="1"/>
          </p:cNvSpPr>
          <p:nvPr>
            <p:ph type="title"/>
          </p:nvPr>
        </p:nvSpPr>
        <p:spPr>
          <a:xfrm>
            <a:off x="3334346" y="978605"/>
            <a:ext cx="5780878" cy="3187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Todo reporte incluye:</a:t>
            </a:r>
            <a:br>
              <a:rPr lang="en" sz="2400" dirty="0"/>
            </a:br>
            <a:br>
              <a:rPr lang="en" sz="2400" dirty="0"/>
            </a:br>
            <a:r>
              <a:rPr lang="en" sz="2400" b="0" dirty="0">
                <a:solidFill>
                  <a:srgbClr val="000099"/>
                </a:solidFill>
              </a:rPr>
              <a:t>Cuestionarios previos (aula virtual)</a:t>
            </a:r>
            <a:br>
              <a:rPr lang="en" sz="2400" b="0" dirty="0">
                <a:solidFill>
                  <a:srgbClr val="000099"/>
                </a:solidFill>
              </a:rPr>
            </a:br>
            <a:r>
              <a:rPr lang="en" sz="2400" b="0" dirty="0">
                <a:solidFill>
                  <a:srgbClr val="000099"/>
                </a:solidFill>
              </a:rPr>
              <a:t>Diferentes tareas (aula virtual)</a:t>
            </a:r>
            <a:br>
              <a:rPr lang="en" sz="2400" b="0" dirty="0">
                <a:solidFill>
                  <a:srgbClr val="000099"/>
                </a:solidFill>
              </a:rPr>
            </a:br>
            <a:r>
              <a:rPr lang="en" sz="2400" b="0" dirty="0">
                <a:solidFill>
                  <a:srgbClr val="000099"/>
                </a:solidFill>
              </a:rPr>
              <a:t>Fundamentos teoricos (zoom) Resultados de simulación (zoom) Resultados experimentales (presencial)</a:t>
            </a:r>
            <a:endParaRPr sz="2400" b="0" dirty="0">
              <a:solidFill>
                <a:srgbClr val="000099"/>
              </a:solidFill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1709123" y="314621"/>
            <a:ext cx="724357" cy="668478"/>
            <a:chOff x="1715738" y="91585"/>
            <a:chExt cx="724357" cy="668478"/>
          </a:xfrm>
        </p:grpSpPr>
        <p:sp>
          <p:nvSpPr>
            <p:cNvPr id="1418" name="Google Shape;1418;p40"/>
            <p:cNvSpPr/>
            <p:nvPr/>
          </p:nvSpPr>
          <p:spPr>
            <a:xfrm>
              <a:off x="1715738" y="91585"/>
              <a:ext cx="724357" cy="668478"/>
            </a:xfrm>
            <a:custGeom>
              <a:avLst/>
              <a:gdLst/>
              <a:ahLst/>
              <a:cxnLst/>
              <a:rect l="l" t="t" r="r" b="b"/>
              <a:pathLst>
                <a:path w="24228" h="22359" extrusionOk="0">
                  <a:moveTo>
                    <a:pt x="3136" y="0"/>
                  </a:moveTo>
                  <a:cubicBezTo>
                    <a:pt x="1394" y="0"/>
                    <a:pt x="0" y="1425"/>
                    <a:pt x="0" y="3167"/>
                  </a:cubicBezTo>
                  <a:lnTo>
                    <a:pt x="0" y="16056"/>
                  </a:lnTo>
                  <a:cubicBezTo>
                    <a:pt x="0" y="17798"/>
                    <a:pt x="1394" y="19223"/>
                    <a:pt x="3136" y="19223"/>
                  </a:cubicBezTo>
                  <a:lnTo>
                    <a:pt x="9438" y="19223"/>
                  </a:lnTo>
                  <a:cubicBezTo>
                    <a:pt x="9754" y="19223"/>
                    <a:pt x="10071" y="19382"/>
                    <a:pt x="10229" y="19667"/>
                  </a:cubicBezTo>
                  <a:lnTo>
                    <a:pt x="11623" y="22073"/>
                  </a:lnTo>
                  <a:cubicBezTo>
                    <a:pt x="11734" y="22263"/>
                    <a:pt x="11924" y="22358"/>
                    <a:pt x="12114" y="22358"/>
                  </a:cubicBezTo>
                  <a:cubicBezTo>
                    <a:pt x="12304" y="22358"/>
                    <a:pt x="12494" y="22263"/>
                    <a:pt x="12605" y="22073"/>
                  </a:cubicBezTo>
                  <a:lnTo>
                    <a:pt x="13998" y="19667"/>
                  </a:lnTo>
                  <a:cubicBezTo>
                    <a:pt x="14156" y="19382"/>
                    <a:pt x="14441" y="19223"/>
                    <a:pt x="14790" y="19223"/>
                  </a:cubicBezTo>
                  <a:lnTo>
                    <a:pt x="21060" y="19223"/>
                  </a:lnTo>
                  <a:cubicBezTo>
                    <a:pt x="22802" y="19223"/>
                    <a:pt x="24227" y="17798"/>
                    <a:pt x="24227" y="16056"/>
                  </a:cubicBezTo>
                  <a:lnTo>
                    <a:pt x="24227" y="3167"/>
                  </a:lnTo>
                  <a:cubicBezTo>
                    <a:pt x="24227" y="1425"/>
                    <a:pt x="22834" y="0"/>
                    <a:pt x="2106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908888" y="259172"/>
              <a:ext cx="340891" cy="284086"/>
            </a:xfrm>
            <a:custGeom>
              <a:avLst/>
              <a:gdLst/>
              <a:ahLst/>
              <a:cxnLst/>
              <a:rect l="l" t="t" r="r" b="b"/>
              <a:pathLst>
                <a:path w="11402" h="9502" extrusionOk="0">
                  <a:moveTo>
                    <a:pt x="3453" y="1"/>
                  </a:moveTo>
                  <a:cubicBezTo>
                    <a:pt x="2914" y="1"/>
                    <a:pt x="2408" y="159"/>
                    <a:pt x="1933" y="476"/>
                  </a:cubicBezTo>
                  <a:cubicBezTo>
                    <a:pt x="476" y="1394"/>
                    <a:pt x="1" y="3484"/>
                    <a:pt x="824" y="5099"/>
                  </a:cubicBezTo>
                  <a:cubicBezTo>
                    <a:pt x="1489" y="6366"/>
                    <a:pt x="4118" y="8488"/>
                    <a:pt x="5226" y="9343"/>
                  </a:cubicBezTo>
                  <a:cubicBezTo>
                    <a:pt x="5385" y="9470"/>
                    <a:pt x="5543" y="9501"/>
                    <a:pt x="5701" y="9501"/>
                  </a:cubicBezTo>
                  <a:cubicBezTo>
                    <a:pt x="5891" y="9501"/>
                    <a:pt x="6050" y="9470"/>
                    <a:pt x="6176" y="9343"/>
                  </a:cubicBezTo>
                  <a:cubicBezTo>
                    <a:pt x="7285" y="8488"/>
                    <a:pt x="9913" y="6366"/>
                    <a:pt x="10578" y="5099"/>
                  </a:cubicBezTo>
                  <a:cubicBezTo>
                    <a:pt x="11402" y="3484"/>
                    <a:pt x="10927" y="1394"/>
                    <a:pt x="9470" y="476"/>
                  </a:cubicBezTo>
                  <a:cubicBezTo>
                    <a:pt x="8995" y="159"/>
                    <a:pt x="8488" y="1"/>
                    <a:pt x="7950" y="1"/>
                  </a:cubicBezTo>
                  <a:cubicBezTo>
                    <a:pt x="7095" y="1"/>
                    <a:pt x="6271" y="381"/>
                    <a:pt x="5701" y="1077"/>
                  </a:cubicBezTo>
                  <a:cubicBezTo>
                    <a:pt x="5131" y="381"/>
                    <a:pt x="4339" y="1"/>
                    <a:pt x="3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40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0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40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40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0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0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0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40"/>
          <p:cNvSpPr/>
          <p:nvPr/>
        </p:nvSpPr>
        <p:spPr>
          <a:xfrm>
            <a:off x="3027155" y="49400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40"/>
          <p:cNvSpPr/>
          <p:nvPr/>
        </p:nvSpPr>
        <p:spPr>
          <a:xfrm>
            <a:off x="1591685" y="2477711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2" y="1"/>
                </a:moveTo>
                <a:cubicBezTo>
                  <a:pt x="1457" y="1"/>
                  <a:pt x="1236" y="222"/>
                  <a:pt x="1236" y="507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7" y="3484"/>
                  <a:pt x="1742" y="3484"/>
                </a:cubicBezTo>
                <a:cubicBezTo>
                  <a:pt x="2027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0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0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40"/>
          <p:cNvSpPr/>
          <p:nvPr/>
        </p:nvSpPr>
        <p:spPr>
          <a:xfrm>
            <a:off x="538279" y="464644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31" y="919"/>
                </a:moveTo>
                <a:cubicBezTo>
                  <a:pt x="9406" y="919"/>
                  <a:pt x="9881" y="1046"/>
                  <a:pt x="10293" y="1331"/>
                </a:cubicBezTo>
                <a:cubicBezTo>
                  <a:pt x="11623" y="2186"/>
                  <a:pt x="12098" y="4118"/>
                  <a:pt x="11306" y="5638"/>
                </a:cubicBezTo>
                <a:cubicBezTo>
                  <a:pt x="10863" y="6493"/>
                  <a:pt x="9153" y="8140"/>
                  <a:pt x="6777" y="9977"/>
                </a:cubicBezTo>
                <a:cubicBezTo>
                  <a:pt x="6714" y="10024"/>
                  <a:pt x="6635" y="10048"/>
                  <a:pt x="6556" y="10048"/>
                </a:cubicBezTo>
                <a:cubicBezTo>
                  <a:pt x="6477" y="10048"/>
                  <a:pt x="6397" y="10024"/>
                  <a:pt x="6334" y="9977"/>
                </a:cubicBezTo>
                <a:cubicBezTo>
                  <a:pt x="3927" y="8140"/>
                  <a:pt x="2249" y="6525"/>
                  <a:pt x="1805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0" y="1046"/>
                  <a:pt x="3705" y="919"/>
                  <a:pt x="4181" y="919"/>
                </a:cubicBezTo>
                <a:cubicBezTo>
                  <a:pt x="4972" y="919"/>
                  <a:pt x="5669" y="1268"/>
                  <a:pt x="6207" y="1901"/>
                </a:cubicBezTo>
                <a:lnTo>
                  <a:pt x="6556" y="2313"/>
                </a:lnTo>
                <a:lnTo>
                  <a:pt x="6904" y="1901"/>
                </a:lnTo>
                <a:cubicBezTo>
                  <a:pt x="7442" y="1268"/>
                  <a:pt x="8139" y="919"/>
                  <a:pt x="8931" y="919"/>
                </a:cubicBezTo>
                <a:close/>
                <a:moveTo>
                  <a:pt x="4181" y="1"/>
                </a:moveTo>
                <a:cubicBezTo>
                  <a:pt x="3515" y="1"/>
                  <a:pt x="2882" y="191"/>
                  <a:pt x="2312" y="539"/>
                </a:cubicBezTo>
                <a:cubicBezTo>
                  <a:pt x="602" y="1679"/>
                  <a:pt x="0" y="4149"/>
                  <a:pt x="982" y="6050"/>
                </a:cubicBezTo>
                <a:cubicBezTo>
                  <a:pt x="1679" y="7443"/>
                  <a:pt x="4276" y="9565"/>
                  <a:pt x="5764" y="10705"/>
                </a:cubicBezTo>
                <a:cubicBezTo>
                  <a:pt x="6017" y="10895"/>
                  <a:pt x="6271" y="10990"/>
                  <a:pt x="6556" y="10990"/>
                </a:cubicBezTo>
                <a:cubicBezTo>
                  <a:pt x="6841" y="10990"/>
                  <a:pt x="7126" y="10895"/>
                  <a:pt x="7347" y="10705"/>
                </a:cubicBezTo>
                <a:cubicBezTo>
                  <a:pt x="8836" y="9565"/>
                  <a:pt x="11433" y="7411"/>
                  <a:pt x="12129" y="6050"/>
                </a:cubicBezTo>
                <a:cubicBezTo>
                  <a:pt x="13111" y="4149"/>
                  <a:pt x="12509" y="1679"/>
                  <a:pt x="10799" y="539"/>
                </a:cubicBezTo>
                <a:cubicBezTo>
                  <a:pt x="10229" y="191"/>
                  <a:pt x="9596" y="1"/>
                  <a:pt x="8931" y="1"/>
                </a:cubicBezTo>
                <a:cubicBezTo>
                  <a:pt x="8044" y="1"/>
                  <a:pt x="7221" y="318"/>
                  <a:pt x="6556" y="919"/>
                </a:cubicBezTo>
                <a:cubicBezTo>
                  <a:pt x="5891" y="318"/>
                  <a:pt x="5067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40"/>
          <p:cNvGrpSpPr/>
          <p:nvPr/>
        </p:nvGrpSpPr>
        <p:grpSpPr>
          <a:xfrm>
            <a:off x="474375" y="2162421"/>
            <a:ext cx="519828" cy="479107"/>
            <a:chOff x="474375" y="2162421"/>
            <a:chExt cx="519828" cy="479107"/>
          </a:xfrm>
        </p:grpSpPr>
        <p:sp>
          <p:nvSpPr>
            <p:cNvPr id="1433" name="Google Shape;1433;p40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40"/>
          <p:cNvSpPr/>
          <p:nvPr/>
        </p:nvSpPr>
        <p:spPr>
          <a:xfrm>
            <a:off x="256605" y="3598719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00" y="919"/>
                </a:moveTo>
                <a:cubicBezTo>
                  <a:pt x="9406" y="919"/>
                  <a:pt x="9850" y="1046"/>
                  <a:pt x="10293" y="1331"/>
                </a:cubicBezTo>
                <a:cubicBezTo>
                  <a:pt x="11623" y="2186"/>
                  <a:pt x="12067" y="4118"/>
                  <a:pt x="11307" y="5638"/>
                </a:cubicBezTo>
                <a:cubicBezTo>
                  <a:pt x="10863" y="6493"/>
                  <a:pt x="9153" y="8140"/>
                  <a:pt x="6778" y="9977"/>
                </a:cubicBezTo>
                <a:cubicBezTo>
                  <a:pt x="6715" y="10024"/>
                  <a:pt x="6635" y="10048"/>
                  <a:pt x="6556" y="10048"/>
                </a:cubicBezTo>
                <a:cubicBezTo>
                  <a:pt x="6477" y="10048"/>
                  <a:pt x="6398" y="10024"/>
                  <a:pt x="6335" y="9977"/>
                </a:cubicBezTo>
                <a:cubicBezTo>
                  <a:pt x="3928" y="8140"/>
                  <a:pt x="2249" y="6525"/>
                  <a:pt x="1806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1" y="1046"/>
                  <a:pt x="3706" y="919"/>
                  <a:pt x="4181" y="919"/>
                </a:cubicBezTo>
                <a:cubicBezTo>
                  <a:pt x="4941" y="919"/>
                  <a:pt x="5670" y="1268"/>
                  <a:pt x="6176" y="1901"/>
                </a:cubicBezTo>
                <a:lnTo>
                  <a:pt x="6556" y="2313"/>
                </a:lnTo>
                <a:lnTo>
                  <a:pt x="6905" y="1901"/>
                </a:lnTo>
                <a:cubicBezTo>
                  <a:pt x="7411" y="1268"/>
                  <a:pt x="8140" y="919"/>
                  <a:pt x="8900" y="919"/>
                </a:cubicBezTo>
                <a:close/>
                <a:moveTo>
                  <a:pt x="4181" y="1"/>
                </a:moveTo>
                <a:cubicBezTo>
                  <a:pt x="3516" y="1"/>
                  <a:pt x="2883" y="191"/>
                  <a:pt x="2313" y="539"/>
                </a:cubicBezTo>
                <a:cubicBezTo>
                  <a:pt x="602" y="1679"/>
                  <a:pt x="1" y="4149"/>
                  <a:pt x="982" y="6050"/>
                </a:cubicBezTo>
                <a:cubicBezTo>
                  <a:pt x="1679" y="7443"/>
                  <a:pt x="4276" y="9565"/>
                  <a:pt x="5765" y="10705"/>
                </a:cubicBezTo>
                <a:cubicBezTo>
                  <a:pt x="5986" y="10895"/>
                  <a:pt x="6271" y="10990"/>
                  <a:pt x="6556" y="10990"/>
                </a:cubicBezTo>
                <a:cubicBezTo>
                  <a:pt x="6841" y="10990"/>
                  <a:pt x="7095" y="10895"/>
                  <a:pt x="7316" y="10705"/>
                </a:cubicBezTo>
                <a:cubicBezTo>
                  <a:pt x="8805" y="9565"/>
                  <a:pt x="11402" y="7411"/>
                  <a:pt x="12130" y="6050"/>
                </a:cubicBezTo>
                <a:cubicBezTo>
                  <a:pt x="13112" y="4149"/>
                  <a:pt x="12510" y="1679"/>
                  <a:pt x="10800" y="539"/>
                </a:cubicBezTo>
                <a:cubicBezTo>
                  <a:pt x="10230" y="191"/>
                  <a:pt x="9565" y="1"/>
                  <a:pt x="8931" y="1"/>
                </a:cubicBezTo>
                <a:cubicBezTo>
                  <a:pt x="8045" y="1"/>
                  <a:pt x="7221" y="318"/>
                  <a:pt x="6556" y="919"/>
                </a:cubicBezTo>
                <a:cubicBezTo>
                  <a:pt x="5891" y="318"/>
                  <a:pt x="5068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40"/>
          <p:cNvSpPr/>
          <p:nvPr/>
        </p:nvSpPr>
        <p:spPr>
          <a:xfrm>
            <a:off x="480056" y="1332951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7" name="Google Shape;1437;p40"/>
          <p:cNvGrpSpPr/>
          <p:nvPr/>
        </p:nvGrpSpPr>
        <p:grpSpPr>
          <a:xfrm>
            <a:off x="7933144" y="3714675"/>
            <a:ext cx="756556" cy="1356881"/>
            <a:chOff x="1909844" y="3759800"/>
            <a:chExt cx="756556" cy="1356881"/>
          </a:xfrm>
        </p:grpSpPr>
        <p:sp>
          <p:nvSpPr>
            <p:cNvPr id="1438" name="Google Shape;1438;p40"/>
            <p:cNvSpPr/>
            <p:nvPr/>
          </p:nvSpPr>
          <p:spPr>
            <a:xfrm>
              <a:off x="1909844" y="4428531"/>
              <a:ext cx="756556" cy="687852"/>
            </a:xfrm>
            <a:custGeom>
              <a:avLst/>
              <a:gdLst/>
              <a:ahLst/>
              <a:cxnLst/>
              <a:rect l="l" t="t" r="r" b="b"/>
              <a:pathLst>
                <a:path w="25305" h="23007" extrusionOk="0">
                  <a:moveTo>
                    <a:pt x="12621" y="0"/>
                  </a:moveTo>
                  <a:cubicBezTo>
                    <a:pt x="7408" y="0"/>
                    <a:pt x="2678" y="3575"/>
                    <a:pt x="1457" y="8892"/>
                  </a:cubicBezTo>
                  <a:cubicBezTo>
                    <a:pt x="0" y="15067"/>
                    <a:pt x="3864" y="21274"/>
                    <a:pt x="10040" y="22699"/>
                  </a:cubicBezTo>
                  <a:cubicBezTo>
                    <a:pt x="10925" y="22907"/>
                    <a:pt x="11810" y="23007"/>
                    <a:pt x="12681" y="23007"/>
                  </a:cubicBezTo>
                  <a:cubicBezTo>
                    <a:pt x="17913" y="23007"/>
                    <a:pt x="22630" y="19411"/>
                    <a:pt x="23879" y="14117"/>
                  </a:cubicBezTo>
                  <a:cubicBezTo>
                    <a:pt x="25304" y="7942"/>
                    <a:pt x="21472" y="1734"/>
                    <a:pt x="15265" y="309"/>
                  </a:cubicBezTo>
                  <a:cubicBezTo>
                    <a:pt x="14379" y="100"/>
                    <a:pt x="13493" y="0"/>
                    <a:pt x="1262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2124791" y="4531893"/>
              <a:ext cx="327617" cy="290873"/>
            </a:xfrm>
            <a:custGeom>
              <a:avLst/>
              <a:gdLst/>
              <a:ahLst/>
              <a:cxnLst/>
              <a:rect l="l" t="t" r="r" b="b"/>
              <a:pathLst>
                <a:path w="10958" h="9729" extrusionOk="0">
                  <a:moveTo>
                    <a:pt x="5477" y="1"/>
                  </a:moveTo>
                  <a:cubicBezTo>
                    <a:pt x="4050" y="1"/>
                    <a:pt x="2641" y="626"/>
                    <a:pt x="1679" y="1824"/>
                  </a:cubicBezTo>
                  <a:cubicBezTo>
                    <a:pt x="0" y="3915"/>
                    <a:pt x="349" y="6986"/>
                    <a:pt x="2439" y="8665"/>
                  </a:cubicBezTo>
                  <a:cubicBezTo>
                    <a:pt x="3331" y="9381"/>
                    <a:pt x="4402" y="9729"/>
                    <a:pt x="5467" y="9729"/>
                  </a:cubicBezTo>
                  <a:cubicBezTo>
                    <a:pt x="6898" y="9729"/>
                    <a:pt x="8317" y="9103"/>
                    <a:pt x="9279" y="7905"/>
                  </a:cubicBezTo>
                  <a:cubicBezTo>
                    <a:pt x="10958" y="5783"/>
                    <a:pt x="10609" y="2743"/>
                    <a:pt x="8519" y="1064"/>
                  </a:cubicBezTo>
                  <a:cubicBezTo>
                    <a:pt x="7614" y="348"/>
                    <a:pt x="6540" y="1"/>
                    <a:pt x="5477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2113429" y="4863867"/>
              <a:ext cx="350339" cy="252813"/>
            </a:xfrm>
            <a:custGeom>
              <a:avLst/>
              <a:gdLst/>
              <a:ahLst/>
              <a:cxnLst/>
              <a:rect l="l" t="t" r="r" b="b"/>
              <a:pathLst>
                <a:path w="11718" h="8456" extrusionOk="0">
                  <a:moveTo>
                    <a:pt x="5099" y="0"/>
                  </a:moveTo>
                  <a:cubicBezTo>
                    <a:pt x="2280" y="0"/>
                    <a:pt x="0" y="2281"/>
                    <a:pt x="0" y="5099"/>
                  </a:cubicBezTo>
                  <a:lnTo>
                    <a:pt x="0" y="6841"/>
                  </a:lnTo>
                  <a:cubicBezTo>
                    <a:pt x="1710" y="7854"/>
                    <a:pt x="3706" y="8456"/>
                    <a:pt x="5859" y="8456"/>
                  </a:cubicBezTo>
                  <a:cubicBezTo>
                    <a:pt x="7981" y="8456"/>
                    <a:pt x="9976" y="7854"/>
                    <a:pt x="11718" y="6841"/>
                  </a:cubicBezTo>
                  <a:lnTo>
                    <a:pt x="11718" y="5099"/>
                  </a:lnTo>
                  <a:cubicBezTo>
                    <a:pt x="11718" y="2281"/>
                    <a:pt x="9438" y="0"/>
                    <a:pt x="661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8355" y="4596835"/>
              <a:ext cx="240525" cy="266088"/>
            </a:xfrm>
            <a:custGeom>
              <a:avLst/>
              <a:gdLst/>
              <a:ahLst/>
              <a:cxnLst/>
              <a:rect l="l" t="t" r="r" b="b"/>
              <a:pathLst>
                <a:path w="8045" h="8900" extrusionOk="0">
                  <a:moveTo>
                    <a:pt x="6841" y="1"/>
                  </a:moveTo>
                  <a:lnTo>
                    <a:pt x="6841" y="1"/>
                  </a:lnTo>
                  <a:cubicBezTo>
                    <a:pt x="5732" y="486"/>
                    <a:pt x="4736" y="648"/>
                    <a:pt x="3901" y="648"/>
                  </a:cubicBezTo>
                  <a:cubicBezTo>
                    <a:pt x="2231" y="648"/>
                    <a:pt x="1204" y="1"/>
                    <a:pt x="1204" y="1"/>
                  </a:cubicBezTo>
                  <a:lnTo>
                    <a:pt x="1204" y="1"/>
                  </a:lnTo>
                  <a:cubicBezTo>
                    <a:pt x="1552" y="982"/>
                    <a:pt x="1647" y="2629"/>
                    <a:pt x="95" y="4878"/>
                  </a:cubicBezTo>
                  <a:lnTo>
                    <a:pt x="0" y="4878"/>
                  </a:lnTo>
                  <a:cubicBezTo>
                    <a:pt x="0" y="7095"/>
                    <a:pt x="1805" y="8900"/>
                    <a:pt x="4022" y="8900"/>
                  </a:cubicBezTo>
                  <a:cubicBezTo>
                    <a:pt x="6239" y="8900"/>
                    <a:pt x="8044" y="7095"/>
                    <a:pt x="8044" y="4878"/>
                  </a:cubicBezTo>
                  <a:lnTo>
                    <a:pt x="7917" y="4878"/>
                  </a:lnTo>
                  <a:cubicBezTo>
                    <a:pt x="6397" y="2629"/>
                    <a:pt x="6492" y="982"/>
                    <a:pt x="6841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41249" y="4798537"/>
              <a:ext cx="93759" cy="150564"/>
            </a:xfrm>
            <a:custGeom>
              <a:avLst/>
              <a:gdLst/>
              <a:ahLst/>
              <a:cxnLst/>
              <a:rect l="l" t="t" r="r" b="b"/>
              <a:pathLst>
                <a:path w="3136" h="5036" extrusionOk="0">
                  <a:moveTo>
                    <a:pt x="1" y="0"/>
                  </a:moveTo>
                  <a:lnTo>
                    <a:pt x="1" y="3452"/>
                  </a:lnTo>
                  <a:cubicBezTo>
                    <a:pt x="1" y="4339"/>
                    <a:pt x="729" y="5036"/>
                    <a:pt x="1584" y="5036"/>
                  </a:cubicBezTo>
                  <a:cubicBezTo>
                    <a:pt x="2439" y="5036"/>
                    <a:pt x="3136" y="4339"/>
                    <a:pt x="3136" y="3452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48814" y="4781494"/>
              <a:ext cx="79587" cy="35997"/>
            </a:xfrm>
            <a:custGeom>
              <a:avLst/>
              <a:gdLst/>
              <a:ahLst/>
              <a:cxnLst/>
              <a:rect l="l" t="t" r="r" b="b"/>
              <a:pathLst>
                <a:path w="2662" h="1204" extrusionOk="0">
                  <a:moveTo>
                    <a:pt x="1" y="0"/>
                  </a:moveTo>
                  <a:cubicBezTo>
                    <a:pt x="64" y="665"/>
                    <a:pt x="634" y="1204"/>
                    <a:pt x="1331" y="1204"/>
                  </a:cubicBezTo>
                  <a:cubicBezTo>
                    <a:pt x="2028" y="1204"/>
                    <a:pt x="2598" y="665"/>
                    <a:pt x="2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2131429" y="4700048"/>
              <a:ext cx="71036" cy="70110"/>
            </a:xfrm>
            <a:custGeom>
              <a:avLst/>
              <a:gdLst/>
              <a:ahLst/>
              <a:cxnLst/>
              <a:rect l="l" t="t" r="r" b="b"/>
              <a:pathLst>
                <a:path w="2376" h="2345" extrusionOk="0">
                  <a:moveTo>
                    <a:pt x="1172" y="1"/>
                  </a:moveTo>
                  <a:cubicBezTo>
                    <a:pt x="538" y="1"/>
                    <a:pt x="0" y="507"/>
                    <a:pt x="0" y="1172"/>
                  </a:cubicBezTo>
                  <a:cubicBezTo>
                    <a:pt x="0" y="1806"/>
                    <a:pt x="538" y="2344"/>
                    <a:pt x="1172" y="2344"/>
                  </a:cubicBezTo>
                  <a:cubicBezTo>
                    <a:pt x="1837" y="2344"/>
                    <a:pt x="2375" y="1806"/>
                    <a:pt x="2375" y="1172"/>
                  </a:cubicBezTo>
                  <a:cubicBezTo>
                    <a:pt x="2375" y="507"/>
                    <a:pt x="1837" y="1"/>
                    <a:pt x="1172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2374750" y="4700048"/>
              <a:ext cx="71066" cy="70110"/>
            </a:xfrm>
            <a:custGeom>
              <a:avLst/>
              <a:gdLst/>
              <a:ahLst/>
              <a:cxnLst/>
              <a:rect l="l" t="t" r="r" b="b"/>
              <a:pathLst>
                <a:path w="2377" h="2345" extrusionOk="0">
                  <a:moveTo>
                    <a:pt x="1173" y="1"/>
                  </a:moveTo>
                  <a:cubicBezTo>
                    <a:pt x="539" y="1"/>
                    <a:pt x="1" y="507"/>
                    <a:pt x="1" y="1172"/>
                  </a:cubicBezTo>
                  <a:cubicBezTo>
                    <a:pt x="1" y="1806"/>
                    <a:pt x="539" y="2344"/>
                    <a:pt x="1173" y="2344"/>
                  </a:cubicBezTo>
                  <a:cubicBezTo>
                    <a:pt x="1838" y="2344"/>
                    <a:pt x="2376" y="1806"/>
                    <a:pt x="2376" y="1172"/>
                  </a:cubicBezTo>
                  <a:cubicBezTo>
                    <a:pt x="2376" y="507"/>
                    <a:pt x="1838" y="1"/>
                    <a:pt x="1173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013057" y="3759800"/>
              <a:ext cx="565272" cy="656160"/>
            </a:xfrm>
            <a:custGeom>
              <a:avLst/>
              <a:gdLst/>
              <a:ahLst/>
              <a:cxnLst/>
              <a:rect l="l" t="t" r="r" b="b"/>
              <a:pathLst>
                <a:path w="18907" h="21947" extrusionOk="0">
                  <a:moveTo>
                    <a:pt x="9469" y="0"/>
                  </a:moveTo>
                  <a:cubicBezTo>
                    <a:pt x="4244" y="0"/>
                    <a:pt x="0" y="4244"/>
                    <a:pt x="0" y="9469"/>
                  </a:cubicBezTo>
                  <a:cubicBezTo>
                    <a:pt x="0" y="14125"/>
                    <a:pt x="3389" y="17988"/>
                    <a:pt x="7823" y="18748"/>
                  </a:cubicBezTo>
                  <a:lnTo>
                    <a:pt x="9659" y="21947"/>
                  </a:lnTo>
                  <a:lnTo>
                    <a:pt x="11560" y="18653"/>
                  </a:lnTo>
                  <a:cubicBezTo>
                    <a:pt x="15772" y="17703"/>
                    <a:pt x="18907" y="13966"/>
                    <a:pt x="18907" y="9469"/>
                  </a:cubicBezTo>
                  <a:cubicBezTo>
                    <a:pt x="18907" y="4244"/>
                    <a:pt x="14663" y="0"/>
                    <a:pt x="9469" y="0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130472" y="3877215"/>
              <a:ext cx="340891" cy="327617"/>
            </a:xfrm>
            <a:custGeom>
              <a:avLst/>
              <a:gdLst/>
              <a:ahLst/>
              <a:cxnLst/>
              <a:rect l="l" t="t" r="r" b="b"/>
              <a:pathLst>
                <a:path w="11402" h="10958" extrusionOk="0">
                  <a:moveTo>
                    <a:pt x="4434" y="0"/>
                  </a:moveTo>
                  <a:cubicBezTo>
                    <a:pt x="4117" y="0"/>
                    <a:pt x="3896" y="254"/>
                    <a:pt x="3927" y="570"/>
                  </a:cubicBezTo>
                  <a:lnTo>
                    <a:pt x="4117" y="2059"/>
                  </a:lnTo>
                  <a:cubicBezTo>
                    <a:pt x="4181" y="2471"/>
                    <a:pt x="3991" y="2882"/>
                    <a:pt x="3674" y="3136"/>
                  </a:cubicBezTo>
                  <a:lnTo>
                    <a:pt x="3199" y="3452"/>
                  </a:lnTo>
                  <a:cubicBezTo>
                    <a:pt x="2851" y="3706"/>
                    <a:pt x="2629" y="4086"/>
                    <a:pt x="2502" y="4497"/>
                  </a:cubicBezTo>
                  <a:lnTo>
                    <a:pt x="2502" y="4529"/>
                  </a:lnTo>
                  <a:cubicBezTo>
                    <a:pt x="2407" y="4877"/>
                    <a:pt x="2091" y="5131"/>
                    <a:pt x="1710" y="5131"/>
                  </a:cubicBezTo>
                  <a:lnTo>
                    <a:pt x="0" y="5131"/>
                  </a:lnTo>
                  <a:lnTo>
                    <a:pt x="190" y="10198"/>
                  </a:lnTo>
                  <a:lnTo>
                    <a:pt x="2312" y="10198"/>
                  </a:lnTo>
                  <a:lnTo>
                    <a:pt x="3009" y="10958"/>
                  </a:lnTo>
                  <a:lnTo>
                    <a:pt x="8583" y="10958"/>
                  </a:lnTo>
                  <a:cubicBezTo>
                    <a:pt x="8963" y="10958"/>
                    <a:pt x="9248" y="10641"/>
                    <a:pt x="9248" y="10261"/>
                  </a:cubicBezTo>
                  <a:cubicBezTo>
                    <a:pt x="9248" y="9881"/>
                    <a:pt x="8963" y="9564"/>
                    <a:pt x="8583" y="9564"/>
                  </a:cubicBezTo>
                  <a:lnTo>
                    <a:pt x="9343" y="9564"/>
                  </a:lnTo>
                  <a:cubicBezTo>
                    <a:pt x="9818" y="9564"/>
                    <a:pt x="10198" y="9216"/>
                    <a:pt x="10198" y="8741"/>
                  </a:cubicBezTo>
                  <a:cubicBezTo>
                    <a:pt x="10198" y="8298"/>
                    <a:pt x="9818" y="7918"/>
                    <a:pt x="9343" y="7918"/>
                  </a:cubicBezTo>
                  <a:lnTo>
                    <a:pt x="10039" y="7918"/>
                  </a:lnTo>
                  <a:cubicBezTo>
                    <a:pt x="10514" y="7918"/>
                    <a:pt x="10895" y="7538"/>
                    <a:pt x="10895" y="7063"/>
                  </a:cubicBezTo>
                  <a:cubicBezTo>
                    <a:pt x="10895" y="6619"/>
                    <a:pt x="10514" y="6239"/>
                    <a:pt x="10039" y="6239"/>
                  </a:cubicBezTo>
                  <a:lnTo>
                    <a:pt x="10578" y="6239"/>
                  </a:lnTo>
                  <a:cubicBezTo>
                    <a:pt x="11021" y="6239"/>
                    <a:pt x="11401" y="5859"/>
                    <a:pt x="11401" y="5416"/>
                  </a:cubicBezTo>
                  <a:cubicBezTo>
                    <a:pt x="11401" y="4941"/>
                    <a:pt x="11021" y="4561"/>
                    <a:pt x="10578" y="4561"/>
                  </a:cubicBezTo>
                  <a:lnTo>
                    <a:pt x="5194" y="4561"/>
                  </a:lnTo>
                  <a:cubicBezTo>
                    <a:pt x="5131" y="4561"/>
                    <a:pt x="5384" y="4181"/>
                    <a:pt x="5606" y="3832"/>
                  </a:cubicBezTo>
                  <a:cubicBezTo>
                    <a:pt x="5891" y="3421"/>
                    <a:pt x="6049" y="2914"/>
                    <a:pt x="6049" y="2407"/>
                  </a:cubicBezTo>
                  <a:cubicBezTo>
                    <a:pt x="6017" y="1901"/>
                    <a:pt x="5954" y="1235"/>
                    <a:pt x="5669" y="729"/>
                  </a:cubicBezTo>
                  <a:cubicBezTo>
                    <a:pt x="5384" y="159"/>
                    <a:pt x="4846" y="32"/>
                    <a:pt x="4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14:flythrough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" grpId="0" animBg="1"/>
      <p:bldP spid="1354" grpId="0" animBg="1"/>
      <p:bldP spid="1416" grpId="0"/>
      <p:bldP spid="14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"/>
          <p:cNvSpPr/>
          <p:nvPr/>
        </p:nvSpPr>
        <p:spPr>
          <a:xfrm>
            <a:off x="1275214" y="1647276"/>
            <a:ext cx="775119" cy="775119"/>
          </a:xfrm>
          <a:custGeom>
            <a:avLst/>
            <a:gdLst/>
            <a:ahLst/>
            <a:cxnLst/>
            <a:rect l="l" t="t" r="r" b="b"/>
            <a:pathLst>
              <a:path w="25368" h="25368" extrusionOk="0">
                <a:moveTo>
                  <a:pt x="12668" y="1"/>
                </a:moveTo>
                <a:cubicBezTo>
                  <a:pt x="5669" y="1"/>
                  <a:pt x="0" y="5669"/>
                  <a:pt x="0" y="12700"/>
                </a:cubicBezTo>
                <a:cubicBezTo>
                  <a:pt x="0" y="19699"/>
                  <a:pt x="5669" y="25368"/>
                  <a:pt x="12668" y="25368"/>
                </a:cubicBezTo>
                <a:cubicBezTo>
                  <a:pt x="19698" y="25368"/>
                  <a:pt x="25367" y="19699"/>
                  <a:pt x="25367" y="12700"/>
                </a:cubicBezTo>
                <a:cubicBezTo>
                  <a:pt x="25367" y="5669"/>
                  <a:pt x="19698" y="1"/>
                  <a:pt x="12668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3" name="Google Shape;483;p33"/>
          <p:cNvSpPr/>
          <p:nvPr/>
        </p:nvSpPr>
        <p:spPr>
          <a:xfrm>
            <a:off x="4183958" y="1647357"/>
            <a:ext cx="776066" cy="775119"/>
          </a:xfrm>
          <a:custGeom>
            <a:avLst/>
            <a:gdLst/>
            <a:ahLst/>
            <a:cxnLst/>
            <a:rect l="l" t="t" r="r" b="b"/>
            <a:pathLst>
              <a:path w="25399" h="25368" extrusionOk="0">
                <a:moveTo>
                  <a:pt x="12700" y="1"/>
                </a:moveTo>
                <a:cubicBezTo>
                  <a:pt x="5701" y="1"/>
                  <a:pt x="0" y="5670"/>
                  <a:pt x="0" y="12700"/>
                </a:cubicBezTo>
                <a:cubicBezTo>
                  <a:pt x="0" y="19699"/>
                  <a:pt x="5701" y="25368"/>
                  <a:pt x="12700" y="25368"/>
                </a:cubicBezTo>
                <a:cubicBezTo>
                  <a:pt x="19699" y="25368"/>
                  <a:pt x="25399" y="19699"/>
                  <a:pt x="25399" y="12700"/>
                </a:cubicBezTo>
                <a:cubicBezTo>
                  <a:pt x="25399" y="5670"/>
                  <a:pt x="19699" y="1"/>
                  <a:pt x="12700" y="1"/>
                </a:cubicBezTo>
                <a:close/>
              </a:path>
            </a:pathLst>
          </a:custGeom>
          <a:solidFill>
            <a:srgbClr val="E0D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4" name="Google Shape;484;p33"/>
          <p:cNvSpPr/>
          <p:nvPr/>
        </p:nvSpPr>
        <p:spPr>
          <a:xfrm>
            <a:off x="7093680" y="1647276"/>
            <a:ext cx="775119" cy="775119"/>
          </a:xfrm>
          <a:custGeom>
            <a:avLst/>
            <a:gdLst/>
            <a:ahLst/>
            <a:cxnLst/>
            <a:rect l="l" t="t" r="r" b="b"/>
            <a:pathLst>
              <a:path w="25368" h="25368" extrusionOk="0">
                <a:moveTo>
                  <a:pt x="12700" y="1"/>
                </a:moveTo>
                <a:cubicBezTo>
                  <a:pt x="5669" y="1"/>
                  <a:pt x="0" y="5669"/>
                  <a:pt x="0" y="12700"/>
                </a:cubicBezTo>
                <a:cubicBezTo>
                  <a:pt x="0" y="19699"/>
                  <a:pt x="5669" y="25368"/>
                  <a:pt x="12700" y="25368"/>
                </a:cubicBezTo>
                <a:cubicBezTo>
                  <a:pt x="19698" y="25368"/>
                  <a:pt x="25367" y="19699"/>
                  <a:pt x="25367" y="12700"/>
                </a:cubicBezTo>
                <a:cubicBezTo>
                  <a:pt x="25367" y="5669"/>
                  <a:pt x="19698" y="1"/>
                  <a:pt x="12700" y="1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5" name="Google Shape;485;p33"/>
          <p:cNvSpPr/>
          <p:nvPr/>
        </p:nvSpPr>
        <p:spPr>
          <a:xfrm>
            <a:off x="2729571" y="3204206"/>
            <a:ext cx="775119" cy="776097"/>
          </a:xfrm>
          <a:custGeom>
            <a:avLst/>
            <a:gdLst/>
            <a:ahLst/>
            <a:cxnLst/>
            <a:rect l="l" t="t" r="r" b="b"/>
            <a:pathLst>
              <a:path w="25368" h="25400" extrusionOk="0">
                <a:moveTo>
                  <a:pt x="12700" y="1"/>
                </a:moveTo>
                <a:cubicBezTo>
                  <a:pt x="5670" y="1"/>
                  <a:pt x="1" y="5701"/>
                  <a:pt x="1" y="12700"/>
                </a:cubicBezTo>
                <a:cubicBezTo>
                  <a:pt x="1" y="19699"/>
                  <a:pt x="5670" y="25399"/>
                  <a:pt x="12700" y="25399"/>
                </a:cubicBezTo>
                <a:cubicBezTo>
                  <a:pt x="19699" y="25399"/>
                  <a:pt x="25368" y="19699"/>
                  <a:pt x="25368" y="12700"/>
                </a:cubicBezTo>
                <a:cubicBezTo>
                  <a:pt x="25368" y="5701"/>
                  <a:pt x="19699" y="1"/>
                  <a:pt x="12700" y="1"/>
                </a:cubicBez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6" name="Google Shape;486;p33"/>
          <p:cNvSpPr/>
          <p:nvPr/>
        </p:nvSpPr>
        <p:spPr>
          <a:xfrm>
            <a:off x="5639293" y="3204206"/>
            <a:ext cx="775119" cy="776097"/>
          </a:xfrm>
          <a:custGeom>
            <a:avLst/>
            <a:gdLst/>
            <a:ahLst/>
            <a:cxnLst/>
            <a:rect l="l" t="t" r="r" b="b"/>
            <a:pathLst>
              <a:path w="25368" h="25400" extrusionOk="0">
                <a:moveTo>
                  <a:pt x="12668" y="1"/>
                </a:moveTo>
                <a:cubicBezTo>
                  <a:pt x="5669" y="1"/>
                  <a:pt x="1" y="5701"/>
                  <a:pt x="1" y="12700"/>
                </a:cubicBezTo>
                <a:cubicBezTo>
                  <a:pt x="1" y="19699"/>
                  <a:pt x="5669" y="25399"/>
                  <a:pt x="12668" y="25399"/>
                </a:cubicBezTo>
                <a:cubicBezTo>
                  <a:pt x="19699" y="25399"/>
                  <a:pt x="25368" y="19699"/>
                  <a:pt x="25368" y="12700"/>
                </a:cubicBezTo>
                <a:cubicBezTo>
                  <a:pt x="25368" y="5701"/>
                  <a:pt x="19699" y="1"/>
                  <a:pt x="12668" y="1"/>
                </a:cubicBez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664209" y="2385645"/>
            <a:ext cx="15050" cy="710200"/>
          </a:xfrm>
          <a:custGeom>
            <a:avLst/>
            <a:gdLst/>
            <a:ahLst/>
            <a:cxnLst/>
            <a:rect l="l" t="t" r="r" b="b"/>
            <a:pathLst>
              <a:path w="602" h="28408" extrusionOk="0">
                <a:moveTo>
                  <a:pt x="285" y="0"/>
                </a:moveTo>
                <a:cubicBezTo>
                  <a:pt x="127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27" y="634"/>
                  <a:pt x="285" y="634"/>
                </a:cubicBezTo>
                <a:cubicBezTo>
                  <a:pt x="443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43" y="0"/>
                  <a:pt x="285" y="0"/>
                </a:cubicBezTo>
                <a:close/>
                <a:moveTo>
                  <a:pt x="285" y="1647"/>
                </a:moveTo>
                <a:cubicBezTo>
                  <a:pt x="127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27" y="2280"/>
                  <a:pt x="285" y="2280"/>
                </a:cubicBezTo>
                <a:cubicBezTo>
                  <a:pt x="443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43" y="1647"/>
                  <a:pt x="285" y="1647"/>
                </a:cubicBezTo>
                <a:close/>
                <a:moveTo>
                  <a:pt x="285" y="3294"/>
                </a:moveTo>
                <a:cubicBezTo>
                  <a:pt x="127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27" y="3927"/>
                  <a:pt x="285" y="3927"/>
                </a:cubicBezTo>
                <a:cubicBezTo>
                  <a:pt x="443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43" y="3294"/>
                  <a:pt x="285" y="3294"/>
                </a:cubicBezTo>
                <a:close/>
                <a:moveTo>
                  <a:pt x="285" y="4909"/>
                </a:moveTo>
                <a:cubicBezTo>
                  <a:pt x="127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27" y="5542"/>
                  <a:pt x="285" y="5542"/>
                </a:cubicBezTo>
                <a:cubicBezTo>
                  <a:pt x="443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43" y="4909"/>
                  <a:pt x="285" y="4909"/>
                </a:cubicBezTo>
                <a:close/>
                <a:moveTo>
                  <a:pt x="285" y="6556"/>
                </a:moveTo>
                <a:cubicBezTo>
                  <a:pt x="127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27" y="7189"/>
                  <a:pt x="285" y="7189"/>
                </a:cubicBezTo>
                <a:cubicBezTo>
                  <a:pt x="443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43" y="6556"/>
                  <a:pt x="285" y="6556"/>
                </a:cubicBezTo>
                <a:close/>
                <a:moveTo>
                  <a:pt x="285" y="8171"/>
                </a:moveTo>
                <a:cubicBezTo>
                  <a:pt x="127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27" y="8804"/>
                  <a:pt x="285" y="8804"/>
                </a:cubicBezTo>
                <a:cubicBezTo>
                  <a:pt x="443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43" y="8171"/>
                  <a:pt x="285" y="8171"/>
                </a:cubicBezTo>
                <a:close/>
                <a:moveTo>
                  <a:pt x="285" y="9818"/>
                </a:moveTo>
                <a:cubicBezTo>
                  <a:pt x="127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27" y="10451"/>
                  <a:pt x="285" y="10451"/>
                </a:cubicBezTo>
                <a:cubicBezTo>
                  <a:pt x="443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43" y="9818"/>
                  <a:pt x="285" y="9818"/>
                </a:cubicBezTo>
                <a:close/>
                <a:moveTo>
                  <a:pt x="285" y="11464"/>
                </a:moveTo>
                <a:cubicBezTo>
                  <a:pt x="127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27" y="12098"/>
                  <a:pt x="285" y="12098"/>
                </a:cubicBezTo>
                <a:cubicBezTo>
                  <a:pt x="443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43" y="11464"/>
                  <a:pt x="285" y="11464"/>
                </a:cubicBezTo>
                <a:close/>
                <a:moveTo>
                  <a:pt x="285" y="13080"/>
                </a:moveTo>
                <a:cubicBezTo>
                  <a:pt x="127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27" y="13713"/>
                  <a:pt x="285" y="13713"/>
                </a:cubicBezTo>
                <a:cubicBezTo>
                  <a:pt x="443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43" y="13080"/>
                  <a:pt x="285" y="13080"/>
                </a:cubicBezTo>
                <a:close/>
                <a:moveTo>
                  <a:pt x="285" y="14726"/>
                </a:moveTo>
                <a:cubicBezTo>
                  <a:pt x="127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27" y="15360"/>
                  <a:pt x="285" y="15360"/>
                </a:cubicBezTo>
                <a:cubicBezTo>
                  <a:pt x="443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43" y="14726"/>
                  <a:pt x="285" y="14726"/>
                </a:cubicBezTo>
                <a:close/>
                <a:moveTo>
                  <a:pt x="285" y="16341"/>
                </a:moveTo>
                <a:cubicBezTo>
                  <a:pt x="127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27" y="16975"/>
                  <a:pt x="285" y="16975"/>
                </a:cubicBezTo>
                <a:cubicBezTo>
                  <a:pt x="443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43" y="16341"/>
                  <a:pt x="285" y="16341"/>
                </a:cubicBezTo>
                <a:close/>
                <a:moveTo>
                  <a:pt x="285" y="17988"/>
                </a:moveTo>
                <a:cubicBezTo>
                  <a:pt x="127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27" y="18622"/>
                  <a:pt x="285" y="18622"/>
                </a:cubicBezTo>
                <a:cubicBezTo>
                  <a:pt x="443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43" y="17988"/>
                  <a:pt x="285" y="17988"/>
                </a:cubicBezTo>
                <a:close/>
                <a:moveTo>
                  <a:pt x="285" y="19635"/>
                </a:moveTo>
                <a:cubicBezTo>
                  <a:pt x="127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27" y="20268"/>
                  <a:pt x="285" y="20268"/>
                </a:cubicBezTo>
                <a:cubicBezTo>
                  <a:pt x="443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43" y="19635"/>
                  <a:pt x="285" y="19635"/>
                </a:cubicBezTo>
                <a:close/>
                <a:moveTo>
                  <a:pt x="285" y="21250"/>
                </a:moveTo>
                <a:cubicBezTo>
                  <a:pt x="127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27" y="21883"/>
                  <a:pt x="285" y="21883"/>
                </a:cubicBezTo>
                <a:cubicBezTo>
                  <a:pt x="443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43" y="21250"/>
                  <a:pt x="285" y="21250"/>
                </a:cubicBezTo>
                <a:close/>
                <a:moveTo>
                  <a:pt x="285" y="22897"/>
                </a:moveTo>
                <a:cubicBezTo>
                  <a:pt x="127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27" y="23530"/>
                  <a:pt x="285" y="23530"/>
                </a:cubicBezTo>
                <a:cubicBezTo>
                  <a:pt x="443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43" y="22897"/>
                  <a:pt x="285" y="22897"/>
                </a:cubicBezTo>
                <a:close/>
                <a:moveTo>
                  <a:pt x="285" y="24512"/>
                </a:moveTo>
                <a:cubicBezTo>
                  <a:pt x="127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27" y="25145"/>
                  <a:pt x="285" y="25145"/>
                </a:cubicBezTo>
                <a:cubicBezTo>
                  <a:pt x="443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43" y="24512"/>
                  <a:pt x="285" y="24512"/>
                </a:cubicBezTo>
                <a:close/>
                <a:moveTo>
                  <a:pt x="285" y="26159"/>
                </a:moveTo>
                <a:cubicBezTo>
                  <a:pt x="127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27" y="26792"/>
                  <a:pt x="285" y="26792"/>
                </a:cubicBezTo>
                <a:cubicBezTo>
                  <a:pt x="443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43" y="26159"/>
                  <a:pt x="285" y="26159"/>
                </a:cubicBezTo>
                <a:close/>
                <a:moveTo>
                  <a:pt x="285" y="27774"/>
                </a:moveTo>
                <a:cubicBezTo>
                  <a:pt x="127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27" y="28407"/>
                  <a:pt x="285" y="28407"/>
                </a:cubicBezTo>
                <a:cubicBezTo>
                  <a:pt x="443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43" y="27774"/>
                  <a:pt x="285" y="27774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>
            <a:off x="3117619" y="2488231"/>
            <a:ext cx="15075" cy="710200"/>
          </a:xfrm>
          <a:custGeom>
            <a:avLst/>
            <a:gdLst/>
            <a:ahLst/>
            <a:cxnLst/>
            <a:rect l="l" t="t" r="r" b="b"/>
            <a:pathLst>
              <a:path w="603" h="28408" extrusionOk="0">
                <a:moveTo>
                  <a:pt x="317" y="0"/>
                </a:moveTo>
                <a:cubicBezTo>
                  <a:pt x="159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59" y="634"/>
                  <a:pt x="317" y="634"/>
                </a:cubicBezTo>
                <a:cubicBezTo>
                  <a:pt x="475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75" y="0"/>
                  <a:pt x="317" y="0"/>
                </a:cubicBezTo>
                <a:close/>
                <a:moveTo>
                  <a:pt x="317" y="1647"/>
                </a:moveTo>
                <a:cubicBezTo>
                  <a:pt x="159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59" y="2280"/>
                  <a:pt x="317" y="2280"/>
                </a:cubicBezTo>
                <a:cubicBezTo>
                  <a:pt x="475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75" y="1647"/>
                  <a:pt x="317" y="1647"/>
                </a:cubicBezTo>
                <a:close/>
                <a:moveTo>
                  <a:pt x="317" y="3294"/>
                </a:moveTo>
                <a:cubicBezTo>
                  <a:pt x="159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59" y="3927"/>
                  <a:pt x="317" y="3927"/>
                </a:cubicBezTo>
                <a:cubicBezTo>
                  <a:pt x="475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75" y="3294"/>
                  <a:pt x="317" y="3294"/>
                </a:cubicBezTo>
                <a:close/>
                <a:moveTo>
                  <a:pt x="317" y="4909"/>
                </a:moveTo>
                <a:cubicBezTo>
                  <a:pt x="159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59" y="5542"/>
                  <a:pt x="317" y="5542"/>
                </a:cubicBezTo>
                <a:cubicBezTo>
                  <a:pt x="475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75" y="4909"/>
                  <a:pt x="317" y="4909"/>
                </a:cubicBezTo>
                <a:close/>
                <a:moveTo>
                  <a:pt x="317" y="6556"/>
                </a:moveTo>
                <a:cubicBezTo>
                  <a:pt x="159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59" y="7189"/>
                  <a:pt x="317" y="7189"/>
                </a:cubicBezTo>
                <a:cubicBezTo>
                  <a:pt x="475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75" y="6556"/>
                  <a:pt x="317" y="6556"/>
                </a:cubicBezTo>
                <a:close/>
                <a:moveTo>
                  <a:pt x="317" y="8171"/>
                </a:moveTo>
                <a:cubicBezTo>
                  <a:pt x="159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59" y="8804"/>
                  <a:pt x="317" y="8804"/>
                </a:cubicBezTo>
                <a:cubicBezTo>
                  <a:pt x="475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75" y="8171"/>
                  <a:pt x="317" y="8171"/>
                </a:cubicBezTo>
                <a:close/>
                <a:moveTo>
                  <a:pt x="317" y="9818"/>
                </a:moveTo>
                <a:cubicBezTo>
                  <a:pt x="159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59" y="10451"/>
                  <a:pt x="317" y="10451"/>
                </a:cubicBezTo>
                <a:cubicBezTo>
                  <a:pt x="475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75" y="9818"/>
                  <a:pt x="317" y="9818"/>
                </a:cubicBezTo>
                <a:close/>
                <a:moveTo>
                  <a:pt x="317" y="11464"/>
                </a:moveTo>
                <a:cubicBezTo>
                  <a:pt x="159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59" y="12098"/>
                  <a:pt x="317" y="12098"/>
                </a:cubicBezTo>
                <a:cubicBezTo>
                  <a:pt x="475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75" y="11464"/>
                  <a:pt x="317" y="11464"/>
                </a:cubicBezTo>
                <a:close/>
                <a:moveTo>
                  <a:pt x="317" y="13080"/>
                </a:moveTo>
                <a:cubicBezTo>
                  <a:pt x="159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59" y="13713"/>
                  <a:pt x="317" y="13713"/>
                </a:cubicBezTo>
                <a:cubicBezTo>
                  <a:pt x="475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75" y="13080"/>
                  <a:pt x="317" y="13080"/>
                </a:cubicBezTo>
                <a:close/>
                <a:moveTo>
                  <a:pt x="317" y="14726"/>
                </a:moveTo>
                <a:cubicBezTo>
                  <a:pt x="159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59" y="15360"/>
                  <a:pt x="317" y="15360"/>
                </a:cubicBezTo>
                <a:cubicBezTo>
                  <a:pt x="475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75" y="14726"/>
                  <a:pt x="317" y="14726"/>
                </a:cubicBezTo>
                <a:close/>
                <a:moveTo>
                  <a:pt x="317" y="16341"/>
                </a:moveTo>
                <a:cubicBezTo>
                  <a:pt x="159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59" y="16975"/>
                  <a:pt x="317" y="16975"/>
                </a:cubicBezTo>
                <a:cubicBezTo>
                  <a:pt x="475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75" y="16341"/>
                  <a:pt x="317" y="16341"/>
                </a:cubicBezTo>
                <a:close/>
                <a:moveTo>
                  <a:pt x="317" y="17988"/>
                </a:moveTo>
                <a:cubicBezTo>
                  <a:pt x="159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59" y="18622"/>
                  <a:pt x="317" y="18622"/>
                </a:cubicBezTo>
                <a:cubicBezTo>
                  <a:pt x="475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75" y="17988"/>
                  <a:pt x="317" y="17988"/>
                </a:cubicBezTo>
                <a:close/>
                <a:moveTo>
                  <a:pt x="317" y="19635"/>
                </a:moveTo>
                <a:cubicBezTo>
                  <a:pt x="159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59" y="20268"/>
                  <a:pt x="317" y="20268"/>
                </a:cubicBezTo>
                <a:cubicBezTo>
                  <a:pt x="475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75" y="19635"/>
                  <a:pt x="317" y="19635"/>
                </a:cubicBezTo>
                <a:close/>
                <a:moveTo>
                  <a:pt x="317" y="21250"/>
                </a:moveTo>
                <a:cubicBezTo>
                  <a:pt x="159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59" y="21883"/>
                  <a:pt x="317" y="21883"/>
                </a:cubicBezTo>
                <a:cubicBezTo>
                  <a:pt x="475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75" y="21250"/>
                  <a:pt x="317" y="21250"/>
                </a:cubicBezTo>
                <a:close/>
                <a:moveTo>
                  <a:pt x="317" y="22897"/>
                </a:moveTo>
                <a:cubicBezTo>
                  <a:pt x="159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59" y="23530"/>
                  <a:pt x="317" y="23530"/>
                </a:cubicBezTo>
                <a:cubicBezTo>
                  <a:pt x="475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75" y="22897"/>
                  <a:pt x="317" y="22897"/>
                </a:cubicBezTo>
                <a:close/>
                <a:moveTo>
                  <a:pt x="317" y="24512"/>
                </a:moveTo>
                <a:cubicBezTo>
                  <a:pt x="159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59" y="25145"/>
                  <a:pt x="317" y="25145"/>
                </a:cubicBezTo>
                <a:cubicBezTo>
                  <a:pt x="475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75" y="24512"/>
                  <a:pt x="317" y="24512"/>
                </a:cubicBezTo>
                <a:close/>
                <a:moveTo>
                  <a:pt x="317" y="26159"/>
                </a:moveTo>
                <a:cubicBezTo>
                  <a:pt x="159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59" y="26792"/>
                  <a:pt x="317" y="26792"/>
                </a:cubicBezTo>
                <a:cubicBezTo>
                  <a:pt x="475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75" y="26159"/>
                  <a:pt x="317" y="26159"/>
                </a:cubicBezTo>
                <a:close/>
                <a:moveTo>
                  <a:pt x="317" y="27774"/>
                </a:moveTo>
                <a:cubicBezTo>
                  <a:pt x="159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59" y="28407"/>
                  <a:pt x="317" y="28407"/>
                </a:cubicBezTo>
                <a:cubicBezTo>
                  <a:pt x="475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75" y="27774"/>
                  <a:pt x="317" y="27774"/>
                </a:cubicBez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6018864" y="2488231"/>
            <a:ext cx="15050" cy="710200"/>
          </a:xfrm>
          <a:custGeom>
            <a:avLst/>
            <a:gdLst/>
            <a:ahLst/>
            <a:cxnLst/>
            <a:rect l="l" t="t" r="r" b="b"/>
            <a:pathLst>
              <a:path w="602" h="28408" extrusionOk="0">
                <a:moveTo>
                  <a:pt x="285" y="0"/>
                </a:moveTo>
                <a:cubicBezTo>
                  <a:pt x="127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27" y="634"/>
                  <a:pt x="285" y="634"/>
                </a:cubicBezTo>
                <a:cubicBezTo>
                  <a:pt x="475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44" y="0"/>
                  <a:pt x="285" y="0"/>
                </a:cubicBezTo>
                <a:close/>
                <a:moveTo>
                  <a:pt x="285" y="1647"/>
                </a:moveTo>
                <a:cubicBezTo>
                  <a:pt x="127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27" y="2280"/>
                  <a:pt x="285" y="2280"/>
                </a:cubicBezTo>
                <a:cubicBezTo>
                  <a:pt x="475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44" y="1647"/>
                  <a:pt x="285" y="1647"/>
                </a:cubicBezTo>
                <a:close/>
                <a:moveTo>
                  <a:pt x="285" y="3294"/>
                </a:moveTo>
                <a:cubicBezTo>
                  <a:pt x="127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27" y="3927"/>
                  <a:pt x="285" y="3927"/>
                </a:cubicBezTo>
                <a:cubicBezTo>
                  <a:pt x="475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44" y="3294"/>
                  <a:pt x="285" y="3294"/>
                </a:cubicBezTo>
                <a:close/>
                <a:moveTo>
                  <a:pt x="285" y="4909"/>
                </a:moveTo>
                <a:cubicBezTo>
                  <a:pt x="127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27" y="5542"/>
                  <a:pt x="285" y="5542"/>
                </a:cubicBezTo>
                <a:cubicBezTo>
                  <a:pt x="475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44" y="4909"/>
                  <a:pt x="285" y="4909"/>
                </a:cubicBezTo>
                <a:close/>
                <a:moveTo>
                  <a:pt x="285" y="6556"/>
                </a:moveTo>
                <a:cubicBezTo>
                  <a:pt x="127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27" y="7189"/>
                  <a:pt x="285" y="7189"/>
                </a:cubicBezTo>
                <a:cubicBezTo>
                  <a:pt x="475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44" y="6556"/>
                  <a:pt x="285" y="6556"/>
                </a:cubicBezTo>
                <a:close/>
                <a:moveTo>
                  <a:pt x="285" y="8171"/>
                </a:moveTo>
                <a:cubicBezTo>
                  <a:pt x="127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27" y="8804"/>
                  <a:pt x="285" y="8804"/>
                </a:cubicBezTo>
                <a:cubicBezTo>
                  <a:pt x="475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44" y="8171"/>
                  <a:pt x="285" y="8171"/>
                </a:cubicBezTo>
                <a:close/>
                <a:moveTo>
                  <a:pt x="285" y="9818"/>
                </a:moveTo>
                <a:cubicBezTo>
                  <a:pt x="127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27" y="10451"/>
                  <a:pt x="285" y="10451"/>
                </a:cubicBezTo>
                <a:cubicBezTo>
                  <a:pt x="475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44" y="9818"/>
                  <a:pt x="285" y="9818"/>
                </a:cubicBezTo>
                <a:close/>
                <a:moveTo>
                  <a:pt x="285" y="11464"/>
                </a:moveTo>
                <a:cubicBezTo>
                  <a:pt x="127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27" y="12098"/>
                  <a:pt x="285" y="12098"/>
                </a:cubicBezTo>
                <a:cubicBezTo>
                  <a:pt x="475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44" y="11464"/>
                  <a:pt x="285" y="11464"/>
                </a:cubicBezTo>
                <a:close/>
                <a:moveTo>
                  <a:pt x="285" y="13080"/>
                </a:moveTo>
                <a:cubicBezTo>
                  <a:pt x="127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27" y="13713"/>
                  <a:pt x="285" y="13713"/>
                </a:cubicBezTo>
                <a:cubicBezTo>
                  <a:pt x="475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44" y="13080"/>
                  <a:pt x="285" y="13080"/>
                </a:cubicBezTo>
                <a:close/>
                <a:moveTo>
                  <a:pt x="285" y="14726"/>
                </a:moveTo>
                <a:cubicBezTo>
                  <a:pt x="127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27" y="15360"/>
                  <a:pt x="285" y="15360"/>
                </a:cubicBezTo>
                <a:cubicBezTo>
                  <a:pt x="475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44" y="14726"/>
                  <a:pt x="285" y="14726"/>
                </a:cubicBezTo>
                <a:close/>
                <a:moveTo>
                  <a:pt x="285" y="16341"/>
                </a:moveTo>
                <a:cubicBezTo>
                  <a:pt x="127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27" y="16975"/>
                  <a:pt x="285" y="16975"/>
                </a:cubicBezTo>
                <a:cubicBezTo>
                  <a:pt x="475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44" y="16341"/>
                  <a:pt x="285" y="16341"/>
                </a:cubicBezTo>
                <a:close/>
                <a:moveTo>
                  <a:pt x="285" y="17988"/>
                </a:moveTo>
                <a:cubicBezTo>
                  <a:pt x="127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27" y="18622"/>
                  <a:pt x="285" y="18622"/>
                </a:cubicBezTo>
                <a:cubicBezTo>
                  <a:pt x="475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44" y="17988"/>
                  <a:pt x="285" y="17988"/>
                </a:cubicBezTo>
                <a:close/>
                <a:moveTo>
                  <a:pt x="285" y="19635"/>
                </a:moveTo>
                <a:cubicBezTo>
                  <a:pt x="127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27" y="20268"/>
                  <a:pt x="285" y="20268"/>
                </a:cubicBezTo>
                <a:cubicBezTo>
                  <a:pt x="475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44" y="19635"/>
                  <a:pt x="285" y="19635"/>
                </a:cubicBezTo>
                <a:close/>
                <a:moveTo>
                  <a:pt x="285" y="21250"/>
                </a:moveTo>
                <a:cubicBezTo>
                  <a:pt x="127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27" y="21883"/>
                  <a:pt x="285" y="21883"/>
                </a:cubicBezTo>
                <a:cubicBezTo>
                  <a:pt x="475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44" y="21250"/>
                  <a:pt x="285" y="21250"/>
                </a:cubicBezTo>
                <a:close/>
                <a:moveTo>
                  <a:pt x="285" y="22897"/>
                </a:moveTo>
                <a:cubicBezTo>
                  <a:pt x="127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27" y="23530"/>
                  <a:pt x="285" y="23530"/>
                </a:cubicBezTo>
                <a:cubicBezTo>
                  <a:pt x="475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44" y="22897"/>
                  <a:pt x="285" y="22897"/>
                </a:cubicBezTo>
                <a:close/>
                <a:moveTo>
                  <a:pt x="285" y="24512"/>
                </a:moveTo>
                <a:cubicBezTo>
                  <a:pt x="127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27" y="25145"/>
                  <a:pt x="285" y="25145"/>
                </a:cubicBezTo>
                <a:cubicBezTo>
                  <a:pt x="475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44" y="24512"/>
                  <a:pt x="285" y="24512"/>
                </a:cubicBezTo>
                <a:close/>
                <a:moveTo>
                  <a:pt x="285" y="26159"/>
                </a:moveTo>
                <a:cubicBezTo>
                  <a:pt x="127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27" y="26792"/>
                  <a:pt x="285" y="26792"/>
                </a:cubicBezTo>
                <a:cubicBezTo>
                  <a:pt x="475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44" y="26159"/>
                  <a:pt x="285" y="26159"/>
                </a:cubicBezTo>
                <a:close/>
                <a:moveTo>
                  <a:pt x="285" y="27774"/>
                </a:moveTo>
                <a:cubicBezTo>
                  <a:pt x="127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27" y="28407"/>
                  <a:pt x="285" y="28407"/>
                </a:cubicBezTo>
                <a:cubicBezTo>
                  <a:pt x="475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44" y="27774"/>
                  <a:pt x="285" y="27774"/>
                </a:cubicBez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4564850" y="2385645"/>
            <a:ext cx="14275" cy="710200"/>
          </a:xfrm>
          <a:custGeom>
            <a:avLst/>
            <a:gdLst/>
            <a:ahLst/>
            <a:cxnLst/>
            <a:rect l="l" t="t" r="r" b="b"/>
            <a:pathLst>
              <a:path w="571" h="28408" extrusionOk="0">
                <a:moveTo>
                  <a:pt x="286" y="0"/>
                </a:moveTo>
                <a:cubicBezTo>
                  <a:pt x="127" y="0"/>
                  <a:pt x="1" y="159"/>
                  <a:pt x="1" y="317"/>
                </a:cubicBezTo>
                <a:lnTo>
                  <a:pt x="1" y="349"/>
                </a:lnTo>
                <a:cubicBezTo>
                  <a:pt x="1" y="507"/>
                  <a:pt x="127" y="634"/>
                  <a:pt x="286" y="634"/>
                </a:cubicBezTo>
                <a:cubicBezTo>
                  <a:pt x="444" y="634"/>
                  <a:pt x="571" y="507"/>
                  <a:pt x="571" y="349"/>
                </a:cubicBezTo>
                <a:lnTo>
                  <a:pt x="571" y="317"/>
                </a:lnTo>
                <a:cubicBezTo>
                  <a:pt x="571" y="159"/>
                  <a:pt x="444" y="0"/>
                  <a:pt x="286" y="0"/>
                </a:cubicBezTo>
                <a:close/>
                <a:moveTo>
                  <a:pt x="286" y="1647"/>
                </a:moveTo>
                <a:cubicBezTo>
                  <a:pt x="127" y="1647"/>
                  <a:pt x="1" y="1774"/>
                  <a:pt x="1" y="1932"/>
                </a:cubicBezTo>
                <a:lnTo>
                  <a:pt x="1" y="1995"/>
                </a:lnTo>
                <a:cubicBezTo>
                  <a:pt x="1" y="2154"/>
                  <a:pt x="127" y="2280"/>
                  <a:pt x="286" y="2280"/>
                </a:cubicBezTo>
                <a:cubicBezTo>
                  <a:pt x="444" y="2280"/>
                  <a:pt x="571" y="2154"/>
                  <a:pt x="571" y="1995"/>
                </a:cubicBezTo>
                <a:lnTo>
                  <a:pt x="571" y="1932"/>
                </a:lnTo>
                <a:cubicBezTo>
                  <a:pt x="571" y="1774"/>
                  <a:pt x="444" y="1647"/>
                  <a:pt x="286" y="1647"/>
                </a:cubicBezTo>
                <a:close/>
                <a:moveTo>
                  <a:pt x="286" y="3294"/>
                </a:moveTo>
                <a:cubicBezTo>
                  <a:pt x="127" y="3294"/>
                  <a:pt x="1" y="3421"/>
                  <a:pt x="1" y="3579"/>
                </a:cubicBezTo>
                <a:lnTo>
                  <a:pt x="1" y="3611"/>
                </a:lnTo>
                <a:cubicBezTo>
                  <a:pt x="1" y="3769"/>
                  <a:pt x="127" y="3927"/>
                  <a:pt x="286" y="3927"/>
                </a:cubicBezTo>
                <a:cubicBezTo>
                  <a:pt x="444" y="3927"/>
                  <a:pt x="571" y="3769"/>
                  <a:pt x="571" y="3611"/>
                </a:cubicBezTo>
                <a:lnTo>
                  <a:pt x="571" y="3579"/>
                </a:lnTo>
                <a:cubicBezTo>
                  <a:pt x="571" y="3421"/>
                  <a:pt x="444" y="3294"/>
                  <a:pt x="286" y="3294"/>
                </a:cubicBezTo>
                <a:close/>
                <a:moveTo>
                  <a:pt x="286" y="4909"/>
                </a:moveTo>
                <a:cubicBezTo>
                  <a:pt x="127" y="4909"/>
                  <a:pt x="1" y="5036"/>
                  <a:pt x="1" y="5226"/>
                </a:cubicBezTo>
                <a:lnTo>
                  <a:pt x="1" y="5257"/>
                </a:lnTo>
                <a:cubicBezTo>
                  <a:pt x="1" y="5416"/>
                  <a:pt x="127" y="5542"/>
                  <a:pt x="286" y="5542"/>
                </a:cubicBezTo>
                <a:cubicBezTo>
                  <a:pt x="444" y="5542"/>
                  <a:pt x="571" y="5416"/>
                  <a:pt x="571" y="5257"/>
                </a:cubicBezTo>
                <a:lnTo>
                  <a:pt x="571" y="5226"/>
                </a:lnTo>
                <a:cubicBezTo>
                  <a:pt x="571" y="5036"/>
                  <a:pt x="444" y="4909"/>
                  <a:pt x="286" y="4909"/>
                </a:cubicBezTo>
                <a:close/>
                <a:moveTo>
                  <a:pt x="286" y="6556"/>
                </a:moveTo>
                <a:cubicBezTo>
                  <a:pt x="127" y="6556"/>
                  <a:pt x="1" y="6682"/>
                  <a:pt x="1" y="6841"/>
                </a:cubicBezTo>
                <a:lnTo>
                  <a:pt x="1" y="6872"/>
                </a:lnTo>
                <a:cubicBezTo>
                  <a:pt x="1" y="7062"/>
                  <a:pt x="127" y="7189"/>
                  <a:pt x="286" y="7189"/>
                </a:cubicBezTo>
                <a:cubicBezTo>
                  <a:pt x="444" y="7189"/>
                  <a:pt x="571" y="7062"/>
                  <a:pt x="571" y="6872"/>
                </a:cubicBezTo>
                <a:lnTo>
                  <a:pt x="571" y="6841"/>
                </a:lnTo>
                <a:cubicBezTo>
                  <a:pt x="571" y="6682"/>
                  <a:pt x="444" y="6556"/>
                  <a:pt x="286" y="6556"/>
                </a:cubicBezTo>
                <a:close/>
                <a:moveTo>
                  <a:pt x="286" y="8171"/>
                </a:moveTo>
                <a:cubicBezTo>
                  <a:pt x="127" y="8171"/>
                  <a:pt x="1" y="8329"/>
                  <a:pt x="1" y="8488"/>
                </a:cubicBezTo>
                <a:lnTo>
                  <a:pt x="1" y="8519"/>
                </a:lnTo>
                <a:cubicBezTo>
                  <a:pt x="1" y="8678"/>
                  <a:pt x="127" y="8804"/>
                  <a:pt x="286" y="8804"/>
                </a:cubicBezTo>
                <a:cubicBezTo>
                  <a:pt x="444" y="8804"/>
                  <a:pt x="571" y="8678"/>
                  <a:pt x="571" y="8519"/>
                </a:cubicBezTo>
                <a:lnTo>
                  <a:pt x="571" y="8488"/>
                </a:lnTo>
                <a:cubicBezTo>
                  <a:pt x="571" y="8329"/>
                  <a:pt x="444" y="8171"/>
                  <a:pt x="286" y="8171"/>
                </a:cubicBezTo>
                <a:close/>
                <a:moveTo>
                  <a:pt x="286" y="9818"/>
                </a:moveTo>
                <a:cubicBezTo>
                  <a:pt x="127" y="9818"/>
                  <a:pt x="1" y="9944"/>
                  <a:pt x="1" y="10103"/>
                </a:cubicBezTo>
                <a:lnTo>
                  <a:pt x="1" y="10166"/>
                </a:lnTo>
                <a:cubicBezTo>
                  <a:pt x="1" y="10324"/>
                  <a:pt x="127" y="10451"/>
                  <a:pt x="286" y="10451"/>
                </a:cubicBezTo>
                <a:cubicBezTo>
                  <a:pt x="444" y="10451"/>
                  <a:pt x="571" y="10324"/>
                  <a:pt x="571" y="10166"/>
                </a:cubicBezTo>
                <a:lnTo>
                  <a:pt x="571" y="10103"/>
                </a:lnTo>
                <a:cubicBezTo>
                  <a:pt x="571" y="9944"/>
                  <a:pt x="444" y="9818"/>
                  <a:pt x="286" y="9818"/>
                </a:cubicBezTo>
                <a:close/>
                <a:moveTo>
                  <a:pt x="286" y="11464"/>
                </a:moveTo>
                <a:cubicBezTo>
                  <a:pt x="127" y="11464"/>
                  <a:pt x="1" y="11591"/>
                  <a:pt x="1" y="11749"/>
                </a:cubicBezTo>
                <a:lnTo>
                  <a:pt x="1" y="11781"/>
                </a:lnTo>
                <a:cubicBezTo>
                  <a:pt x="1" y="11939"/>
                  <a:pt x="127" y="12098"/>
                  <a:pt x="286" y="12098"/>
                </a:cubicBezTo>
                <a:cubicBezTo>
                  <a:pt x="444" y="12098"/>
                  <a:pt x="571" y="11939"/>
                  <a:pt x="571" y="11781"/>
                </a:cubicBezTo>
                <a:lnTo>
                  <a:pt x="571" y="11749"/>
                </a:lnTo>
                <a:cubicBezTo>
                  <a:pt x="571" y="11591"/>
                  <a:pt x="444" y="11464"/>
                  <a:pt x="286" y="11464"/>
                </a:cubicBezTo>
                <a:close/>
                <a:moveTo>
                  <a:pt x="286" y="13080"/>
                </a:moveTo>
                <a:cubicBezTo>
                  <a:pt x="127" y="13080"/>
                  <a:pt x="1" y="13206"/>
                  <a:pt x="1" y="13396"/>
                </a:cubicBezTo>
                <a:lnTo>
                  <a:pt x="1" y="13428"/>
                </a:lnTo>
                <a:cubicBezTo>
                  <a:pt x="1" y="13586"/>
                  <a:pt x="127" y="13713"/>
                  <a:pt x="286" y="13713"/>
                </a:cubicBezTo>
                <a:cubicBezTo>
                  <a:pt x="444" y="13713"/>
                  <a:pt x="571" y="13586"/>
                  <a:pt x="571" y="13428"/>
                </a:cubicBezTo>
                <a:lnTo>
                  <a:pt x="571" y="13396"/>
                </a:lnTo>
                <a:cubicBezTo>
                  <a:pt x="571" y="13206"/>
                  <a:pt x="444" y="13080"/>
                  <a:pt x="286" y="13080"/>
                </a:cubicBezTo>
                <a:close/>
                <a:moveTo>
                  <a:pt x="286" y="14726"/>
                </a:moveTo>
                <a:cubicBezTo>
                  <a:pt x="127" y="14726"/>
                  <a:pt x="1" y="14853"/>
                  <a:pt x="1" y="15011"/>
                </a:cubicBezTo>
                <a:lnTo>
                  <a:pt x="1" y="15043"/>
                </a:lnTo>
                <a:cubicBezTo>
                  <a:pt x="1" y="15233"/>
                  <a:pt x="127" y="15360"/>
                  <a:pt x="286" y="15360"/>
                </a:cubicBezTo>
                <a:cubicBezTo>
                  <a:pt x="444" y="15360"/>
                  <a:pt x="571" y="15233"/>
                  <a:pt x="571" y="15043"/>
                </a:cubicBezTo>
                <a:lnTo>
                  <a:pt x="571" y="15011"/>
                </a:lnTo>
                <a:cubicBezTo>
                  <a:pt x="571" y="14853"/>
                  <a:pt x="444" y="14726"/>
                  <a:pt x="286" y="14726"/>
                </a:cubicBezTo>
                <a:close/>
                <a:moveTo>
                  <a:pt x="286" y="16341"/>
                </a:moveTo>
                <a:cubicBezTo>
                  <a:pt x="127" y="16341"/>
                  <a:pt x="1" y="16500"/>
                  <a:pt x="1" y="16658"/>
                </a:cubicBezTo>
                <a:lnTo>
                  <a:pt x="1" y="16690"/>
                </a:lnTo>
                <a:cubicBezTo>
                  <a:pt x="1" y="16848"/>
                  <a:pt x="127" y="16975"/>
                  <a:pt x="286" y="16975"/>
                </a:cubicBezTo>
                <a:cubicBezTo>
                  <a:pt x="444" y="16975"/>
                  <a:pt x="571" y="16848"/>
                  <a:pt x="571" y="16690"/>
                </a:cubicBezTo>
                <a:lnTo>
                  <a:pt x="571" y="16658"/>
                </a:lnTo>
                <a:cubicBezTo>
                  <a:pt x="571" y="16500"/>
                  <a:pt x="444" y="16341"/>
                  <a:pt x="286" y="16341"/>
                </a:cubicBezTo>
                <a:close/>
                <a:moveTo>
                  <a:pt x="286" y="17988"/>
                </a:moveTo>
                <a:cubicBezTo>
                  <a:pt x="127" y="17988"/>
                  <a:pt x="1" y="18115"/>
                  <a:pt x="1" y="18273"/>
                </a:cubicBezTo>
                <a:lnTo>
                  <a:pt x="1" y="18337"/>
                </a:lnTo>
                <a:cubicBezTo>
                  <a:pt x="1" y="18495"/>
                  <a:pt x="127" y="18622"/>
                  <a:pt x="286" y="18622"/>
                </a:cubicBezTo>
                <a:cubicBezTo>
                  <a:pt x="444" y="18622"/>
                  <a:pt x="571" y="18495"/>
                  <a:pt x="571" y="18337"/>
                </a:cubicBezTo>
                <a:lnTo>
                  <a:pt x="571" y="18273"/>
                </a:lnTo>
                <a:cubicBezTo>
                  <a:pt x="571" y="18115"/>
                  <a:pt x="444" y="17988"/>
                  <a:pt x="286" y="17988"/>
                </a:cubicBezTo>
                <a:close/>
                <a:moveTo>
                  <a:pt x="286" y="19635"/>
                </a:moveTo>
                <a:cubicBezTo>
                  <a:pt x="127" y="19635"/>
                  <a:pt x="1" y="19762"/>
                  <a:pt x="1" y="19920"/>
                </a:cubicBezTo>
                <a:lnTo>
                  <a:pt x="1" y="19952"/>
                </a:lnTo>
                <a:cubicBezTo>
                  <a:pt x="1" y="20110"/>
                  <a:pt x="127" y="20268"/>
                  <a:pt x="286" y="20268"/>
                </a:cubicBezTo>
                <a:cubicBezTo>
                  <a:pt x="444" y="20268"/>
                  <a:pt x="571" y="20110"/>
                  <a:pt x="571" y="19952"/>
                </a:cubicBezTo>
                <a:lnTo>
                  <a:pt x="571" y="19920"/>
                </a:lnTo>
                <a:cubicBezTo>
                  <a:pt x="571" y="19762"/>
                  <a:pt x="444" y="19635"/>
                  <a:pt x="286" y="19635"/>
                </a:cubicBezTo>
                <a:close/>
                <a:moveTo>
                  <a:pt x="286" y="21250"/>
                </a:moveTo>
                <a:cubicBezTo>
                  <a:pt x="127" y="21250"/>
                  <a:pt x="1" y="21377"/>
                  <a:pt x="1" y="21567"/>
                </a:cubicBezTo>
                <a:lnTo>
                  <a:pt x="1" y="21598"/>
                </a:lnTo>
                <a:cubicBezTo>
                  <a:pt x="1" y="21757"/>
                  <a:pt x="127" y="21883"/>
                  <a:pt x="286" y="21883"/>
                </a:cubicBezTo>
                <a:cubicBezTo>
                  <a:pt x="444" y="21883"/>
                  <a:pt x="571" y="21757"/>
                  <a:pt x="571" y="21598"/>
                </a:cubicBezTo>
                <a:lnTo>
                  <a:pt x="571" y="21567"/>
                </a:lnTo>
                <a:cubicBezTo>
                  <a:pt x="571" y="21377"/>
                  <a:pt x="444" y="21250"/>
                  <a:pt x="286" y="21250"/>
                </a:cubicBezTo>
                <a:close/>
                <a:moveTo>
                  <a:pt x="286" y="22897"/>
                </a:moveTo>
                <a:cubicBezTo>
                  <a:pt x="127" y="22897"/>
                  <a:pt x="1" y="23024"/>
                  <a:pt x="1" y="23182"/>
                </a:cubicBezTo>
                <a:lnTo>
                  <a:pt x="1" y="23214"/>
                </a:lnTo>
                <a:cubicBezTo>
                  <a:pt x="1" y="23372"/>
                  <a:pt x="127" y="23530"/>
                  <a:pt x="286" y="23530"/>
                </a:cubicBezTo>
                <a:cubicBezTo>
                  <a:pt x="444" y="23530"/>
                  <a:pt x="571" y="23404"/>
                  <a:pt x="571" y="23214"/>
                </a:cubicBezTo>
                <a:lnTo>
                  <a:pt x="571" y="23182"/>
                </a:lnTo>
                <a:cubicBezTo>
                  <a:pt x="571" y="23024"/>
                  <a:pt x="444" y="22897"/>
                  <a:pt x="286" y="22897"/>
                </a:cubicBezTo>
                <a:close/>
                <a:moveTo>
                  <a:pt x="286" y="24512"/>
                </a:moveTo>
                <a:cubicBezTo>
                  <a:pt x="127" y="24512"/>
                  <a:pt x="1" y="24670"/>
                  <a:pt x="1" y="24829"/>
                </a:cubicBezTo>
                <a:lnTo>
                  <a:pt x="1" y="24860"/>
                </a:lnTo>
                <a:cubicBezTo>
                  <a:pt x="1" y="25019"/>
                  <a:pt x="127" y="25145"/>
                  <a:pt x="286" y="25145"/>
                </a:cubicBezTo>
                <a:cubicBezTo>
                  <a:pt x="444" y="25145"/>
                  <a:pt x="571" y="25019"/>
                  <a:pt x="571" y="24860"/>
                </a:cubicBezTo>
                <a:lnTo>
                  <a:pt x="571" y="24829"/>
                </a:lnTo>
                <a:cubicBezTo>
                  <a:pt x="571" y="24670"/>
                  <a:pt x="444" y="24512"/>
                  <a:pt x="286" y="24512"/>
                </a:cubicBezTo>
                <a:close/>
                <a:moveTo>
                  <a:pt x="286" y="26159"/>
                </a:moveTo>
                <a:cubicBezTo>
                  <a:pt x="127" y="26159"/>
                  <a:pt x="1" y="26285"/>
                  <a:pt x="1" y="26444"/>
                </a:cubicBezTo>
                <a:lnTo>
                  <a:pt x="1" y="26507"/>
                </a:lnTo>
                <a:cubicBezTo>
                  <a:pt x="1" y="26665"/>
                  <a:pt x="127" y="26792"/>
                  <a:pt x="286" y="26792"/>
                </a:cubicBezTo>
                <a:cubicBezTo>
                  <a:pt x="444" y="26792"/>
                  <a:pt x="571" y="26665"/>
                  <a:pt x="571" y="26507"/>
                </a:cubicBezTo>
                <a:lnTo>
                  <a:pt x="571" y="26444"/>
                </a:lnTo>
                <a:cubicBezTo>
                  <a:pt x="571" y="26285"/>
                  <a:pt x="444" y="26159"/>
                  <a:pt x="286" y="26159"/>
                </a:cubicBezTo>
                <a:close/>
                <a:moveTo>
                  <a:pt x="286" y="27774"/>
                </a:moveTo>
                <a:cubicBezTo>
                  <a:pt x="127" y="27774"/>
                  <a:pt x="1" y="27932"/>
                  <a:pt x="1" y="28091"/>
                </a:cubicBezTo>
                <a:lnTo>
                  <a:pt x="1" y="28122"/>
                </a:lnTo>
                <a:cubicBezTo>
                  <a:pt x="1" y="28281"/>
                  <a:pt x="127" y="28407"/>
                  <a:pt x="286" y="28407"/>
                </a:cubicBezTo>
                <a:cubicBezTo>
                  <a:pt x="444" y="28407"/>
                  <a:pt x="571" y="28281"/>
                  <a:pt x="571" y="28122"/>
                </a:cubicBezTo>
                <a:lnTo>
                  <a:pt x="571" y="28091"/>
                </a:lnTo>
                <a:cubicBezTo>
                  <a:pt x="571" y="27932"/>
                  <a:pt x="444" y="27774"/>
                  <a:pt x="286" y="27774"/>
                </a:cubicBezTo>
                <a:close/>
              </a:path>
            </a:pathLst>
          </a:custGeom>
          <a:solidFill>
            <a:srgbClr val="E0D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3"/>
          <p:cNvSpPr/>
          <p:nvPr/>
        </p:nvSpPr>
        <p:spPr>
          <a:xfrm>
            <a:off x="7466654" y="2385645"/>
            <a:ext cx="15075" cy="710200"/>
          </a:xfrm>
          <a:custGeom>
            <a:avLst/>
            <a:gdLst/>
            <a:ahLst/>
            <a:cxnLst/>
            <a:rect l="l" t="t" r="r" b="b"/>
            <a:pathLst>
              <a:path w="603" h="28408" extrusionOk="0">
                <a:moveTo>
                  <a:pt x="318" y="0"/>
                </a:moveTo>
                <a:cubicBezTo>
                  <a:pt x="159" y="0"/>
                  <a:pt x="1" y="159"/>
                  <a:pt x="1" y="317"/>
                </a:cubicBezTo>
                <a:lnTo>
                  <a:pt x="1" y="349"/>
                </a:lnTo>
                <a:cubicBezTo>
                  <a:pt x="1" y="507"/>
                  <a:pt x="159" y="634"/>
                  <a:pt x="318" y="634"/>
                </a:cubicBezTo>
                <a:cubicBezTo>
                  <a:pt x="476" y="634"/>
                  <a:pt x="603" y="507"/>
                  <a:pt x="603" y="349"/>
                </a:cubicBezTo>
                <a:lnTo>
                  <a:pt x="603" y="317"/>
                </a:lnTo>
                <a:cubicBezTo>
                  <a:pt x="603" y="159"/>
                  <a:pt x="476" y="0"/>
                  <a:pt x="318" y="0"/>
                </a:cubicBezTo>
                <a:close/>
                <a:moveTo>
                  <a:pt x="318" y="1647"/>
                </a:moveTo>
                <a:cubicBezTo>
                  <a:pt x="159" y="1647"/>
                  <a:pt x="1" y="1774"/>
                  <a:pt x="1" y="1932"/>
                </a:cubicBezTo>
                <a:lnTo>
                  <a:pt x="1" y="1995"/>
                </a:lnTo>
                <a:cubicBezTo>
                  <a:pt x="1" y="2154"/>
                  <a:pt x="159" y="2280"/>
                  <a:pt x="318" y="2280"/>
                </a:cubicBezTo>
                <a:cubicBezTo>
                  <a:pt x="476" y="2280"/>
                  <a:pt x="603" y="2154"/>
                  <a:pt x="603" y="1995"/>
                </a:cubicBezTo>
                <a:lnTo>
                  <a:pt x="603" y="1932"/>
                </a:lnTo>
                <a:cubicBezTo>
                  <a:pt x="603" y="1774"/>
                  <a:pt x="476" y="1647"/>
                  <a:pt x="318" y="1647"/>
                </a:cubicBezTo>
                <a:close/>
                <a:moveTo>
                  <a:pt x="318" y="3294"/>
                </a:moveTo>
                <a:cubicBezTo>
                  <a:pt x="159" y="3294"/>
                  <a:pt x="1" y="3421"/>
                  <a:pt x="1" y="3579"/>
                </a:cubicBezTo>
                <a:lnTo>
                  <a:pt x="1" y="3611"/>
                </a:lnTo>
                <a:cubicBezTo>
                  <a:pt x="1" y="3769"/>
                  <a:pt x="159" y="3927"/>
                  <a:pt x="318" y="3927"/>
                </a:cubicBezTo>
                <a:cubicBezTo>
                  <a:pt x="476" y="3927"/>
                  <a:pt x="603" y="3769"/>
                  <a:pt x="603" y="3611"/>
                </a:cubicBezTo>
                <a:lnTo>
                  <a:pt x="603" y="3579"/>
                </a:lnTo>
                <a:cubicBezTo>
                  <a:pt x="603" y="3421"/>
                  <a:pt x="476" y="3294"/>
                  <a:pt x="318" y="3294"/>
                </a:cubicBezTo>
                <a:close/>
                <a:moveTo>
                  <a:pt x="318" y="4909"/>
                </a:moveTo>
                <a:cubicBezTo>
                  <a:pt x="159" y="4909"/>
                  <a:pt x="1" y="5036"/>
                  <a:pt x="1" y="5226"/>
                </a:cubicBezTo>
                <a:lnTo>
                  <a:pt x="1" y="5257"/>
                </a:lnTo>
                <a:cubicBezTo>
                  <a:pt x="1" y="5416"/>
                  <a:pt x="159" y="5542"/>
                  <a:pt x="318" y="5542"/>
                </a:cubicBezTo>
                <a:cubicBezTo>
                  <a:pt x="476" y="5542"/>
                  <a:pt x="603" y="5416"/>
                  <a:pt x="603" y="5257"/>
                </a:cubicBezTo>
                <a:lnTo>
                  <a:pt x="603" y="5226"/>
                </a:lnTo>
                <a:cubicBezTo>
                  <a:pt x="603" y="5036"/>
                  <a:pt x="476" y="4909"/>
                  <a:pt x="318" y="4909"/>
                </a:cubicBezTo>
                <a:close/>
                <a:moveTo>
                  <a:pt x="318" y="6556"/>
                </a:moveTo>
                <a:cubicBezTo>
                  <a:pt x="159" y="6556"/>
                  <a:pt x="1" y="6682"/>
                  <a:pt x="1" y="6841"/>
                </a:cubicBezTo>
                <a:lnTo>
                  <a:pt x="1" y="6872"/>
                </a:lnTo>
                <a:cubicBezTo>
                  <a:pt x="1" y="7062"/>
                  <a:pt x="159" y="7189"/>
                  <a:pt x="318" y="7189"/>
                </a:cubicBezTo>
                <a:cubicBezTo>
                  <a:pt x="476" y="7189"/>
                  <a:pt x="603" y="7062"/>
                  <a:pt x="603" y="6872"/>
                </a:cubicBezTo>
                <a:lnTo>
                  <a:pt x="603" y="6841"/>
                </a:lnTo>
                <a:cubicBezTo>
                  <a:pt x="603" y="6682"/>
                  <a:pt x="476" y="6556"/>
                  <a:pt x="318" y="6556"/>
                </a:cubicBezTo>
                <a:close/>
                <a:moveTo>
                  <a:pt x="318" y="8171"/>
                </a:moveTo>
                <a:cubicBezTo>
                  <a:pt x="159" y="8171"/>
                  <a:pt x="1" y="8329"/>
                  <a:pt x="1" y="8488"/>
                </a:cubicBezTo>
                <a:lnTo>
                  <a:pt x="1" y="8519"/>
                </a:lnTo>
                <a:cubicBezTo>
                  <a:pt x="1" y="8678"/>
                  <a:pt x="159" y="8804"/>
                  <a:pt x="318" y="8804"/>
                </a:cubicBezTo>
                <a:cubicBezTo>
                  <a:pt x="476" y="8804"/>
                  <a:pt x="603" y="8678"/>
                  <a:pt x="603" y="8519"/>
                </a:cubicBezTo>
                <a:lnTo>
                  <a:pt x="603" y="8488"/>
                </a:lnTo>
                <a:cubicBezTo>
                  <a:pt x="603" y="8329"/>
                  <a:pt x="476" y="8171"/>
                  <a:pt x="318" y="8171"/>
                </a:cubicBezTo>
                <a:close/>
                <a:moveTo>
                  <a:pt x="318" y="9818"/>
                </a:moveTo>
                <a:cubicBezTo>
                  <a:pt x="159" y="9818"/>
                  <a:pt x="1" y="9944"/>
                  <a:pt x="1" y="10103"/>
                </a:cubicBezTo>
                <a:lnTo>
                  <a:pt x="1" y="10166"/>
                </a:lnTo>
                <a:cubicBezTo>
                  <a:pt x="1" y="10324"/>
                  <a:pt x="159" y="10451"/>
                  <a:pt x="318" y="10451"/>
                </a:cubicBezTo>
                <a:cubicBezTo>
                  <a:pt x="476" y="10451"/>
                  <a:pt x="603" y="10324"/>
                  <a:pt x="603" y="10166"/>
                </a:cubicBezTo>
                <a:lnTo>
                  <a:pt x="603" y="10103"/>
                </a:lnTo>
                <a:cubicBezTo>
                  <a:pt x="603" y="9944"/>
                  <a:pt x="476" y="9818"/>
                  <a:pt x="318" y="9818"/>
                </a:cubicBezTo>
                <a:close/>
                <a:moveTo>
                  <a:pt x="318" y="11464"/>
                </a:moveTo>
                <a:cubicBezTo>
                  <a:pt x="159" y="11464"/>
                  <a:pt x="1" y="11591"/>
                  <a:pt x="1" y="11749"/>
                </a:cubicBezTo>
                <a:lnTo>
                  <a:pt x="1" y="11781"/>
                </a:lnTo>
                <a:cubicBezTo>
                  <a:pt x="1" y="11939"/>
                  <a:pt x="159" y="12098"/>
                  <a:pt x="318" y="12098"/>
                </a:cubicBezTo>
                <a:cubicBezTo>
                  <a:pt x="476" y="12098"/>
                  <a:pt x="603" y="11939"/>
                  <a:pt x="603" y="11781"/>
                </a:cubicBezTo>
                <a:lnTo>
                  <a:pt x="603" y="11749"/>
                </a:lnTo>
                <a:cubicBezTo>
                  <a:pt x="603" y="11591"/>
                  <a:pt x="476" y="11464"/>
                  <a:pt x="318" y="11464"/>
                </a:cubicBezTo>
                <a:close/>
                <a:moveTo>
                  <a:pt x="318" y="13080"/>
                </a:moveTo>
                <a:cubicBezTo>
                  <a:pt x="159" y="13080"/>
                  <a:pt x="1" y="13206"/>
                  <a:pt x="1" y="13396"/>
                </a:cubicBezTo>
                <a:lnTo>
                  <a:pt x="1" y="13428"/>
                </a:lnTo>
                <a:cubicBezTo>
                  <a:pt x="1" y="13586"/>
                  <a:pt x="159" y="13713"/>
                  <a:pt x="318" y="13713"/>
                </a:cubicBezTo>
                <a:cubicBezTo>
                  <a:pt x="476" y="13713"/>
                  <a:pt x="603" y="13586"/>
                  <a:pt x="603" y="13428"/>
                </a:cubicBezTo>
                <a:lnTo>
                  <a:pt x="603" y="13396"/>
                </a:lnTo>
                <a:cubicBezTo>
                  <a:pt x="603" y="13206"/>
                  <a:pt x="476" y="13080"/>
                  <a:pt x="318" y="13080"/>
                </a:cubicBezTo>
                <a:close/>
                <a:moveTo>
                  <a:pt x="318" y="14726"/>
                </a:moveTo>
                <a:cubicBezTo>
                  <a:pt x="159" y="14726"/>
                  <a:pt x="1" y="14853"/>
                  <a:pt x="1" y="15011"/>
                </a:cubicBezTo>
                <a:lnTo>
                  <a:pt x="1" y="15043"/>
                </a:lnTo>
                <a:cubicBezTo>
                  <a:pt x="1" y="15233"/>
                  <a:pt x="159" y="15360"/>
                  <a:pt x="318" y="15360"/>
                </a:cubicBezTo>
                <a:cubicBezTo>
                  <a:pt x="476" y="15360"/>
                  <a:pt x="603" y="15233"/>
                  <a:pt x="603" y="15043"/>
                </a:cubicBezTo>
                <a:lnTo>
                  <a:pt x="603" y="15011"/>
                </a:lnTo>
                <a:cubicBezTo>
                  <a:pt x="603" y="14853"/>
                  <a:pt x="476" y="14726"/>
                  <a:pt x="318" y="14726"/>
                </a:cubicBezTo>
                <a:close/>
                <a:moveTo>
                  <a:pt x="318" y="16341"/>
                </a:moveTo>
                <a:cubicBezTo>
                  <a:pt x="159" y="16341"/>
                  <a:pt x="1" y="16500"/>
                  <a:pt x="1" y="16658"/>
                </a:cubicBezTo>
                <a:lnTo>
                  <a:pt x="1" y="16690"/>
                </a:lnTo>
                <a:cubicBezTo>
                  <a:pt x="1" y="16848"/>
                  <a:pt x="159" y="16975"/>
                  <a:pt x="318" y="16975"/>
                </a:cubicBezTo>
                <a:cubicBezTo>
                  <a:pt x="476" y="16975"/>
                  <a:pt x="603" y="16848"/>
                  <a:pt x="603" y="16690"/>
                </a:cubicBezTo>
                <a:lnTo>
                  <a:pt x="603" y="16658"/>
                </a:lnTo>
                <a:cubicBezTo>
                  <a:pt x="603" y="16500"/>
                  <a:pt x="476" y="16341"/>
                  <a:pt x="318" y="16341"/>
                </a:cubicBezTo>
                <a:close/>
                <a:moveTo>
                  <a:pt x="318" y="17988"/>
                </a:moveTo>
                <a:cubicBezTo>
                  <a:pt x="159" y="17988"/>
                  <a:pt x="1" y="18115"/>
                  <a:pt x="1" y="18273"/>
                </a:cubicBezTo>
                <a:lnTo>
                  <a:pt x="1" y="18337"/>
                </a:lnTo>
                <a:cubicBezTo>
                  <a:pt x="1" y="18495"/>
                  <a:pt x="159" y="18622"/>
                  <a:pt x="318" y="18622"/>
                </a:cubicBezTo>
                <a:cubicBezTo>
                  <a:pt x="476" y="18622"/>
                  <a:pt x="603" y="18495"/>
                  <a:pt x="603" y="18337"/>
                </a:cubicBezTo>
                <a:lnTo>
                  <a:pt x="603" y="18273"/>
                </a:lnTo>
                <a:cubicBezTo>
                  <a:pt x="603" y="18115"/>
                  <a:pt x="476" y="17988"/>
                  <a:pt x="318" y="17988"/>
                </a:cubicBezTo>
                <a:close/>
                <a:moveTo>
                  <a:pt x="318" y="19635"/>
                </a:moveTo>
                <a:cubicBezTo>
                  <a:pt x="159" y="19635"/>
                  <a:pt x="1" y="19762"/>
                  <a:pt x="1" y="19920"/>
                </a:cubicBezTo>
                <a:lnTo>
                  <a:pt x="1" y="19952"/>
                </a:lnTo>
                <a:cubicBezTo>
                  <a:pt x="1" y="20110"/>
                  <a:pt x="159" y="20268"/>
                  <a:pt x="318" y="20268"/>
                </a:cubicBezTo>
                <a:cubicBezTo>
                  <a:pt x="476" y="20268"/>
                  <a:pt x="603" y="20110"/>
                  <a:pt x="603" y="19952"/>
                </a:cubicBezTo>
                <a:lnTo>
                  <a:pt x="603" y="19920"/>
                </a:lnTo>
                <a:cubicBezTo>
                  <a:pt x="603" y="19762"/>
                  <a:pt x="476" y="19635"/>
                  <a:pt x="318" y="19635"/>
                </a:cubicBezTo>
                <a:close/>
                <a:moveTo>
                  <a:pt x="318" y="21250"/>
                </a:moveTo>
                <a:cubicBezTo>
                  <a:pt x="159" y="21250"/>
                  <a:pt x="1" y="21377"/>
                  <a:pt x="1" y="21567"/>
                </a:cubicBezTo>
                <a:lnTo>
                  <a:pt x="1" y="21598"/>
                </a:lnTo>
                <a:cubicBezTo>
                  <a:pt x="1" y="21757"/>
                  <a:pt x="159" y="21883"/>
                  <a:pt x="318" y="21883"/>
                </a:cubicBezTo>
                <a:cubicBezTo>
                  <a:pt x="476" y="21883"/>
                  <a:pt x="603" y="21757"/>
                  <a:pt x="603" y="21598"/>
                </a:cubicBezTo>
                <a:lnTo>
                  <a:pt x="603" y="21567"/>
                </a:lnTo>
                <a:cubicBezTo>
                  <a:pt x="603" y="21377"/>
                  <a:pt x="476" y="21250"/>
                  <a:pt x="318" y="21250"/>
                </a:cubicBezTo>
                <a:close/>
                <a:moveTo>
                  <a:pt x="318" y="22897"/>
                </a:moveTo>
                <a:cubicBezTo>
                  <a:pt x="159" y="22897"/>
                  <a:pt x="1" y="23024"/>
                  <a:pt x="1" y="23182"/>
                </a:cubicBezTo>
                <a:lnTo>
                  <a:pt x="1" y="23214"/>
                </a:lnTo>
                <a:cubicBezTo>
                  <a:pt x="1" y="23372"/>
                  <a:pt x="159" y="23530"/>
                  <a:pt x="318" y="23530"/>
                </a:cubicBezTo>
                <a:cubicBezTo>
                  <a:pt x="476" y="23530"/>
                  <a:pt x="603" y="23404"/>
                  <a:pt x="603" y="23214"/>
                </a:cubicBezTo>
                <a:lnTo>
                  <a:pt x="603" y="23182"/>
                </a:lnTo>
                <a:cubicBezTo>
                  <a:pt x="603" y="23024"/>
                  <a:pt x="476" y="22897"/>
                  <a:pt x="318" y="22897"/>
                </a:cubicBezTo>
                <a:close/>
                <a:moveTo>
                  <a:pt x="318" y="24512"/>
                </a:moveTo>
                <a:cubicBezTo>
                  <a:pt x="159" y="24512"/>
                  <a:pt x="1" y="24670"/>
                  <a:pt x="1" y="24829"/>
                </a:cubicBezTo>
                <a:lnTo>
                  <a:pt x="1" y="24860"/>
                </a:lnTo>
                <a:cubicBezTo>
                  <a:pt x="1" y="25019"/>
                  <a:pt x="159" y="25145"/>
                  <a:pt x="318" y="25145"/>
                </a:cubicBezTo>
                <a:cubicBezTo>
                  <a:pt x="476" y="25145"/>
                  <a:pt x="603" y="25019"/>
                  <a:pt x="603" y="24860"/>
                </a:cubicBezTo>
                <a:lnTo>
                  <a:pt x="603" y="24829"/>
                </a:lnTo>
                <a:cubicBezTo>
                  <a:pt x="603" y="24670"/>
                  <a:pt x="476" y="24512"/>
                  <a:pt x="318" y="24512"/>
                </a:cubicBezTo>
                <a:close/>
                <a:moveTo>
                  <a:pt x="318" y="26159"/>
                </a:moveTo>
                <a:cubicBezTo>
                  <a:pt x="159" y="26159"/>
                  <a:pt x="1" y="26285"/>
                  <a:pt x="1" y="26444"/>
                </a:cubicBezTo>
                <a:lnTo>
                  <a:pt x="1" y="26507"/>
                </a:lnTo>
                <a:cubicBezTo>
                  <a:pt x="1" y="26665"/>
                  <a:pt x="159" y="26792"/>
                  <a:pt x="318" y="26792"/>
                </a:cubicBezTo>
                <a:cubicBezTo>
                  <a:pt x="476" y="26792"/>
                  <a:pt x="603" y="26665"/>
                  <a:pt x="603" y="26507"/>
                </a:cubicBezTo>
                <a:lnTo>
                  <a:pt x="603" y="26444"/>
                </a:lnTo>
                <a:cubicBezTo>
                  <a:pt x="603" y="26285"/>
                  <a:pt x="476" y="26159"/>
                  <a:pt x="318" y="26159"/>
                </a:cubicBezTo>
                <a:close/>
                <a:moveTo>
                  <a:pt x="318" y="27774"/>
                </a:moveTo>
                <a:cubicBezTo>
                  <a:pt x="159" y="27774"/>
                  <a:pt x="1" y="27932"/>
                  <a:pt x="1" y="28091"/>
                </a:cubicBezTo>
                <a:lnTo>
                  <a:pt x="1" y="28122"/>
                </a:lnTo>
                <a:cubicBezTo>
                  <a:pt x="1" y="28281"/>
                  <a:pt x="159" y="28407"/>
                  <a:pt x="318" y="28407"/>
                </a:cubicBezTo>
                <a:cubicBezTo>
                  <a:pt x="476" y="28407"/>
                  <a:pt x="603" y="28281"/>
                  <a:pt x="603" y="28122"/>
                </a:cubicBezTo>
                <a:lnTo>
                  <a:pt x="603" y="28091"/>
                </a:lnTo>
                <a:cubicBezTo>
                  <a:pt x="603" y="27932"/>
                  <a:pt x="476" y="27774"/>
                  <a:pt x="318" y="27774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3"/>
          <p:cNvSpPr/>
          <p:nvPr/>
        </p:nvSpPr>
        <p:spPr>
          <a:xfrm>
            <a:off x="3719492" y="3095858"/>
            <a:ext cx="1705030" cy="992824"/>
          </a:xfrm>
          <a:custGeom>
            <a:avLst/>
            <a:gdLst/>
            <a:ahLst/>
            <a:cxnLst/>
            <a:rect l="l" t="t" r="r" b="b"/>
            <a:pathLst>
              <a:path w="55802" h="32493" extrusionOk="0">
                <a:moveTo>
                  <a:pt x="5637" y="0"/>
                </a:moveTo>
                <a:cubicBezTo>
                  <a:pt x="2502" y="0"/>
                  <a:pt x="0" y="2534"/>
                  <a:pt x="0" y="5637"/>
                </a:cubicBezTo>
                <a:lnTo>
                  <a:pt x="0" y="26824"/>
                </a:lnTo>
                <a:cubicBezTo>
                  <a:pt x="0" y="29959"/>
                  <a:pt x="2502" y="32492"/>
                  <a:pt x="5637" y="32492"/>
                </a:cubicBezTo>
                <a:lnTo>
                  <a:pt x="50164" y="32492"/>
                </a:lnTo>
                <a:cubicBezTo>
                  <a:pt x="53299" y="32492"/>
                  <a:pt x="55801" y="29959"/>
                  <a:pt x="55801" y="26824"/>
                </a:cubicBezTo>
                <a:lnTo>
                  <a:pt x="55801" y="5637"/>
                </a:lnTo>
                <a:cubicBezTo>
                  <a:pt x="55801" y="2534"/>
                  <a:pt x="53299" y="0"/>
                  <a:pt x="5016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3"/>
          <p:cNvSpPr/>
          <p:nvPr/>
        </p:nvSpPr>
        <p:spPr>
          <a:xfrm>
            <a:off x="2264126" y="1538898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70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70" y="32461"/>
                </a:cubicBezTo>
                <a:lnTo>
                  <a:pt x="50196" y="32461"/>
                </a:lnTo>
                <a:cubicBezTo>
                  <a:pt x="53300" y="32461"/>
                  <a:pt x="55834" y="29960"/>
                  <a:pt x="55834" y="26824"/>
                </a:cubicBezTo>
                <a:lnTo>
                  <a:pt x="55834" y="5638"/>
                </a:lnTo>
                <a:cubicBezTo>
                  <a:pt x="55834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33"/>
          <p:cNvSpPr/>
          <p:nvPr/>
        </p:nvSpPr>
        <p:spPr>
          <a:xfrm>
            <a:off x="5173848" y="1538898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38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38" y="32461"/>
                </a:cubicBezTo>
                <a:lnTo>
                  <a:pt x="50196" y="32461"/>
                </a:lnTo>
                <a:cubicBezTo>
                  <a:pt x="53300" y="32461"/>
                  <a:pt x="55833" y="29960"/>
                  <a:pt x="55833" y="26824"/>
                </a:cubicBezTo>
                <a:lnTo>
                  <a:pt x="55833" y="5638"/>
                </a:lnTo>
                <a:cubicBezTo>
                  <a:pt x="55833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3"/>
          <p:cNvSpPr/>
          <p:nvPr/>
        </p:nvSpPr>
        <p:spPr>
          <a:xfrm>
            <a:off x="6628236" y="3095858"/>
            <a:ext cx="1705977" cy="992824"/>
          </a:xfrm>
          <a:custGeom>
            <a:avLst/>
            <a:gdLst/>
            <a:ahLst/>
            <a:cxnLst/>
            <a:rect l="l" t="t" r="r" b="b"/>
            <a:pathLst>
              <a:path w="55833" h="32493" extrusionOk="0">
                <a:moveTo>
                  <a:pt x="5638" y="0"/>
                </a:moveTo>
                <a:cubicBezTo>
                  <a:pt x="2534" y="0"/>
                  <a:pt x="0" y="2534"/>
                  <a:pt x="0" y="5637"/>
                </a:cubicBezTo>
                <a:lnTo>
                  <a:pt x="0" y="26824"/>
                </a:lnTo>
                <a:cubicBezTo>
                  <a:pt x="0" y="29959"/>
                  <a:pt x="2534" y="32492"/>
                  <a:pt x="5638" y="32492"/>
                </a:cubicBezTo>
                <a:lnTo>
                  <a:pt x="50196" y="32492"/>
                </a:lnTo>
                <a:cubicBezTo>
                  <a:pt x="53299" y="32492"/>
                  <a:pt x="55833" y="29959"/>
                  <a:pt x="55833" y="26824"/>
                </a:cubicBezTo>
                <a:lnTo>
                  <a:pt x="55833" y="5637"/>
                </a:lnTo>
                <a:cubicBezTo>
                  <a:pt x="55833" y="2534"/>
                  <a:pt x="53299" y="0"/>
                  <a:pt x="50196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811226" y="3096310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70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70" y="32461"/>
                </a:cubicBezTo>
                <a:lnTo>
                  <a:pt x="50196" y="32461"/>
                </a:lnTo>
                <a:cubicBezTo>
                  <a:pt x="53300" y="32461"/>
                  <a:pt x="55834" y="29960"/>
                  <a:pt x="55834" y="26824"/>
                </a:cubicBezTo>
                <a:lnTo>
                  <a:pt x="55834" y="5638"/>
                </a:lnTo>
                <a:cubicBezTo>
                  <a:pt x="55834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33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114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transición tiene ventajas en común en uso de TIC</a:t>
            </a:r>
            <a:endParaRPr dirty="0"/>
          </a:p>
        </p:txBody>
      </p:sp>
      <p:sp>
        <p:nvSpPr>
          <p:cNvPr id="498" name="Google Shape;498;p33"/>
          <p:cNvSpPr txBox="1">
            <a:spLocks noGrp="1"/>
          </p:cNvSpPr>
          <p:nvPr>
            <p:ph type="body" idx="1"/>
          </p:nvPr>
        </p:nvSpPr>
        <p:spPr>
          <a:xfrm>
            <a:off x="809875" y="3096301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pueden utilizar aún las plataformas educativas</a:t>
            </a:r>
            <a:endParaRPr dirty="0"/>
          </a:p>
        </p:txBody>
      </p:sp>
      <p:sp>
        <p:nvSpPr>
          <p:cNvPr id="499" name="Google Shape;499;p33"/>
          <p:cNvSpPr txBox="1">
            <a:spLocks noGrp="1"/>
          </p:cNvSpPr>
          <p:nvPr>
            <p:ph type="body" idx="2"/>
          </p:nvPr>
        </p:nvSpPr>
        <p:spPr>
          <a:xfrm>
            <a:off x="3719550" y="3096301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pueden realizar cuestionarios previos a cada experimento</a:t>
            </a:r>
            <a:endParaRPr dirty="0"/>
          </a:p>
        </p:txBody>
      </p:sp>
      <p:sp>
        <p:nvSpPr>
          <p:cNvPr id="500" name="Google Shape;500;p33"/>
          <p:cNvSpPr txBox="1">
            <a:spLocks noGrp="1"/>
          </p:cNvSpPr>
          <p:nvPr>
            <p:ph type="body" idx="3"/>
          </p:nvPr>
        </p:nvSpPr>
        <p:spPr>
          <a:xfrm>
            <a:off x="6629175" y="3096301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pueden usar aulas virtuales para para resolver dudas</a:t>
            </a:r>
            <a:endParaRPr dirty="0"/>
          </a:p>
        </p:txBody>
      </p:sp>
      <p:sp>
        <p:nvSpPr>
          <p:cNvPr id="501" name="Google Shape;501;p33"/>
          <p:cNvSpPr txBox="1">
            <a:spLocks noGrp="1"/>
          </p:cNvSpPr>
          <p:nvPr>
            <p:ph type="title" idx="4"/>
          </p:nvPr>
        </p:nvSpPr>
        <p:spPr>
          <a:xfrm>
            <a:off x="1275125" y="1647276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02" name="Google Shape;502;p33"/>
          <p:cNvSpPr txBox="1">
            <a:spLocks noGrp="1"/>
          </p:cNvSpPr>
          <p:nvPr>
            <p:ph type="title" idx="5"/>
          </p:nvPr>
        </p:nvSpPr>
        <p:spPr>
          <a:xfrm>
            <a:off x="2715738" y="3204664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03" name="Google Shape;503;p33"/>
          <p:cNvSpPr txBox="1">
            <a:spLocks noGrp="1"/>
          </p:cNvSpPr>
          <p:nvPr>
            <p:ph type="title" idx="6"/>
          </p:nvPr>
        </p:nvSpPr>
        <p:spPr>
          <a:xfrm>
            <a:off x="5639238" y="3204664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504" name="Google Shape;504;p33"/>
          <p:cNvSpPr txBox="1">
            <a:spLocks noGrp="1"/>
          </p:cNvSpPr>
          <p:nvPr>
            <p:ph type="body" idx="7"/>
          </p:nvPr>
        </p:nvSpPr>
        <p:spPr>
          <a:xfrm>
            <a:off x="2272700" y="1538938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puede compartir material de prácticas para alumnos</a:t>
            </a:r>
            <a:endParaRPr dirty="0"/>
          </a:p>
        </p:txBody>
      </p:sp>
      <p:sp>
        <p:nvSpPr>
          <p:cNvPr id="505" name="Google Shape;505;p33"/>
          <p:cNvSpPr txBox="1">
            <a:spLocks noGrp="1"/>
          </p:cNvSpPr>
          <p:nvPr>
            <p:ph type="body" idx="8"/>
          </p:nvPr>
        </p:nvSpPr>
        <p:spPr>
          <a:xfrm>
            <a:off x="5174188" y="1538938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hace una entrega formal de reporte de prácticas de los alumnos</a:t>
            </a:r>
            <a:endParaRPr dirty="0"/>
          </a:p>
        </p:txBody>
      </p:sp>
      <p:sp>
        <p:nvSpPr>
          <p:cNvPr id="506" name="Google Shape;506;p33"/>
          <p:cNvSpPr txBox="1">
            <a:spLocks noGrp="1"/>
          </p:cNvSpPr>
          <p:nvPr>
            <p:ph type="title" idx="9"/>
          </p:nvPr>
        </p:nvSpPr>
        <p:spPr>
          <a:xfrm>
            <a:off x="4188300" y="1647314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07" name="Google Shape;507;p33"/>
          <p:cNvSpPr txBox="1">
            <a:spLocks noGrp="1"/>
          </p:cNvSpPr>
          <p:nvPr>
            <p:ph type="title" idx="13"/>
          </p:nvPr>
        </p:nvSpPr>
        <p:spPr>
          <a:xfrm>
            <a:off x="7090200" y="1647276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508" name="Google Shape;508;p33"/>
          <p:cNvGrpSpPr/>
          <p:nvPr/>
        </p:nvGrpSpPr>
        <p:grpSpPr>
          <a:xfrm>
            <a:off x="7868797" y="4400722"/>
            <a:ext cx="416622" cy="415695"/>
            <a:chOff x="8081647" y="2947372"/>
            <a:chExt cx="416622" cy="415695"/>
          </a:xfrm>
        </p:grpSpPr>
        <p:sp>
          <p:nvSpPr>
            <p:cNvPr id="509" name="Google Shape;509;p33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33"/>
          <p:cNvGrpSpPr/>
          <p:nvPr/>
        </p:nvGrpSpPr>
        <p:grpSpPr>
          <a:xfrm>
            <a:off x="2399386" y="4691411"/>
            <a:ext cx="322893" cy="282173"/>
            <a:chOff x="1472386" y="3045861"/>
            <a:chExt cx="322893" cy="282173"/>
          </a:xfrm>
        </p:grpSpPr>
        <p:sp>
          <p:nvSpPr>
            <p:cNvPr id="515" name="Google Shape;515;p33"/>
            <p:cNvSpPr/>
            <p:nvPr/>
          </p:nvSpPr>
          <p:spPr>
            <a:xfrm>
              <a:off x="1472386" y="3045861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1552876" y="3119712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33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4489175" y="389874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3"/>
          <p:cNvSpPr/>
          <p:nvPr/>
        </p:nvSpPr>
        <p:spPr>
          <a:xfrm>
            <a:off x="8368562" y="3803096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/>
          <p:nvPr/>
        </p:nvSpPr>
        <p:spPr>
          <a:xfrm>
            <a:off x="2885133" y="4079606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/>
          <p:nvPr/>
        </p:nvSpPr>
        <p:spPr>
          <a:xfrm>
            <a:off x="6752230" y="2877050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>
            <a:off x="6804572" y="3627351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3"/>
          <p:cNvSpPr/>
          <p:nvPr/>
        </p:nvSpPr>
        <p:spPr>
          <a:xfrm>
            <a:off x="806706" y="3861819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3"/>
          <p:cNvSpPr/>
          <p:nvPr/>
        </p:nvSpPr>
        <p:spPr>
          <a:xfrm>
            <a:off x="2305653" y="2940497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7636571" y="1393075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3"/>
          <p:cNvSpPr/>
          <p:nvPr/>
        </p:nvSpPr>
        <p:spPr>
          <a:xfrm>
            <a:off x="8120456" y="2298496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3"/>
          <p:cNvSpPr/>
          <p:nvPr/>
        </p:nvSpPr>
        <p:spPr>
          <a:xfrm>
            <a:off x="6528762" y="2061782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42" y="1"/>
                </a:moveTo>
                <a:cubicBezTo>
                  <a:pt x="1489" y="1"/>
                  <a:pt x="1235" y="254"/>
                  <a:pt x="1235" y="539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54" y="1236"/>
                  <a:pt x="0" y="1489"/>
                  <a:pt x="0" y="1774"/>
                </a:cubicBezTo>
                <a:cubicBezTo>
                  <a:pt x="0" y="2027"/>
                  <a:pt x="254" y="2281"/>
                  <a:pt x="507" y="2281"/>
                </a:cubicBezTo>
                <a:lnTo>
                  <a:pt x="1235" y="2281"/>
                </a:lnTo>
                <a:lnTo>
                  <a:pt x="1235" y="3009"/>
                </a:lnTo>
                <a:cubicBezTo>
                  <a:pt x="1235" y="3263"/>
                  <a:pt x="1489" y="3516"/>
                  <a:pt x="1742" y="3516"/>
                </a:cubicBezTo>
                <a:cubicBezTo>
                  <a:pt x="2027" y="3516"/>
                  <a:pt x="2280" y="3263"/>
                  <a:pt x="2280" y="3009"/>
                </a:cubicBezTo>
                <a:lnTo>
                  <a:pt x="2280" y="2281"/>
                </a:lnTo>
                <a:lnTo>
                  <a:pt x="2977" y="2281"/>
                </a:lnTo>
                <a:cubicBezTo>
                  <a:pt x="3262" y="2281"/>
                  <a:pt x="3515" y="2027"/>
                  <a:pt x="3515" y="1774"/>
                </a:cubicBezTo>
                <a:cubicBezTo>
                  <a:pt x="3515" y="1489"/>
                  <a:pt x="3262" y="1236"/>
                  <a:pt x="2977" y="1236"/>
                </a:cubicBezTo>
                <a:lnTo>
                  <a:pt x="2280" y="1236"/>
                </a:lnTo>
                <a:lnTo>
                  <a:pt x="2280" y="539"/>
                </a:lnTo>
                <a:cubicBezTo>
                  <a:pt x="2280" y="254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3"/>
          <p:cNvSpPr/>
          <p:nvPr/>
        </p:nvSpPr>
        <p:spPr>
          <a:xfrm>
            <a:off x="5262929" y="4363884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3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3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3"/>
          <p:cNvSpPr/>
          <p:nvPr/>
        </p:nvSpPr>
        <p:spPr>
          <a:xfrm>
            <a:off x="3565617" y="2670089"/>
            <a:ext cx="342775" cy="286896"/>
          </a:xfrm>
          <a:custGeom>
            <a:avLst/>
            <a:gdLst/>
            <a:ahLst/>
            <a:cxnLst/>
            <a:rect l="l" t="t" r="r" b="b"/>
            <a:pathLst>
              <a:path w="11465" h="9596" extrusionOk="0">
                <a:moveTo>
                  <a:pt x="7791" y="824"/>
                </a:moveTo>
                <a:cubicBezTo>
                  <a:pt x="8203" y="824"/>
                  <a:pt x="8646" y="950"/>
                  <a:pt x="8995" y="1172"/>
                </a:cubicBezTo>
                <a:cubicBezTo>
                  <a:pt x="10166" y="1932"/>
                  <a:pt x="10578" y="3611"/>
                  <a:pt x="9881" y="4941"/>
                </a:cubicBezTo>
                <a:cubicBezTo>
                  <a:pt x="9501" y="5701"/>
                  <a:pt x="8013" y="7126"/>
                  <a:pt x="5923" y="8741"/>
                </a:cubicBezTo>
                <a:cubicBezTo>
                  <a:pt x="5875" y="8773"/>
                  <a:pt x="5812" y="8788"/>
                  <a:pt x="5745" y="8788"/>
                </a:cubicBezTo>
                <a:cubicBezTo>
                  <a:pt x="5677" y="8788"/>
                  <a:pt x="5606" y="8773"/>
                  <a:pt x="5543" y="8741"/>
                </a:cubicBezTo>
                <a:cubicBezTo>
                  <a:pt x="3453" y="7126"/>
                  <a:pt x="1996" y="5701"/>
                  <a:pt x="1584" y="4941"/>
                </a:cubicBezTo>
                <a:cubicBezTo>
                  <a:pt x="919" y="3611"/>
                  <a:pt x="1299" y="1932"/>
                  <a:pt x="2471" y="1172"/>
                </a:cubicBezTo>
                <a:cubicBezTo>
                  <a:pt x="2851" y="950"/>
                  <a:pt x="3263" y="824"/>
                  <a:pt x="3674" y="824"/>
                </a:cubicBezTo>
                <a:cubicBezTo>
                  <a:pt x="4339" y="824"/>
                  <a:pt x="4973" y="1109"/>
                  <a:pt x="5416" y="1679"/>
                </a:cubicBezTo>
                <a:lnTo>
                  <a:pt x="5733" y="2027"/>
                </a:lnTo>
                <a:lnTo>
                  <a:pt x="6049" y="1679"/>
                </a:lnTo>
                <a:cubicBezTo>
                  <a:pt x="6493" y="1109"/>
                  <a:pt x="7126" y="824"/>
                  <a:pt x="7791" y="824"/>
                </a:cubicBezTo>
                <a:close/>
                <a:moveTo>
                  <a:pt x="3674" y="0"/>
                </a:moveTo>
                <a:cubicBezTo>
                  <a:pt x="3104" y="0"/>
                  <a:pt x="2534" y="190"/>
                  <a:pt x="2059" y="507"/>
                </a:cubicBezTo>
                <a:cubicBezTo>
                  <a:pt x="539" y="1489"/>
                  <a:pt x="1" y="3642"/>
                  <a:pt x="887" y="5289"/>
                </a:cubicBezTo>
                <a:cubicBezTo>
                  <a:pt x="1489" y="6492"/>
                  <a:pt x="3769" y="8361"/>
                  <a:pt x="5068" y="9374"/>
                </a:cubicBezTo>
                <a:cubicBezTo>
                  <a:pt x="5258" y="9501"/>
                  <a:pt x="5479" y="9596"/>
                  <a:pt x="5733" y="9596"/>
                </a:cubicBezTo>
                <a:cubicBezTo>
                  <a:pt x="5986" y="9596"/>
                  <a:pt x="6239" y="9501"/>
                  <a:pt x="6429" y="9374"/>
                </a:cubicBezTo>
                <a:cubicBezTo>
                  <a:pt x="7728" y="8361"/>
                  <a:pt x="9976" y="6492"/>
                  <a:pt x="10610" y="5289"/>
                </a:cubicBezTo>
                <a:cubicBezTo>
                  <a:pt x="11465" y="3611"/>
                  <a:pt x="10958" y="1457"/>
                  <a:pt x="9438" y="507"/>
                </a:cubicBezTo>
                <a:cubicBezTo>
                  <a:pt x="8931" y="190"/>
                  <a:pt x="8393" y="0"/>
                  <a:pt x="7823" y="0"/>
                </a:cubicBezTo>
                <a:cubicBezTo>
                  <a:pt x="7063" y="0"/>
                  <a:pt x="6303" y="285"/>
                  <a:pt x="5733" y="824"/>
                </a:cubicBezTo>
                <a:cubicBezTo>
                  <a:pt x="5163" y="285"/>
                  <a:pt x="4434" y="0"/>
                  <a:pt x="3674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3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33"/>
          <p:cNvGrpSpPr/>
          <p:nvPr/>
        </p:nvGrpSpPr>
        <p:grpSpPr>
          <a:xfrm>
            <a:off x="346550" y="2383021"/>
            <a:ext cx="519828" cy="479107"/>
            <a:chOff x="474375" y="2162421"/>
            <a:chExt cx="519828" cy="479107"/>
          </a:xfrm>
        </p:grpSpPr>
        <p:sp>
          <p:nvSpPr>
            <p:cNvPr id="540" name="Google Shape;540;p33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33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3"/>
          <p:cNvSpPr/>
          <p:nvPr/>
        </p:nvSpPr>
        <p:spPr>
          <a:xfrm>
            <a:off x="7812748" y="2840854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3"/>
          <p:cNvSpPr/>
          <p:nvPr/>
        </p:nvSpPr>
        <p:spPr>
          <a:xfrm>
            <a:off x="480056" y="1332951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3"/>
          <p:cNvSpPr/>
          <p:nvPr/>
        </p:nvSpPr>
        <p:spPr>
          <a:xfrm>
            <a:off x="5987135" y="4140569"/>
            <a:ext cx="605992" cy="550832"/>
          </a:xfrm>
          <a:custGeom>
            <a:avLst/>
            <a:gdLst/>
            <a:ahLst/>
            <a:cxnLst/>
            <a:rect l="l" t="t" r="r" b="b"/>
            <a:pathLst>
              <a:path w="20269" h="18424" extrusionOk="0">
                <a:moveTo>
                  <a:pt x="10124" y="0"/>
                </a:moveTo>
                <a:cubicBezTo>
                  <a:pt x="5941" y="0"/>
                  <a:pt x="2175" y="2861"/>
                  <a:pt x="1172" y="7090"/>
                </a:cubicBezTo>
                <a:cubicBezTo>
                  <a:pt x="0" y="12062"/>
                  <a:pt x="3072" y="17003"/>
                  <a:pt x="8013" y="18174"/>
                </a:cubicBezTo>
                <a:cubicBezTo>
                  <a:pt x="8723" y="18343"/>
                  <a:pt x="9435" y="18424"/>
                  <a:pt x="10135" y="18424"/>
                </a:cubicBezTo>
                <a:cubicBezTo>
                  <a:pt x="14305" y="18424"/>
                  <a:pt x="18094" y="15563"/>
                  <a:pt x="19097" y="11334"/>
                </a:cubicBezTo>
                <a:cubicBezTo>
                  <a:pt x="20269" y="6393"/>
                  <a:pt x="17197" y="1421"/>
                  <a:pt x="12256" y="250"/>
                </a:cubicBezTo>
                <a:cubicBezTo>
                  <a:pt x="11541" y="81"/>
                  <a:pt x="10827" y="0"/>
                  <a:pt x="101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3"/>
          <p:cNvSpPr/>
          <p:nvPr/>
        </p:nvSpPr>
        <p:spPr>
          <a:xfrm>
            <a:off x="5879187" y="4598178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2445;p51">
            <a:extLst>
              <a:ext uri="{FF2B5EF4-FFF2-40B4-BE49-F238E27FC236}">
                <a16:creationId xmlns:a16="http://schemas.microsoft.com/office/drawing/2014/main" id="{3125557B-E239-EF01-2533-8597A6757591}"/>
              </a:ext>
            </a:extLst>
          </p:cNvPr>
          <p:cNvGrpSpPr/>
          <p:nvPr/>
        </p:nvGrpSpPr>
        <p:grpSpPr>
          <a:xfrm rot="10800000">
            <a:off x="923775" y="3895186"/>
            <a:ext cx="1756752" cy="972705"/>
            <a:chOff x="6362052" y="3464378"/>
            <a:chExt cx="2324658" cy="1348943"/>
          </a:xfrm>
        </p:grpSpPr>
        <p:sp>
          <p:nvSpPr>
            <p:cNvPr id="73" name="Google Shape;2446;p51">
              <a:extLst>
                <a:ext uri="{FF2B5EF4-FFF2-40B4-BE49-F238E27FC236}">
                  <a16:creationId xmlns:a16="http://schemas.microsoft.com/office/drawing/2014/main" id="{65A86766-9325-499F-A723-768BE95A62F1}"/>
                </a:ext>
              </a:extLst>
            </p:cNvPr>
            <p:cNvSpPr/>
            <p:nvPr/>
          </p:nvSpPr>
          <p:spPr>
            <a:xfrm>
              <a:off x="8141946" y="4635356"/>
              <a:ext cx="246449" cy="177964"/>
            </a:xfrm>
            <a:custGeom>
              <a:avLst/>
              <a:gdLst/>
              <a:ahLst/>
              <a:cxnLst/>
              <a:rect l="l" t="t" r="r" b="b"/>
              <a:pathLst>
                <a:path w="7665" h="5535" extrusionOk="0">
                  <a:moveTo>
                    <a:pt x="1" y="0"/>
                  </a:moveTo>
                  <a:lnTo>
                    <a:pt x="2788" y="4941"/>
                  </a:lnTo>
                  <a:cubicBezTo>
                    <a:pt x="3009" y="5337"/>
                    <a:pt x="3405" y="5535"/>
                    <a:pt x="3805" y="5535"/>
                  </a:cubicBezTo>
                  <a:cubicBezTo>
                    <a:pt x="4205" y="5535"/>
                    <a:pt x="4609" y="5337"/>
                    <a:pt x="4846" y="4941"/>
                  </a:cubicBezTo>
                  <a:lnTo>
                    <a:pt x="7665" y="1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47;p51">
              <a:extLst>
                <a:ext uri="{FF2B5EF4-FFF2-40B4-BE49-F238E27FC236}">
                  <a16:creationId xmlns:a16="http://schemas.microsoft.com/office/drawing/2014/main" id="{E2141D16-2006-3076-E509-D7876CE2E007}"/>
                </a:ext>
              </a:extLst>
            </p:cNvPr>
            <p:cNvSpPr/>
            <p:nvPr/>
          </p:nvSpPr>
          <p:spPr>
            <a:xfrm>
              <a:off x="6362052" y="3464378"/>
              <a:ext cx="2324658" cy="1184241"/>
            </a:xfrm>
            <a:custGeom>
              <a:avLst/>
              <a:gdLst/>
              <a:ahLst/>
              <a:cxnLst/>
              <a:rect l="l" t="t" r="r" b="b"/>
              <a:pathLst>
                <a:path w="72301" h="36832" extrusionOk="0">
                  <a:moveTo>
                    <a:pt x="5004" y="0"/>
                  </a:moveTo>
                  <a:cubicBezTo>
                    <a:pt x="2249" y="0"/>
                    <a:pt x="0" y="2217"/>
                    <a:pt x="0" y="4972"/>
                  </a:cubicBezTo>
                  <a:lnTo>
                    <a:pt x="0" y="31859"/>
                  </a:lnTo>
                  <a:cubicBezTo>
                    <a:pt x="0" y="34614"/>
                    <a:pt x="2249" y="36831"/>
                    <a:pt x="5004" y="36831"/>
                  </a:cubicBezTo>
                  <a:lnTo>
                    <a:pt x="67297" y="36831"/>
                  </a:lnTo>
                  <a:cubicBezTo>
                    <a:pt x="70052" y="36831"/>
                    <a:pt x="72301" y="34614"/>
                    <a:pt x="72301" y="31859"/>
                  </a:cubicBezTo>
                  <a:lnTo>
                    <a:pt x="72301" y="4972"/>
                  </a:lnTo>
                  <a:cubicBezTo>
                    <a:pt x="72301" y="2217"/>
                    <a:pt x="70052" y="0"/>
                    <a:pt x="67297" y="0"/>
                  </a:cubicBezTo>
                  <a:close/>
                </a:path>
              </a:pathLst>
            </a:custGeom>
            <a:solidFill>
              <a:srgbClr val="F2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2468;p51">
            <a:extLst>
              <a:ext uri="{FF2B5EF4-FFF2-40B4-BE49-F238E27FC236}">
                <a16:creationId xmlns:a16="http://schemas.microsoft.com/office/drawing/2014/main" id="{E5DB2216-6946-5370-5A68-64489224A640}"/>
              </a:ext>
            </a:extLst>
          </p:cNvPr>
          <p:cNvSpPr txBox="1">
            <a:spLocks/>
          </p:cNvSpPr>
          <p:nvPr/>
        </p:nvSpPr>
        <p:spPr>
          <a:xfrm>
            <a:off x="906940" y="4114555"/>
            <a:ext cx="1756784" cy="81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●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○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■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●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○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■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●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300"/>
              <a:buFont typeface="Raleway"/>
              <a:buChar char="○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438C"/>
              </a:buClr>
              <a:buSzPts val="1300"/>
              <a:buFont typeface="Raleway"/>
              <a:buChar char="■"/>
              <a:defRPr sz="1300" b="0" i="0" u="none" strike="noStrike" cap="none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es-ES" sz="1000" dirty="0"/>
              <a:t>Ejemplo: Plataforma Educativa del Centro de Docencia de la Facultad de Ingeniería</a:t>
            </a:r>
          </a:p>
        </p:txBody>
      </p:sp>
    </p:spTree>
  </p:cSld>
  <p:clrMapOvr>
    <a:masterClrMapping/>
  </p:clrMapOvr>
  <p:transition spd="slow" advTm="1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8" grpId="0" build="p"/>
      <p:bldP spid="499" grpId="0" build="p"/>
      <p:bldP spid="500" grpId="0" build="p"/>
      <p:bldP spid="501" grpId="0"/>
      <p:bldP spid="502" grpId="0"/>
      <p:bldP spid="503" grpId="0"/>
      <p:bldP spid="504" grpId="0" build="p"/>
      <p:bldP spid="505" grpId="0" build="p"/>
      <p:bldP spid="506" grpId="0"/>
      <p:bldP spid="507" grpId="0"/>
      <p:bldP spid="519" grpId="0" animBg="1"/>
      <p:bldP spid="520" grpId="0" animBg="1"/>
      <p:bldP spid="521" grpId="0" animBg="1"/>
      <p:bldP spid="522" grpId="0" animBg="1"/>
      <p:bldP spid="523" grpId="0" animBg="1"/>
      <p:bldP spid="525" grpId="0" animBg="1"/>
      <p:bldP spid="528" grpId="0" animBg="1"/>
      <p:bldP spid="529" grpId="0" animBg="1"/>
      <p:bldP spid="530" grpId="0" animBg="1"/>
      <p:bldP spid="531" grpId="0" animBg="1"/>
      <p:bldP spid="533" grpId="0" animBg="1"/>
      <p:bldP spid="535" grpId="0" animBg="1"/>
      <p:bldP spid="537" grpId="0" animBg="1"/>
      <p:bldP spid="538" grpId="0" animBg="1"/>
      <p:bldP spid="542" grpId="0" animBg="1"/>
      <p:bldP spid="543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"/>
          <p:cNvSpPr/>
          <p:nvPr/>
        </p:nvSpPr>
        <p:spPr>
          <a:xfrm>
            <a:off x="1496654" y="871192"/>
            <a:ext cx="775119" cy="775119"/>
          </a:xfrm>
          <a:custGeom>
            <a:avLst/>
            <a:gdLst/>
            <a:ahLst/>
            <a:cxnLst/>
            <a:rect l="l" t="t" r="r" b="b"/>
            <a:pathLst>
              <a:path w="25368" h="25368" extrusionOk="0">
                <a:moveTo>
                  <a:pt x="12668" y="1"/>
                </a:moveTo>
                <a:cubicBezTo>
                  <a:pt x="5669" y="1"/>
                  <a:pt x="0" y="5669"/>
                  <a:pt x="0" y="12700"/>
                </a:cubicBezTo>
                <a:cubicBezTo>
                  <a:pt x="0" y="19699"/>
                  <a:pt x="5669" y="25368"/>
                  <a:pt x="12668" y="25368"/>
                </a:cubicBezTo>
                <a:cubicBezTo>
                  <a:pt x="19698" y="25368"/>
                  <a:pt x="25367" y="19699"/>
                  <a:pt x="25367" y="12700"/>
                </a:cubicBezTo>
                <a:cubicBezTo>
                  <a:pt x="25367" y="5669"/>
                  <a:pt x="19698" y="1"/>
                  <a:pt x="12668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5" name="Google Shape;485;p33"/>
          <p:cNvSpPr/>
          <p:nvPr/>
        </p:nvSpPr>
        <p:spPr>
          <a:xfrm>
            <a:off x="3784480" y="2467948"/>
            <a:ext cx="775119" cy="776097"/>
          </a:xfrm>
          <a:custGeom>
            <a:avLst/>
            <a:gdLst/>
            <a:ahLst/>
            <a:cxnLst/>
            <a:rect l="l" t="t" r="r" b="b"/>
            <a:pathLst>
              <a:path w="25368" h="25400" extrusionOk="0">
                <a:moveTo>
                  <a:pt x="12700" y="1"/>
                </a:moveTo>
                <a:cubicBezTo>
                  <a:pt x="5670" y="1"/>
                  <a:pt x="1" y="5701"/>
                  <a:pt x="1" y="12700"/>
                </a:cubicBezTo>
                <a:cubicBezTo>
                  <a:pt x="1" y="19699"/>
                  <a:pt x="5670" y="25399"/>
                  <a:pt x="12700" y="25399"/>
                </a:cubicBezTo>
                <a:cubicBezTo>
                  <a:pt x="19699" y="25399"/>
                  <a:pt x="25368" y="19699"/>
                  <a:pt x="25368" y="12700"/>
                </a:cubicBezTo>
                <a:cubicBezTo>
                  <a:pt x="25368" y="5701"/>
                  <a:pt x="19699" y="1"/>
                  <a:pt x="12700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7</a:t>
            </a:r>
            <a:endParaRPr sz="2400" b="1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83689" y="1658765"/>
            <a:ext cx="15050" cy="710200"/>
          </a:xfrm>
          <a:custGeom>
            <a:avLst/>
            <a:gdLst/>
            <a:ahLst/>
            <a:cxnLst/>
            <a:rect l="l" t="t" r="r" b="b"/>
            <a:pathLst>
              <a:path w="602" h="28408" extrusionOk="0">
                <a:moveTo>
                  <a:pt x="285" y="0"/>
                </a:moveTo>
                <a:cubicBezTo>
                  <a:pt x="127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27" y="634"/>
                  <a:pt x="285" y="634"/>
                </a:cubicBezTo>
                <a:cubicBezTo>
                  <a:pt x="443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43" y="0"/>
                  <a:pt x="285" y="0"/>
                </a:cubicBezTo>
                <a:close/>
                <a:moveTo>
                  <a:pt x="285" y="1647"/>
                </a:moveTo>
                <a:cubicBezTo>
                  <a:pt x="127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27" y="2280"/>
                  <a:pt x="285" y="2280"/>
                </a:cubicBezTo>
                <a:cubicBezTo>
                  <a:pt x="443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43" y="1647"/>
                  <a:pt x="285" y="1647"/>
                </a:cubicBezTo>
                <a:close/>
                <a:moveTo>
                  <a:pt x="285" y="3294"/>
                </a:moveTo>
                <a:cubicBezTo>
                  <a:pt x="127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27" y="3927"/>
                  <a:pt x="285" y="3927"/>
                </a:cubicBezTo>
                <a:cubicBezTo>
                  <a:pt x="443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43" y="3294"/>
                  <a:pt x="285" y="3294"/>
                </a:cubicBezTo>
                <a:close/>
                <a:moveTo>
                  <a:pt x="285" y="4909"/>
                </a:moveTo>
                <a:cubicBezTo>
                  <a:pt x="127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27" y="5542"/>
                  <a:pt x="285" y="5542"/>
                </a:cubicBezTo>
                <a:cubicBezTo>
                  <a:pt x="443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43" y="4909"/>
                  <a:pt x="285" y="4909"/>
                </a:cubicBezTo>
                <a:close/>
                <a:moveTo>
                  <a:pt x="285" y="6556"/>
                </a:moveTo>
                <a:cubicBezTo>
                  <a:pt x="127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27" y="7189"/>
                  <a:pt x="285" y="7189"/>
                </a:cubicBezTo>
                <a:cubicBezTo>
                  <a:pt x="443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43" y="6556"/>
                  <a:pt x="285" y="6556"/>
                </a:cubicBezTo>
                <a:close/>
                <a:moveTo>
                  <a:pt x="285" y="8171"/>
                </a:moveTo>
                <a:cubicBezTo>
                  <a:pt x="127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27" y="8804"/>
                  <a:pt x="285" y="8804"/>
                </a:cubicBezTo>
                <a:cubicBezTo>
                  <a:pt x="443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43" y="8171"/>
                  <a:pt x="285" y="8171"/>
                </a:cubicBezTo>
                <a:close/>
                <a:moveTo>
                  <a:pt x="285" y="9818"/>
                </a:moveTo>
                <a:cubicBezTo>
                  <a:pt x="127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27" y="10451"/>
                  <a:pt x="285" y="10451"/>
                </a:cubicBezTo>
                <a:cubicBezTo>
                  <a:pt x="443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43" y="9818"/>
                  <a:pt x="285" y="9818"/>
                </a:cubicBezTo>
                <a:close/>
                <a:moveTo>
                  <a:pt x="285" y="11464"/>
                </a:moveTo>
                <a:cubicBezTo>
                  <a:pt x="127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27" y="12098"/>
                  <a:pt x="285" y="12098"/>
                </a:cubicBezTo>
                <a:cubicBezTo>
                  <a:pt x="443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43" y="11464"/>
                  <a:pt x="285" y="11464"/>
                </a:cubicBezTo>
                <a:close/>
                <a:moveTo>
                  <a:pt x="285" y="13080"/>
                </a:moveTo>
                <a:cubicBezTo>
                  <a:pt x="127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27" y="13713"/>
                  <a:pt x="285" y="13713"/>
                </a:cubicBezTo>
                <a:cubicBezTo>
                  <a:pt x="443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43" y="13080"/>
                  <a:pt x="285" y="13080"/>
                </a:cubicBezTo>
                <a:close/>
                <a:moveTo>
                  <a:pt x="285" y="14726"/>
                </a:moveTo>
                <a:cubicBezTo>
                  <a:pt x="127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27" y="15360"/>
                  <a:pt x="285" y="15360"/>
                </a:cubicBezTo>
                <a:cubicBezTo>
                  <a:pt x="443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43" y="14726"/>
                  <a:pt x="285" y="14726"/>
                </a:cubicBezTo>
                <a:close/>
                <a:moveTo>
                  <a:pt x="285" y="16341"/>
                </a:moveTo>
                <a:cubicBezTo>
                  <a:pt x="127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27" y="16975"/>
                  <a:pt x="285" y="16975"/>
                </a:cubicBezTo>
                <a:cubicBezTo>
                  <a:pt x="443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43" y="16341"/>
                  <a:pt x="285" y="16341"/>
                </a:cubicBezTo>
                <a:close/>
                <a:moveTo>
                  <a:pt x="285" y="17988"/>
                </a:moveTo>
                <a:cubicBezTo>
                  <a:pt x="127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27" y="18622"/>
                  <a:pt x="285" y="18622"/>
                </a:cubicBezTo>
                <a:cubicBezTo>
                  <a:pt x="443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43" y="17988"/>
                  <a:pt x="285" y="17988"/>
                </a:cubicBezTo>
                <a:close/>
                <a:moveTo>
                  <a:pt x="285" y="19635"/>
                </a:moveTo>
                <a:cubicBezTo>
                  <a:pt x="127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27" y="20268"/>
                  <a:pt x="285" y="20268"/>
                </a:cubicBezTo>
                <a:cubicBezTo>
                  <a:pt x="443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43" y="19635"/>
                  <a:pt x="285" y="19635"/>
                </a:cubicBezTo>
                <a:close/>
                <a:moveTo>
                  <a:pt x="285" y="21250"/>
                </a:moveTo>
                <a:cubicBezTo>
                  <a:pt x="127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27" y="21883"/>
                  <a:pt x="285" y="21883"/>
                </a:cubicBezTo>
                <a:cubicBezTo>
                  <a:pt x="443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43" y="21250"/>
                  <a:pt x="285" y="21250"/>
                </a:cubicBezTo>
                <a:close/>
                <a:moveTo>
                  <a:pt x="285" y="22897"/>
                </a:moveTo>
                <a:cubicBezTo>
                  <a:pt x="127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27" y="23530"/>
                  <a:pt x="285" y="23530"/>
                </a:cubicBezTo>
                <a:cubicBezTo>
                  <a:pt x="443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43" y="22897"/>
                  <a:pt x="285" y="22897"/>
                </a:cubicBezTo>
                <a:close/>
                <a:moveTo>
                  <a:pt x="285" y="24512"/>
                </a:moveTo>
                <a:cubicBezTo>
                  <a:pt x="127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27" y="25145"/>
                  <a:pt x="285" y="25145"/>
                </a:cubicBezTo>
                <a:cubicBezTo>
                  <a:pt x="443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43" y="24512"/>
                  <a:pt x="285" y="24512"/>
                </a:cubicBezTo>
                <a:close/>
                <a:moveTo>
                  <a:pt x="285" y="26159"/>
                </a:moveTo>
                <a:cubicBezTo>
                  <a:pt x="127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27" y="26792"/>
                  <a:pt x="285" y="26792"/>
                </a:cubicBezTo>
                <a:cubicBezTo>
                  <a:pt x="443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43" y="26159"/>
                  <a:pt x="285" y="26159"/>
                </a:cubicBezTo>
                <a:close/>
                <a:moveTo>
                  <a:pt x="285" y="27774"/>
                </a:moveTo>
                <a:cubicBezTo>
                  <a:pt x="127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27" y="28407"/>
                  <a:pt x="285" y="28407"/>
                </a:cubicBezTo>
                <a:cubicBezTo>
                  <a:pt x="443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43" y="27774"/>
                  <a:pt x="285" y="27774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>
            <a:off x="4158233" y="1747639"/>
            <a:ext cx="15075" cy="710200"/>
          </a:xfrm>
          <a:custGeom>
            <a:avLst/>
            <a:gdLst/>
            <a:ahLst/>
            <a:cxnLst/>
            <a:rect l="l" t="t" r="r" b="b"/>
            <a:pathLst>
              <a:path w="603" h="28408" extrusionOk="0">
                <a:moveTo>
                  <a:pt x="317" y="0"/>
                </a:moveTo>
                <a:cubicBezTo>
                  <a:pt x="159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59" y="634"/>
                  <a:pt x="317" y="634"/>
                </a:cubicBezTo>
                <a:cubicBezTo>
                  <a:pt x="475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75" y="0"/>
                  <a:pt x="317" y="0"/>
                </a:cubicBezTo>
                <a:close/>
                <a:moveTo>
                  <a:pt x="317" y="1647"/>
                </a:moveTo>
                <a:cubicBezTo>
                  <a:pt x="159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59" y="2280"/>
                  <a:pt x="317" y="2280"/>
                </a:cubicBezTo>
                <a:cubicBezTo>
                  <a:pt x="475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75" y="1647"/>
                  <a:pt x="317" y="1647"/>
                </a:cubicBezTo>
                <a:close/>
                <a:moveTo>
                  <a:pt x="317" y="3294"/>
                </a:moveTo>
                <a:cubicBezTo>
                  <a:pt x="159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59" y="3927"/>
                  <a:pt x="317" y="3927"/>
                </a:cubicBezTo>
                <a:cubicBezTo>
                  <a:pt x="475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75" y="3294"/>
                  <a:pt x="317" y="3294"/>
                </a:cubicBezTo>
                <a:close/>
                <a:moveTo>
                  <a:pt x="317" y="4909"/>
                </a:moveTo>
                <a:cubicBezTo>
                  <a:pt x="159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59" y="5542"/>
                  <a:pt x="317" y="5542"/>
                </a:cubicBezTo>
                <a:cubicBezTo>
                  <a:pt x="475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75" y="4909"/>
                  <a:pt x="317" y="4909"/>
                </a:cubicBezTo>
                <a:close/>
                <a:moveTo>
                  <a:pt x="317" y="6556"/>
                </a:moveTo>
                <a:cubicBezTo>
                  <a:pt x="159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59" y="7189"/>
                  <a:pt x="317" y="7189"/>
                </a:cubicBezTo>
                <a:cubicBezTo>
                  <a:pt x="475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75" y="6556"/>
                  <a:pt x="317" y="6556"/>
                </a:cubicBezTo>
                <a:close/>
                <a:moveTo>
                  <a:pt x="317" y="8171"/>
                </a:moveTo>
                <a:cubicBezTo>
                  <a:pt x="159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59" y="8804"/>
                  <a:pt x="317" y="8804"/>
                </a:cubicBezTo>
                <a:cubicBezTo>
                  <a:pt x="475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75" y="8171"/>
                  <a:pt x="317" y="8171"/>
                </a:cubicBezTo>
                <a:close/>
                <a:moveTo>
                  <a:pt x="317" y="9818"/>
                </a:moveTo>
                <a:cubicBezTo>
                  <a:pt x="159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59" y="10451"/>
                  <a:pt x="317" y="10451"/>
                </a:cubicBezTo>
                <a:cubicBezTo>
                  <a:pt x="475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75" y="9818"/>
                  <a:pt x="317" y="9818"/>
                </a:cubicBezTo>
                <a:close/>
                <a:moveTo>
                  <a:pt x="317" y="11464"/>
                </a:moveTo>
                <a:cubicBezTo>
                  <a:pt x="159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59" y="12098"/>
                  <a:pt x="317" y="12098"/>
                </a:cubicBezTo>
                <a:cubicBezTo>
                  <a:pt x="475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75" y="11464"/>
                  <a:pt x="317" y="11464"/>
                </a:cubicBezTo>
                <a:close/>
                <a:moveTo>
                  <a:pt x="317" y="13080"/>
                </a:moveTo>
                <a:cubicBezTo>
                  <a:pt x="159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59" y="13713"/>
                  <a:pt x="317" y="13713"/>
                </a:cubicBezTo>
                <a:cubicBezTo>
                  <a:pt x="475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75" y="13080"/>
                  <a:pt x="317" y="13080"/>
                </a:cubicBezTo>
                <a:close/>
                <a:moveTo>
                  <a:pt x="317" y="14726"/>
                </a:moveTo>
                <a:cubicBezTo>
                  <a:pt x="159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59" y="15360"/>
                  <a:pt x="317" y="15360"/>
                </a:cubicBezTo>
                <a:cubicBezTo>
                  <a:pt x="475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75" y="14726"/>
                  <a:pt x="317" y="14726"/>
                </a:cubicBezTo>
                <a:close/>
                <a:moveTo>
                  <a:pt x="317" y="16341"/>
                </a:moveTo>
                <a:cubicBezTo>
                  <a:pt x="159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59" y="16975"/>
                  <a:pt x="317" y="16975"/>
                </a:cubicBezTo>
                <a:cubicBezTo>
                  <a:pt x="475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75" y="16341"/>
                  <a:pt x="317" y="16341"/>
                </a:cubicBezTo>
                <a:close/>
                <a:moveTo>
                  <a:pt x="317" y="17988"/>
                </a:moveTo>
                <a:cubicBezTo>
                  <a:pt x="159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59" y="18622"/>
                  <a:pt x="317" y="18622"/>
                </a:cubicBezTo>
                <a:cubicBezTo>
                  <a:pt x="475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75" y="17988"/>
                  <a:pt x="317" y="17988"/>
                </a:cubicBezTo>
                <a:close/>
                <a:moveTo>
                  <a:pt x="317" y="19635"/>
                </a:moveTo>
                <a:cubicBezTo>
                  <a:pt x="159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59" y="20268"/>
                  <a:pt x="317" y="20268"/>
                </a:cubicBezTo>
                <a:cubicBezTo>
                  <a:pt x="475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75" y="19635"/>
                  <a:pt x="317" y="19635"/>
                </a:cubicBezTo>
                <a:close/>
                <a:moveTo>
                  <a:pt x="317" y="21250"/>
                </a:moveTo>
                <a:cubicBezTo>
                  <a:pt x="159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59" y="21883"/>
                  <a:pt x="317" y="21883"/>
                </a:cubicBezTo>
                <a:cubicBezTo>
                  <a:pt x="475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75" y="21250"/>
                  <a:pt x="317" y="21250"/>
                </a:cubicBezTo>
                <a:close/>
                <a:moveTo>
                  <a:pt x="317" y="22897"/>
                </a:moveTo>
                <a:cubicBezTo>
                  <a:pt x="159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59" y="23530"/>
                  <a:pt x="317" y="23530"/>
                </a:cubicBezTo>
                <a:cubicBezTo>
                  <a:pt x="475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75" y="22897"/>
                  <a:pt x="317" y="22897"/>
                </a:cubicBezTo>
                <a:close/>
                <a:moveTo>
                  <a:pt x="317" y="24512"/>
                </a:moveTo>
                <a:cubicBezTo>
                  <a:pt x="159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59" y="25145"/>
                  <a:pt x="317" y="25145"/>
                </a:cubicBezTo>
                <a:cubicBezTo>
                  <a:pt x="475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75" y="24512"/>
                  <a:pt x="317" y="24512"/>
                </a:cubicBezTo>
                <a:close/>
                <a:moveTo>
                  <a:pt x="317" y="26159"/>
                </a:moveTo>
                <a:cubicBezTo>
                  <a:pt x="159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59" y="26792"/>
                  <a:pt x="317" y="26792"/>
                </a:cubicBezTo>
                <a:cubicBezTo>
                  <a:pt x="475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75" y="26159"/>
                  <a:pt x="317" y="26159"/>
                </a:cubicBezTo>
                <a:close/>
                <a:moveTo>
                  <a:pt x="317" y="27774"/>
                </a:moveTo>
                <a:cubicBezTo>
                  <a:pt x="159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59" y="28407"/>
                  <a:pt x="317" y="28407"/>
                </a:cubicBezTo>
                <a:cubicBezTo>
                  <a:pt x="475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75" y="27774"/>
                  <a:pt x="317" y="27774"/>
                </a:cubicBez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3"/>
          <p:cNvSpPr/>
          <p:nvPr/>
        </p:nvSpPr>
        <p:spPr>
          <a:xfrm>
            <a:off x="2264126" y="762814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70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70" y="32461"/>
                </a:cubicBezTo>
                <a:lnTo>
                  <a:pt x="50196" y="32461"/>
                </a:lnTo>
                <a:cubicBezTo>
                  <a:pt x="53300" y="32461"/>
                  <a:pt x="55834" y="29960"/>
                  <a:pt x="55834" y="26824"/>
                </a:cubicBezTo>
                <a:lnTo>
                  <a:pt x="55834" y="5638"/>
                </a:lnTo>
                <a:cubicBezTo>
                  <a:pt x="55834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811226" y="2320226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70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70" y="32461"/>
                </a:cubicBezTo>
                <a:lnTo>
                  <a:pt x="50196" y="32461"/>
                </a:lnTo>
                <a:cubicBezTo>
                  <a:pt x="53300" y="32461"/>
                  <a:pt x="55834" y="29960"/>
                  <a:pt x="55834" y="26824"/>
                </a:cubicBezTo>
                <a:lnTo>
                  <a:pt x="55834" y="5638"/>
                </a:lnTo>
                <a:cubicBezTo>
                  <a:pt x="55834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8" name="Google Shape;498;p33"/>
          <p:cNvSpPr txBox="1">
            <a:spLocks noGrp="1"/>
          </p:cNvSpPr>
          <p:nvPr>
            <p:ph type="body" idx="1"/>
          </p:nvPr>
        </p:nvSpPr>
        <p:spPr>
          <a:xfrm>
            <a:off x="1044786" y="2352827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pueden usar Foros para exponer aprendizajes</a:t>
            </a:r>
            <a:endParaRPr dirty="0"/>
          </a:p>
        </p:txBody>
      </p:sp>
      <p:sp>
        <p:nvSpPr>
          <p:cNvPr id="501" name="Google Shape;501;p33"/>
          <p:cNvSpPr txBox="1">
            <a:spLocks noGrp="1"/>
          </p:cNvSpPr>
          <p:nvPr>
            <p:ph type="title" idx="4"/>
          </p:nvPr>
        </p:nvSpPr>
        <p:spPr>
          <a:xfrm>
            <a:off x="1477656" y="823677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6</a:t>
            </a:r>
            <a:endParaRPr dirty="0"/>
          </a:p>
        </p:txBody>
      </p:sp>
      <p:sp>
        <p:nvSpPr>
          <p:cNvPr id="504" name="Google Shape;504;p33"/>
          <p:cNvSpPr txBox="1">
            <a:spLocks noGrp="1"/>
          </p:cNvSpPr>
          <p:nvPr>
            <p:ph type="body" idx="7"/>
          </p:nvPr>
        </p:nvSpPr>
        <p:spPr>
          <a:xfrm>
            <a:off x="3314843" y="755839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pueden realizar exámenes en línea o sesión asíncrona</a:t>
            </a:r>
            <a:endParaRPr dirty="0"/>
          </a:p>
        </p:txBody>
      </p:sp>
      <p:grpSp>
        <p:nvGrpSpPr>
          <p:cNvPr id="508" name="Google Shape;508;p33"/>
          <p:cNvGrpSpPr/>
          <p:nvPr/>
        </p:nvGrpSpPr>
        <p:grpSpPr>
          <a:xfrm>
            <a:off x="5373986" y="3328850"/>
            <a:ext cx="416622" cy="415695"/>
            <a:chOff x="8081647" y="2947372"/>
            <a:chExt cx="416622" cy="415695"/>
          </a:xfrm>
        </p:grpSpPr>
        <p:sp>
          <p:nvSpPr>
            <p:cNvPr id="509" name="Google Shape;509;p33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33"/>
          <p:cNvGrpSpPr/>
          <p:nvPr/>
        </p:nvGrpSpPr>
        <p:grpSpPr>
          <a:xfrm>
            <a:off x="2638478" y="3516425"/>
            <a:ext cx="322893" cy="282173"/>
            <a:chOff x="1472386" y="3045861"/>
            <a:chExt cx="322893" cy="282173"/>
          </a:xfrm>
        </p:grpSpPr>
        <p:sp>
          <p:nvSpPr>
            <p:cNvPr id="515" name="Google Shape;515;p33"/>
            <p:cNvSpPr/>
            <p:nvPr/>
          </p:nvSpPr>
          <p:spPr>
            <a:xfrm>
              <a:off x="1472386" y="3045861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1552876" y="3119712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33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7239859" y="426176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/>
          <p:nvPr/>
        </p:nvSpPr>
        <p:spPr>
          <a:xfrm>
            <a:off x="2885133" y="3303208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3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3"/>
          <p:cNvSpPr/>
          <p:nvPr/>
        </p:nvSpPr>
        <p:spPr>
          <a:xfrm>
            <a:off x="2305653" y="2164413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7636571" y="616991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3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3"/>
          <p:cNvSpPr/>
          <p:nvPr/>
        </p:nvSpPr>
        <p:spPr>
          <a:xfrm>
            <a:off x="5262929" y="358780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3"/>
          <p:cNvSpPr/>
          <p:nvPr/>
        </p:nvSpPr>
        <p:spPr>
          <a:xfrm>
            <a:off x="1742258" y="326761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3"/>
          <p:cNvSpPr/>
          <p:nvPr/>
        </p:nvSpPr>
        <p:spPr>
          <a:xfrm>
            <a:off x="7385679" y="4113347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3"/>
          <p:cNvSpPr/>
          <p:nvPr/>
        </p:nvSpPr>
        <p:spPr>
          <a:xfrm>
            <a:off x="3565617" y="1894005"/>
            <a:ext cx="342775" cy="286896"/>
          </a:xfrm>
          <a:custGeom>
            <a:avLst/>
            <a:gdLst/>
            <a:ahLst/>
            <a:cxnLst/>
            <a:rect l="l" t="t" r="r" b="b"/>
            <a:pathLst>
              <a:path w="11465" h="9596" extrusionOk="0">
                <a:moveTo>
                  <a:pt x="7791" y="824"/>
                </a:moveTo>
                <a:cubicBezTo>
                  <a:pt x="8203" y="824"/>
                  <a:pt x="8646" y="950"/>
                  <a:pt x="8995" y="1172"/>
                </a:cubicBezTo>
                <a:cubicBezTo>
                  <a:pt x="10166" y="1932"/>
                  <a:pt x="10578" y="3611"/>
                  <a:pt x="9881" y="4941"/>
                </a:cubicBezTo>
                <a:cubicBezTo>
                  <a:pt x="9501" y="5701"/>
                  <a:pt x="8013" y="7126"/>
                  <a:pt x="5923" y="8741"/>
                </a:cubicBezTo>
                <a:cubicBezTo>
                  <a:pt x="5875" y="8773"/>
                  <a:pt x="5812" y="8788"/>
                  <a:pt x="5745" y="8788"/>
                </a:cubicBezTo>
                <a:cubicBezTo>
                  <a:pt x="5677" y="8788"/>
                  <a:pt x="5606" y="8773"/>
                  <a:pt x="5543" y="8741"/>
                </a:cubicBezTo>
                <a:cubicBezTo>
                  <a:pt x="3453" y="7126"/>
                  <a:pt x="1996" y="5701"/>
                  <a:pt x="1584" y="4941"/>
                </a:cubicBezTo>
                <a:cubicBezTo>
                  <a:pt x="919" y="3611"/>
                  <a:pt x="1299" y="1932"/>
                  <a:pt x="2471" y="1172"/>
                </a:cubicBezTo>
                <a:cubicBezTo>
                  <a:pt x="2851" y="950"/>
                  <a:pt x="3263" y="824"/>
                  <a:pt x="3674" y="824"/>
                </a:cubicBezTo>
                <a:cubicBezTo>
                  <a:pt x="4339" y="824"/>
                  <a:pt x="4973" y="1109"/>
                  <a:pt x="5416" y="1679"/>
                </a:cubicBezTo>
                <a:lnTo>
                  <a:pt x="5733" y="2027"/>
                </a:lnTo>
                <a:lnTo>
                  <a:pt x="6049" y="1679"/>
                </a:lnTo>
                <a:cubicBezTo>
                  <a:pt x="6493" y="1109"/>
                  <a:pt x="7126" y="824"/>
                  <a:pt x="7791" y="824"/>
                </a:cubicBezTo>
                <a:close/>
                <a:moveTo>
                  <a:pt x="3674" y="0"/>
                </a:moveTo>
                <a:cubicBezTo>
                  <a:pt x="3104" y="0"/>
                  <a:pt x="2534" y="190"/>
                  <a:pt x="2059" y="507"/>
                </a:cubicBezTo>
                <a:cubicBezTo>
                  <a:pt x="539" y="1489"/>
                  <a:pt x="1" y="3642"/>
                  <a:pt x="887" y="5289"/>
                </a:cubicBezTo>
                <a:cubicBezTo>
                  <a:pt x="1489" y="6492"/>
                  <a:pt x="3769" y="8361"/>
                  <a:pt x="5068" y="9374"/>
                </a:cubicBezTo>
                <a:cubicBezTo>
                  <a:pt x="5258" y="9501"/>
                  <a:pt x="5479" y="9596"/>
                  <a:pt x="5733" y="9596"/>
                </a:cubicBezTo>
                <a:cubicBezTo>
                  <a:pt x="5986" y="9596"/>
                  <a:pt x="6239" y="9501"/>
                  <a:pt x="6429" y="9374"/>
                </a:cubicBezTo>
                <a:cubicBezTo>
                  <a:pt x="7728" y="8361"/>
                  <a:pt x="9976" y="6492"/>
                  <a:pt x="10610" y="5289"/>
                </a:cubicBezTo>
                <a:cubicBezTo>
                  <a:pt x="11465" y="3611"/>
                  <a:pt x="10958" y="1457"/>
                  <a:pt x="9438" y="507"/>
                </a:cubicBezTo>
                <a:cubicBezTo>
                  <a:pt x="8931" y="190"/>
                  <a:pt x="8393" y="0"/>
                  <a:pt x="7823" y="0"/>
                </a:cubicBezTo>
                <a:cubicBezTo>
                  <a:pt x="7063" y="0"/>
                  <a:pt x="6303" y="285"/>
                  <a:pt x="5733" y="824"/>
                </a:cubicBezTo>
                <a:cubicBezTo>
                  <a:pt x="5163" y="285"/>
                  <a:pt x="4434" y="0"/>
                  <a:pt x="3674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3"/>
          <p:cNvSpPr/>
          <p:nvPr/>
        </p:nvSpPr>
        <p:spPr>
          <a:xfrm>
            <a:off x="2410749" y="364643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33"/>
          <p:cNvGrpSpPr/>
          <p:nvPr/>
        </p:nvGrpSpPr>
        <p:grpSpPr>
          <a:xfrm>
            <a:off x="346550" y="1606937"/>
            <a:ext cx="519828" cy="479107"/>
            <a:chOff x="474375" y="2162421"/>
            <a:chExt cx="519828" cy="479107"/>
          </a:xfrm>
        </p:grpSpPr>
        <p:sp>
          <p:nvSpPr>
            <p:cNvPr id="540" name="Google Shape;540;p33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33"/>
          <p:cNvSpPr/>
          <p:nvPr/>
        </p:nvSpPr>
        <p:spPr>
          <a:xfrm>
            <a:off x="7739807" y="322036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3"/>
          <p:cNvSpPr/>
          <p:nvPr/>
        </p:nvSpPr>
        <p:spPr>
          <a:xfrm>
            <a:off x="480056" y="556867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3"/>
          <p:cNvSpPr/>
          <p:nvPr/>
        </p:nvSpPr>
        <p:spPr>
          <a:xfrm>
            <a:off x="5987135" y="3364485"/>
            <a:ext cx="605992" cy="550832"/>
          </a:xfrm>
          <a:custGeom>
            <a:avLst/>
            <a:gdLst/>
            <a:ahLst/>
            <a:cxnLst/>
            <a:rect l="l" t="t" r="r" b="b"/>
            <a:pathLst>
              <a:path w="20269" h="18424" extrusionOk="0">
                <a:moveTo>
                  <a:pt x="10124" y="0"/>
                </a:moveTo>
                <a:cubicBezTo>
                  <a:pt x="5941" y="0"/>
                  <a:pt x="2175" y="2861"/>
                  <a:pt x="1172" y="7090"/>
                </a:cubicBezTo>
                <a:cubicBezTo>
                  <a:pt x="0" y="12062"/>
                  <a:pt x="3072" y="17003"/>
                  <a:pt x="8013" y="18174"/>
                </a:cubicBezTo>
                <a:cubicBezTo>
                  <a:pt x="8723" y="18343"/>
                  <a:pt x="9435" y="18424"/>
                  <a:pt x="10135" y="18424"/>
                </a:cubicBezTo>
                <a:cubicBezTo>
                  <a:pt x="14305" y="18424"/>
                  <a:pt x="18094" y="15563"/>
                  <a:pt x="19097" y="11334"/>
                </a:cubicBezTo>
                <a:cubicBezTo>
                  <a:pt x="20269" y="6393"/>
                  <a:pt x="17197" y="1421"/>
                  <a:pt x="12256" y="250"/>
                </a:cubicBezTo>
                <a:cubicBezTo>
                  <a:pt x="11541" y="81"/>
                  <a:pt x="10827" y="0"/>
                  <a:pt x="101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3"/>
          <p:cNvSpPr/>
          <p:nvPr/>
        </p:nvSpPr>
        <p:spPr>
          <a:xfrm>
            <a:off x="7385251" y="4490602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2218;p50">
            <a:extLst>
              <a:ext uri="{FF2B5EF4-FFF2-40B4-BE49-F238E27FC236}">
                <a16:creationId xmlns:a16="http://schemas.microsoft.com/office/drawing/2014/main" id="{C9F9254A-DB76-9027-1494-2C528ECAEDE2}"/>
              </a:ext>
            </a:extLst>
          </p:cNvPr>
          <p:cNvGrpSpPr/>
          <p:nvPr/>
        </p:nvGrpSpPr>
        <p:grpSpPr>
          <a:xfrm>
            <a:off x="4958125" y="228600"/>
            <a:ext cx="3957985" cy="3686717"/>
            <a:chOff x="580925" y="1565775"/>
            <a:chExt cx="3200200" cy="2977700"/>
          </a:xfrm>
        </p:grpSpPr>
        <p:sp>
          <p:nvSpPr>
            <p:cNvPr id="84" name="Google Shape;2219;p50">
              <a:extLst>
                <a:ext uri="{FF2B5EF4-FFF2-40B4-BE49-F238E27FC236}">
                  <a16:creationId xmlns:a16="http://schemas.microsoft.com/office/drawing/2014/main" id="{23C10365-7B25-69AD-4A35-0F47A6BE0A5B}"/>
                </a:ext>
              </a:extLst>
            </p:cNvPr>
            <p:cNvSpPr/>
            <p:nvPr/>
          </p:nvSpPr>
          <p:spPr>
            <a:xfrm>
              <a:off x="1636300" y="1602200"/>
              <a:ext cx="2004675" cy="755325"/>
            </a:xfrm>
            <a:custGeom>
              <a:avLst/>
              <a:gdLst/>
              <a:ahLst/>
              <a:cxnLst/>
              <a:rect l="l" t="t" r="r" b="b"/>
              <a:pathLst>
                <a:path w="80187" h="30213" extrusionOk="0">
                  <a:moveTo>
                    <a:pt x="14568" y="0"/>
                  </a:moveTo>
                  <a:lnTo>
                    <a:pt x="1" y="13301"/>
                  </a:lnTo>
                  <a:lnTo>
                    <a:pt x="222" y="13523"/>
                  </a:lnTo>
                  <a:lnTo>
                    <a:pt x="14537" y="444"/>
                  </a:lnTo>
                  <a:lnTo>
                    <a:pt x="32430" y="18780"/>
                  </a:lnTo>
                  <a:lnTo>
                    <a:pt x="32461" y="18780"/>
                  </a:lnTo>
                  <a:lnTo>
                    <a:pt x="66284" y="30213"/>
                  </a:lnTo>
                  <a:lnTo>
                    <a:pt x="80187" y="11085"/>
                  </a:lnTo>
                  <a:lnTo>
                    <a:pt x="79933" y="10895"/>
                  </a:lnTo>
                  <a:lnTo>
                    <a:pt x="66157" y="29864"/>
                  </a:lnTo>
                  <a:lnTo>
                    <a:pt x="32620" y="18527"/>
                  </a:lnTo>
                  <a:lnTo>
                    <a:pt x="1456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20;p50">
              <a:extLst>
                <a:ext uri="{FF2B5EF4-FFF2-40B4-BE49-F238E27FC236}">
                  <a16:creationId xmlns:a16="http://schemas.microsoft.com/office/drawing/2014/main" id="{1B1A6F8D-091E-98E9-08C6-05A621D39244}"/>
                </a:ext>
              </a:extLst>
            </p:cNvPr>
            <p:cNvSpPr/>
            <p:nvPr/>
          </p:nvSpPr>
          <p:spPr>
            <a:xfrm>
              <a:off x="580925" y="3019375"/>
              <a:ext cx="83150" cy="83175"/>
            </a:xfrm>
            <a:custGeom>
              <a:avLst/>
              <a:gdLst/>
              <a:ahLst/>
              <a:cxnLst/>
              <a:rect l="l" t="t" r="r" b="b"/>
              <a:pathLst>
                <a:path w="3326" h="3327" extrusionOk="0">
                  <a:moveTo>
                    <a:pt x="1647" y="1"/>
                  </a:moveTo>
                  <a:cubicBezTo>
                    <a:pt x="729" y="1"/>
                    <a:pt x="1" y="729"/>
                    <a:pt x="1" y="1648"/>
                  </a:cubicBezTo>
                  <a:cubicBezTo>
                    <a:pt x="1" y="2598"/>
                    <a:pt x="729" y="3326"/>
                    <a:pt x="1647" y="3326"/>
                  </a:cubicBezTo>
                  <a:cubicBezTo>
                    <a:pt x="2598" y="3326"/>
                    <a:pt x="3326" y="2598"/>
                    <a:pt x="3326" y="1648"/>
                  </a:cubicBezTo>
                  <a:cubicBezTo>
                    <a:pt x="3326" y="729"/>
                    <a:pt x="2598" y="1"/>
                    <a:pt x="1647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21;p50">
              <a:extLst>
                <a:ext uri="{FF2B5EF4-FFF2-40B4-BE49-F238E27FC236}">
                  <a16:creationId xmlns:a16="http://schemas.microsoft.com/office/drawing/2014/main" id="{3F6591FD-91CC-7BCD-AB70-CB3098E8DDD3}"/>
                </a:ext>
              </a:extLst>
            </p:cNvPr>
            <p:cNvSpPr/>
            <p:nvPr/>
          </p:nvSpPr>
          <p:spPr>
            <a:xfrm>
              <a:off x="1958525" y="1565775"/>
              <a:ext cx="83175" cy="83950"/>
            </a:xfrm>
            <a:custGeom>
              <a:avLst/>
              <a:gdLst/>
              <a:ahLst/>
              <a:cxnLst/>
              <a:rect l="l" t="t" r="r" b="b"/>
              <a:pathLst>
                <a:path w="3327" h="3358" extrusionOk="0">
                  <a:moveTo>
                    <a:pt x="1679" y="1"/>
                  </a:moveTo>
                  <a:cubicBezTo>
                    <a:pt x="761" y="1"/>
                    <a:pt x="1" y="761"/>
                    <a:pt x="1" y="1679"/>
                  </a:cubicBezTo>
                  <a:cubicBezTo>
                    <a:pt x="1" y="2598"/>
                    <a:pt x="761" y="3358"/>
                    <a:pt x="1679" y="3358"/>
                  </a:cubicBezTo>
                  <a:cubicBezTo>
                    <a:pt x="2598" y="3358"/>
                    <a:pt x="3326" y="2598"/>
                    <a:pt x="3326" y="1679"/>
                  </a:cubicBezTo>
                  <a:cubicBezTo>
                    <a:pt x="3326" y="761"/>
                    <a:pt x="2598" y="1"/>
                    <a:pt x="167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22;p50">
              <a:extLst>
                <a:ext uri="{FF2B5EF4-FFF2-40B4-BE49-F238E27FC236}">
                  <a16:creationId xmlns:a16="http://schemas.microsoft.com/office/drawing/2014/main" id="{CE1C30C6-3176-D4FF-C774-24DF9C96376C}"/>
                </a:ext>
              </a:extLst>
            </p:cNvPr>
            <p:cNvSpPr/>
            <p:nvPr/>
          </p:nvSpPr>
          <p:spPr>
            <a:xfrm>
              <a:off x="3595825" y="1835750"/>
              <a:ext cx="83950" cy="83175"/>
            </a:xfrm>
            <a:custGeom>
              <a:avLst/>
              <a:gdLst/>
              <a:ahLst/>
              <a:cxnLst/>
              <a:rect l="l" t="t" r="r" b="b"/>
              <a:pathLst>
                <a:path w="3358" h="3327" extrusionOk="0">
                  <a:moveTo>
                    <a:pt x="1679" y="1"/>
                  </a:moveTo>
                  <a:cubicBezTo>
                    <a:pt x="761" y="1"/>
                    <a:pt x="1" y="729"/>
                    <a:pt x="1" y="1648"/>
                  </a:cubicBezTo>
                  <a:cubicBezTo>
                    <a:pt x="1" y="2566"/>
                    <a:pt x="761" y="3326"/>
                    <a:pt x="1679" y="3326"/>
                  </a:cubicBezTo>
                  <a:cubicBezTo>
                    <a:pt x="2597" y="3326"/>
                    <a:pt x="3357" y="2566"/>
                    <a:pt x="3357" y="1648"/>
                  </a:cubicBezTo>
                  <a:cubicBezTo>
                    <a:pt x="3357" y="729"/>
                    <a:pt x="2597" y="1"/>
                    <a:pt x="167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23;p50">
              <a:extLst>
                <a:ext uri="{FF2B5EF4-FFF2-40B4-BE49-F238E27FC236}">
                  <a16:creationId xmlns:a16="http://schemas.microsoft.com/office/drawing/2014/main" id="{3CB33C9E-ADFF-D41F-FC8A-3EAD96BC6C8F}"/>
                </a:ext>
              </a:extLst>
            </p:cNvPr>
            <p:cNvSpPr/>
            <p:nvPr/>
          </p:nvSpPr>
          <p:spPr>
            <a:xfrm>
              <a:off x="3599775" y="4041500"/>
              <a:ext cx="83950" cy="83950"/>
            </a:xfrm>
            <a:custGeom>
              <a:avLst/>
              <a:gdLst/>
              <a:ahLst/>
              <a:cxnLst/>
              <a:rect l="l" t="t" r="r" b="b"/>
              <a:pathLst>
                <a:path w="3358" h="3358" extrusionOk="0">
                  <a:moveTo>
                    <a:pt x="1679" y="0"/>
                  </a:moveTo>
                  <a:cubicBezTo>
                    <a:pt x="761" y="0"/>
                    <a:pt x="1" y="760"/>
                    <a:pt x="1" y="1679"/>
                  </a:cubicBezTo>
                  <a:cubicBezTo>
                    <a:pt x="1" y="2597"/>
                    <a:pt x="761" y="3357"/>
                    <a:pt x="1679" y="3357"/>
                  </a:cubicBezTo>
                  <a:cubicBezTo>
                    <a:pt x="2598" y="3357"/>
                    <a:pt x="3358" y="2597"/>
                    <a:pt x="3358" y="1679"/>
                  </a:cubicBezTo>
                  <a:cubicBezTo>
                    <a:pt x="3358" y="760"/>
                    <a:pt x="2598" y="0"/>
                    <a:pt x="167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24;p50">
              <a:extLst>
                <a:ext uri="{FF2B5EF4-FFF2-40B4-BE49-F238E27FC236}">
                  <a16:creationId xmlns:a16="http://schemas.microsoft.com/office/drawing/2014/main" id="{F2BA7FD9-D048-EEFC-0DAB-DA42CE50A1F9}"/>
                </a:ext>
              </a:extLst>
            </p:cNvPr>
            <p:cNvSpPr/>
            <p:nvPr/>
          </p:nvSpPr>
          <p:spPr>
            <a:xfrm>
              <a:off x="2408225" y="2026575"/>
              <a:ext cx="83175" cy="83925"/>
            </a:xfrm>
            <a:custGeom>
              <a:avLst/>
              <a:gdLst/>
              <a:ahLst/>
              <a:cxnLst/>
              <a:rect l="l" t="t" r="r" b="b"/>
              <a:pathLst>
                <a:path w="3327" h="3357" extrusionOk="0">
                  <a:moveTo>
                    <a:pt x="1648" y="0"/>
                  </a:moveTo>
                  <a:cubicBezTo>
                    <a:pt x="729" y="0"/>
                    <a:pt x="1" y="760"/>
                    <a:pt x="1" y="1678"/>
                  </a:cubicBezTo>
                  <a:cubicBezTo>
                    <a:pt x="1" y="2597"/>
                    <a:pt x="729" y="3357"/>
                    <a:pt x="1648" y="3357"/>
                  </a:cubicBezTo>
                  <a:cubicBezTo>
                    <a:pt x="2598" y="3357"/>
                    <a:pt x="3326" y="2597"/>
                    <a:pt x="3326" y="1678"/>
                  </a:cubicBezTo>
                  <a:cubicBezTo>
                    <a:pt x="3326" y="760"/>
                    <a:pt x="2598" y="0"/>
                    <a:pt x="164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25;p50">
              <a:extLst>
                <a:ext uri="{FF2B5EF4-FFF2-40B4-BE49-F238E27FC236}">
                  <a16:creationId xmlns:a16="http://schemas.microsoft.com/office/drawing/2014/main" id="{70AA40CF-0FBF-4BA0-A49A-8174B2702481}"/>
                </a:ext>
              </a:extLst>
            </p:cNvPr>
            <p:cNvSpPr/>
            <p:nvPr/>
          </p:nvSpPr>
          <p:spPr>
            <a:xfrm>
              <a:off x="667225" y="2066950"/>
              <a:ext cx="1786175" cy="2018125"/>
            </a:xfrm>
            <a:custGeom>
              <a:avLst/>
              <a:gdLst/>
              <a:ahLst/>
              <a:cxnLst/>
              <a:rect l="l" t="t" r="r" b="b"/>
              <a:pathLst>
                <a:path w="71447" h="80725" extrusionOk="0">
                  <a:moveTo>
                    <a:pt x="71161" y="0"/>
                  </a:moveTo>
                  <a:lnTo>
                    <a:pt x="41867" y="80344"/>
                  </a:lnTo>
                  <a:lnTo>
                    <a:pt x="64" y="72459"/>
                  </a:lnTo>
                  <a:lnTo>
                    <a:pt x="1" y="72775"/>
                  </a:lnTo>
                  <a:lnTo>
                    <a:pt x="41962" y="80692"/>
                  </a:lnTo>
                  <a:lnTo>
                    <a:pt x="42057" y="80724"/>
                  </a:lnTo>
                  <a:lnTo>
                    <a:pt x="71446" y="127"/>
                  </a:lnTo>
                  <a:lnTo>
                    <a:pt x="71161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26;p50">
              <a:extLst>
                <a:ext uri="{FF2B5EF4-FFF2-40B4-BE49-F238E27FC236}">
                  <a16:creationId xmlns:a16="http://schemas.microsoft.com/office/drawing/2014/main" id="{39A5F08C-F0AF-2689-CB9D-046716F4F28B}"/>
                </a:ext>
              </a:extLst>
            </p:cNvPr>
            <p:cNvSpPr/>
            <p:nvPr/>
          </p:nvSpPr>
          <p:spPr>
            <a:xfrm>
              <a:off x="712350" y="2253775"/>
              <a:ext cx="362650" cy="322275"/>
            </a:xfrm>
            <a:custGeom>
              <a:avLst/>
              <a:gdLst/>
              <a:ahLst/>
              <a:cxnLst/>
              <a:rect l="l" t="t" r="r" b="b"/>
              <a:pathLst>
                <a:path w="14506" h="12891" extrusionOk="0">
                  <a:moveTo>
                    <a:pt x="191" y="1"/>
                  </a:moveTo>
                  <a:lnTo>
                    <a:pt x="1" y="223"/>
                  </a:lnTo>
                  <a:lnTo>
                    <a:pt x="14315" y="12890"/>
                  </a:lnTo>
                  <a:lnTo>
                    <a:pt x="14505" y="12669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27;p50">
              <a:extLst>
                <a:ext uri="{FF2B5EF4-FFF2-40B4-BE49-F238E27FC236}">
                  <a16:creationId xmlns:a16="http://schemas.microsoft.com/office/drawing/2014/main" id="{C7386A23-80BF-C2EC-BE1B-418D963A6606}"/>
                </a:ext>
              </a:extLst>
            </p:cNvPr>
            <p:cNvSpPr/>
            <p:nvPr/>
          </p:nvSpPr>
          <p:spPr>
            <a:xfrm>
              <a:off x="3120800" y="2351175"/>
              <a:ext cx="565300" cy="1735475"/>
            </a:xfrm>
            <a:custGeom>
              <a:avLst/>
              <a:gdLst/>
              <a:ahLst/>
              <a:cxnLst/>
              <a:rect l="l" t="t" r="r" b="b"/>
              <a:pathLst>
                <a:path w="22612" h="69419" extrusionOk="0">
                  <a:moveTo>
                    <a:pt x="6999" y="0"/>
                  </a:moveTo>
                  <a:lnTo>
                    <a:pt x="6714" y="127"/>
                  </a:lnTo>
                  <a:lnTo>
                    <a:pt x="22263" y="35501"/>
                  </a:lnTo>
                  <a:lnTo>
                    <a:pt x="475" y="56466"/>
                  </a:lnTo>
                  <a:lnTo>
                    <a:pt x="0" y="56593"/>
                  </a:lnTo>
                  <a:lnTo>
                    <a:pt x="20743" y="69418"/>
                  </a:lnTo>
                  <a:lnTo>
                    <a:pt x="20902" y="69165"/>
                  </a:lnTo>
                  <a:lnTo>
                    <a:pt x="728" y="56656"/>
                  </a:lnTo>
                  <a:lnTo>
                    <a:pt x="22548" y="35628"/>
                  </a:lnTo>
                  <a:lnTo>
                    <a:pt x="22612" y="35564"/>
                  </a:lnTo>
                  <a:lnTo>
                    <a:pt x="6999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28;p50">
              <a:extLst>
                <a:ext uri="{FF2B5EF4-FFF2-40B4-BE49-F238E27FC236}">
                  <a16:creationId xmlns:a16="http://schemas.microsoft.com/office/drawing/2014/main" id="{EF97E8D7-912C-8EAE-180C-38B8C188179C}"/>
                </a:ext>
              </a:extLst>
            </p:cNvPr>
            <p:cNvSpPr/>
            <p:nvPr/>
          </p:nvSpPr>
          <p:spPr>
            <a:xfrm>
              <a:off x="616550" y="2568100"/>
              <a:ext cx="2520100" cy="1316650"/>
            </a:xfrm>
            <a:custGeom>
              <a:avLst/>
              <a:gdLst/>
              <a:ahLst/>
              <a:cxnLst/>
              <a:rect l="l" t="t" r="r" b="b"/>
              <a:pathLst>
                <a:path w="100804" h="52666" extrusionOk="0">
                  <a:moveTo>
                    <a:pt x="18211" y="1"/>
                  </a:moveTo>
                  <a:lnTo>
                    <a:pt x="127" y="19604"/>
                  </a:lnTo>
                  <a:lnTo>
                    <a:pt x="1" y="19730"/>
                  </a:lnTo>
                  <a:lnTo>
                    <a:pt x="14474" y="33126"/>
                  </a:lnTo>
                  <a:lnTo>
                    <a:pt x="1933" y="52476"/>
                  </a:lnTo>
                  <a:lnTo>
                    <a:pt x="2186" y="52666"/>
                  </a:lnTo>
                  <a:lnTo>
                    <a:pt x="14854" y="33063"/>
                  </a:lnTo>
                  <a:lnTo>
                    <a:pt x="444" y="19699"/>
                  </a:lnTo>
                  <a:lnTo>
                    <a:pt x="18274" y="412"/>
                  </a:lnTo>
                  <a:lnTo>
                    <a:pt x="100645" y="48042"/>
                  </a:lnTo>
                  <a:lnTo>
                    <a:pt x="100803" y="47789"/>
                  </a:lnTo>
                  <a:lnTo>
                    <a:pt x="18337" y="64"/>
                  </a:lnTo>
                  <a:lnTo>
                    <a:pt x="18211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29;p50">
              <a:extLst>
                <a:ext uri="{FF2B5EF4-FFF2-40B4-BE49-F238E27FC236}">
                  <a16:creationId xmlns:a16="http://schemas.microsoft.com/office/drawing/2014/main" id="{DC85EE53-B193-2F6A-6BC5-A83A8B51C3B9}"/>
                </a:ext>
              </a:extLst>
            </p:cNvPr>
            <p:cNvSpPr/>
            <p:nvPr/>
          </p:nvSpPr>
          <p:spPr>
            <a:xfrm>
              <a:off x="668025" y="4367675"/>
              <a:ext cx="3013325" cy="175800"/>
            </a:xfrm>
            <a:custGeom>
              <a:avLst/>
              <a:gdLst/>
              <a:ahLst/>
              <a:cxnLst/>
              <a:rect l="l" t="t" r="r" b="b"/>
              <a:pathLst>
                <a:path w="120533" h="7032" extrusionOk="0">
                  <a:moveTo>
                    <a:pt x="60267" y="1"/>
                  </a:moveTo>
                  <a:cubicBezTo>
                    <a:pt x="26982" y="1"/>
                    <a:pt x="0" y="1584"/>
                    <a:pt x="0" y="3516"/>
                  </a:cubicBezTo>
                  <a:cubicBezTo>
                    <a:pt x="0" y="5448"/>
                    <a:pt x="26982" y="7031"/>
                    <a:pt x="60267" y="7031"/>
                  </a:cubicBezTo>
                  <a:cubicBezTo>
                    <a:pt x="93551" y="7031"/>
                    <a:pt x="120533" y="5448"/>
                    <a:pt x="120533" y="3516"/>
                  </a:cubicBezTo>
                  <a:cubicBezTo>
                    <a:pt x="120533" y="1584"/>
                    <a:pt x="93551" y="1"/>
                    <a:pt x="6026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30;p50">
              <a:extLst>
                <a:ext uri="{FF2B5EF4-FFF2-40B4-BE49-F238E27FC236}">
                  <a16:creationId xmlns:a16="http://schemas.microsoft.com/office/drawing/2014/main" id="{6C322B7D-C9FE-4439-0955-6CD6EA48ECF0}"/>
                </a:ext>
              </a:extLst>
            </p:cNvPr>
            <p:cNvSpPr/>
            <p:nvPr/>
          </p:nvSpPr>
          <p:spPr>
            <a:xfrm>
              <a:off x="1520700" y="2283800"/>
              <a:ext cx="1271550" cy="1263675"/>
            </a:xfrm>
            <a:custGeom>
              <a:avLst/>
              <a:gdLst/>
              <a:ahLst/>
              <a:cxnLst/>
              <a:rect l="l" t="t" r="r" b="b"/>
              <a:pathLst>
                <a:path w="50862" h="50547" extrusionOk="0">
                  <a:moveTo>
                    <a:pt x="25360" y="1"/>
                  </a:moveTo>
                  <a:cubicBezTo>
                    <a:pt x="24011" y="1"/>
                    <a:pt x="22681" y="113"/>
                    <a:pt x="21378" y="320"/>
                  </a:cubicBezTo>
                  <a:cubicBezTo>
                    <a:pt x="15487" y="1302"/>
                    <a:pt x="10230" y="4310"/>
                    <a:pt x="6398" y="8649"/>
                  </a:cubicBezTo>
                  <a:cubicBezTo>
                    <a:pt x="2978" y="12576"/>
                    <a:pt x="729" y="17611"/>
                    <a:pt x="254" y="23185"/>
                  </a:cubicBezTo>
                  <a:cubicBezTo>
                    <a:pt x="1" y="26194"/>
                    <a:pt x="318" y="29107"/>
                    <a:pt x="1046" y="31862"/>
                  </a:cubicBezTo>
                  <a:cubicBezTo>
                    <a:pt x="3738" y="41838"/>
                    <a:pt x="12447" y="49565"/>
                    <a:pt x="23373" y="50452"/>
                  </a:cubicBezTo>
                  <a:cubicBezTo>
                    <a:pt x="24196" y="50515"/>
                    <a:pt x="25019" y="50547"/>
                    <a:pt x="25843" y="50547"/>
                  </a:cubicBezTo>
                  <a:cubicBezTo>
                    <a:pt x="32873" y="50452"/>
                    <a:pt x="39302" y="47443"/>
                    <a:pt x="43863" y="42566"/>
                  </a:cubicBezTo>
                  <a:cubicBezTo>
                    <a:pt x="47663" y="38576"/>
                    <a:pt x="50133" y="33287"/>
                    <a:pt x="50640" y="27365"/>
                  </a:cubicBezTo>
                  <a:cubicBezTo>
                    <a:pt x="50640" y="27207"/>
                    <a:pt x="50671" y="27049"/>
                    <a:pt x="50671" y="26890"/>
                  </a:cubicBezTo>
                  <a:cubicBezTo>
                    <a:pt x="50861" y="23723"/>
                    <a:pt x="50481" y="20652"/>
                    <a:pt x="49595" y="17801"/>
                  </a:cubicBezTo>
                  <a:cubicBezTo>
                    <a:pt x="46871" y="9029"/>
                    <a:pt x="39461" y="2189"/>
                    <a:pt x="30087" y="447"/>
                  </a:cubicBezTo>
                  <a:cubicBezTo>
                    <a:pt x="29263" y="288"/>
                    <a:pt x="28408" y="162"/>
                    <a:pt x="27521" y="98"/>
                  </a:cubicBezTo>
                  <a:cubicBezTo>
                    <a:pt x="26797" y="33"/>
                    <a:pt x="26076" y="1"/>
                    <a:pt x="2536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31;p50">
              <a:extLst>
                <a:ext uri="{FF2B5EF4-FFF2-40B4-BE49-F238E27FC236}">
                  <a16:creationId xmlns:a16="http://schemas.microsoft.com/office/drawing/2014/main" id="{573BCEF3-E718-3A0E-29B9-DB7CA5CA02B4}"/>
                </a:ext>
              </a:extLst>
            </p:cNvPr>
            <p:cNvSpPr/>
            <p:nvPr/>
          </p:nvSpPr>
          <p:spPr>
            <a:xfrm>
              <a:off x="1546825" y="2881625"/>
              <a:ext cx="636575" cy="665850"/>
            </a:xfrm>
            <a:custGeom>
              <a:avLst/>
              <a:gdLst/>
              <a:ahLst/>
              <a:cxnLst/>
              <a:rect l="l" t="t" r="r" b="b"/>
              <a:pathLst>
                <a:path w="25463" h="26634" extrusionOk="0">
                  <a:moveTo>
                    <a:pt x="17831" y="0"/>
                  </a:moveTo>
                  <a:cubicBezTo>
                    <a:pt x="17641" y="0"/>
                    <a:pt x="17514" y="159"/>
                    <a:pt x="17451" y="317"/>
                  </a:cubicBezTo>
                  <a:cubicBezTo>
                    <a:pt x="17387" y="475"/>
                    <a:pt x="17387" y="665"/>
                    <a:pt x="17324" y="824"/>
                  </a:cubicBezTo>
                  <a:cubicBezTo>
                    <a:pt x="17007" y="1616"/>
                    <a:pt x="15804" y="1521"/>
                    <a:pt x="15962" y="2566"/>
                  </a:cubicBezTo>
                  <a:cubicBezTo>
                    <a:pt x="15976" y="2564"/>
                    <a:pt x="15989" y="2564"/>
                    <a:pt x="16003" y="2564"/>
                  </a:cubicBezTo>
                  <a:cubicBezTo>
                    <a:pt x="16302" y="2564"/>
                    <a:pt x="16560" y="2896"/>
                    <a:pt x="16469" y="3199"/>
                  </a:cubicBezTo>
                  <a:cubicBezTo>
                    <a:pt x="16342" y="3579"/>
                    <a:pt x="15772" y="3801"/>
                    <a:pt x="15867" y="4181"/>
                  </a:cubicBezTo>
                  <a:cubicBezTo>
                    <a:pt x="15899" y="4307"/>
                    <a:pt x="15994" y="4434"/>
                    <a:pt x="16026" y="4561"/>
                  </a:cubicBezTo>
                  <a:cubicBezTo>
                    <a:pt x="16089" y="4941"/>
                    <a:pt x="15487" y="5067"/>
                    <a:pt x="15265" y="5162"/>
                  </a:cubicBezTo>
                  <a:cubicBezTo>
                    <a:pt x="15088" y="5222"/>
                    <a:pt x="14945" y="5245"/>
                    <a:pt x="14825" y="5245"/>
                  </a:cubicBezTo>
                  <a:cubicBezTo>
                    <a:pt x="14367" y="5245"/>
                    <a:pt x="14227" y="4902"/>
                    <a:pt x="13650" y="4877"/>
                  </a:cubicBezTo>
                  <a:cubicBezTo>
                    <a:pt x="13629" y="4875"/>
                    <a:pt x="13608" y="4874"/>
                    <a:pt x="13587" y="4874"/>
                  </a:cubicBezTo>
                  <a:cubicBezTo>
                    <a:pt x="13292" y="4874"/>
                    <a:pt x="12996" y="5070"/>
                    <a:pt x="12700" y="5099"/>
                  </a:cubicBezTo>
                  <a:cubicBezTo>
                    <a:pt x="12665" y="5103"/>
                    <a:pt x="12629" y="5104"/>
                    <a:pt x="12594" y="5104"/>
                  </a:cubicBezTo>
                  <a:cubicBezTo>
                    <a:pt x="12354" y="5104"/>
                    <a:pt x="12128" y="5031"/>
                    <a:pt x="11888" y="5031"/>
                  </a:cubicBezTo>
                  <a:cubicBezTo>
                    <a:pt x="11853" y="5031"/>
                    <a:pt x="11818" y="5032"/>
                    <a:pt x="11782" y="5036"/>
                  </a:cubicBezTo>
                  <a:cubicBezTo>
                    <a:pt x="10958" y="5067"/>
                    <a:pt x="11370" y="6208"/>
                    <a:pt x="11434" y="6714"/>
                  </a:cubicBezTo>
                  <a:cubicBezTo>
                    <a:pt x="11313" y="6628"/>
                    <a:pt x="11181" y="6591"/>
                    <a:pt x="11046" y="6591"/>
                  </a:cubicBezTo>
                  <a:cubicBezTo>
                    <a:pt x="10682" y="6591"/>
                    <a:pt x="10294" y="6858"/>
                    <a:pt x="10040" y="7158"/>
                  </a:cubicBezTo>
                  <a:cubicBezTo>
                    <a:pt x="9502" y="7759"/>
                    <a:pt x="9533" y="7664"/>
                    <a:pt x="8837" y="7696"/>
                  </a:cubicBezTo>
                  <a:cubicBezTo>
                    <a:pt x="8647" y="7696"/>
                    <a:pt x="8425" y="7791"/>
                    <a:pt x="8362" y="7949"/>
                  </a:cubicBezTo>
                  <a:cubicBezTo>
                    <a:pt x="8235" y="8266"/>
                    <a:pt x="8520" y="8583"/>
                    <a:pt x="8520" y="8931"/>
                  </a:cubicBezTo>
                  <a:cubicBezTo>
                    <a:pt x="8520" y="9089"/>
                    <a:pt x="8457" y="9248"/>
                    <a:pt x="8457" y="9406"/>
                  </a:cubicBezTo>
                  <a:cubicBezTo>
                    <a:pt x="8520" y="9818"/>
                    <a:pt x="8995" y="10008"/>
                    <a:pt x="9312" y="10293"/>
                  </a:cubicBezTo>
                  <a:cubicBezTo>
                    <a:pt x="9565" y="10546"/>
                    <a:pt x="9692" y="10926"/>
                    <a:pt x="9628" y="11306"/>
                  </a:cubicBezTo>
                  <a:cubicBezTo>
                    <a:pt x="9407" y="11306"/>
                    <a:pt x="9185" y="11306"/>
                    <a:pt x="8995" y="11243"/>
                  </a:cubicBezTo>
                  <a:cubicBezTo>
                    <a:pt x="8868" y="11021"/>
                    <a:pt x="8742" y="10768"/>
                    <a:pt x="8615" y="10546"/>
                  </a:cubicBezTo>
                  <a:cubicBezTo>
                    <a:pt x="8488" y="10324"/>
                    <a:pt x="8362" y="10103"/>
                    <a:pt x="8172" y="9944"/>
                  </a:cubicBezTo>
                  <a:cubicBezTo>
                    <a:pt x="8077" y="9881"/>
                    <a:pt x="7950" y="9818"/>
                    <a:pt x="7855" y="9723"/>
                  </a:cubicBezTo>
                  <a:cubicBezTo>
                    <a:pt x="7697" y="9501"/>
                    <a:pt x="7823" y="9184"/>
                    <a:pt x="7887" y="8931"/>
                  </a:cubicBezTo>
                  <a:cubicBezTo>
                    <a:pt x="7950" y="8298"/>
                    <a:pt x="7633" y="7221"/>
                    <a:pt x="7475" y="6556"/>
                  </a:cubicBezTo>
                  <a:cubicBezTo>
                    <a:pt x="7317" y="5891"/>
                    <a:pt x="6873" y="5637"/>
                    <a:pt x="6715" y="5004"/>
                  </a:cubicBezTo>
                  <a:cubicBezTo>
                    <a:pt x="6694" y="4920"/>
                    <a:pt x="6616" y="4877"/>
                    <a:pt x="6539" y="4877"/>
                  </a:cubicBezTo>
                  <a:cubicBezTo>
                    <a:pt x="6500" y="4877"/>
                    <a:pt x="6461" y="4888"/>
                    <a:pt x="6430" y="4909"/>
                  </a:cubicBezTo>
                  <a:cubicBezTo>
                    <a:pt x="6335" y="4972"/>
                    <a:pt x="6271" y="5067"/>
                    <a:pt x="6240" y="5194"/>
                  </a:cubicBezTo>
                  <a:cubicBezTo>
                    <a:pt x="6177" y="5445"/>
                    <a:pt x="6208" y="5727"/>
                    <a:pt x="6301" y="5948"/>
                  </a:cubicBezTo>
                  <a:lnTo>
                    <a:pt x="6301" y="5948"/>
                  </a:lnTo>
                  <a:cubicBezTo>
                    <a:pt x="6280" y="5904"/>
                    <a:pt x="6246" y="5884"/>
                    <a:pt x="6200" y="5884"/>
                  </a:cubicBezTo>
                  <a:cubicBezTo>
                    <a:pt x="5942" y="5884"/>
                    <a:pt x="5348" y="6517"/>
                    <a:pt x="5321" y="6651"/>
                  </a:cubicBezTo>
                  <a:cubicBezTo>
                    <a:pt x="5226" y="6904"/>
                    <a:pt x="5416" y="7284"/>
                    <a:pt x="5416" y="7538"/>
                  </a:cubicBezTo>
                  <a:cubicBezTo>
                    <a:pt x="5416" y="7542"/>
                    <a:pt x="5416" y="7547"/>
                    <a:pt x="5416" y="7552"/>
                  </a:cubicBezTo>
                  <a:lnTo>
                    <a:pt x="5416" y="7552"/>
                  </a:lnTo>
                  <a:lnTo>
                    <a:pt x="5480" y="7538"/>
                  </a:lnTo>
                  <a:lnTo>
                    <a:pt x="5480" y="7538"/>
                  </a:lnTo>
                  <a:cubicBezTo>
                    <a:pt x="5465" y="7612"/>
                    <a:pt x="5438" y="7680"/>
                    <a:pt x="5401" y="7740"/>
                  </a:cubicBezTo>
                  <a:lnTo>
                    <a:pt x="5401" y="7740"/>
                  </a:lnTo>
                  <a:cubicBezTo>
                    <a:pt x="5408" y="7680"/>
                    <a:pt x="5412" y="7617"/>
                    <a:pt x="5416" y="7552"/>
                  </a:cubicBezTo>
                  <a:lnTo>
                    <a:pt x="5416" y="7552"/>
                  </a:lnTo>
                  <a:lnTo>
                    <a:pt x="4132" y="7836"/>
                  </a:lnTo>
                  <a:lnTo>
                    <a:pt x="4132" y="7836"/>
                  </a:lnTo>
                  <a:cubicBezTo>
                    <a:pt x="4050" y="7803"/>
                    <a:pt x="3967" y="7782"/>
                    <a:pt x="3885" y="7782"/>
                  </a:cubicBezTo>
                  <a:cubicBezTo>
                    <a:pt x="3801" y="7782"/>
                    <a:pt x="3720" y="7803"/>
                    <a:pt x="3643" y="7854"/>
                  </a:cubicBezTo>
                  <a:cubicBezTo>
                    <a:pt x="3654" y="7881"/>
                    <a:pt x="3659" y="7910"/>
                    <a:pt x="3660" y="7940"/>
                  </a:cubicBezTo>
                  <a:lnTo>
                    <a:pt x="3660" y="7940"/>
                  </a:lnTo>
                  <a:lnTo>
                    <a:pt x="4132" y="7836"/>
                  </a:lnTo>
                  <a:lnTo>
                    <a:pt x="4132" y="7836"/>
                  </a:lnTo>
                  <a:cubicBezTo>
                    <a:pt x="4275" y="7893"/>
                    <a:pt x="4412" y="7988"/>
                    <a:pt x="4530" y="8076"/>
                  </a:cubicBezTo>
                  <a:cubicBezTo>
                    <a:pt x="4579" y="8112"/>
                    <a:pt x="4626" y="8143"/>
                    <a:pt x="4670" y="8171"/>
                  </a:cubicBezTo>
                  <a:lnTo>
                    <a:pt x="4670" y="8171"/>
                  </a:lnTo>
                  <a:cubicBezTo>
                    <a:pt x="4977" y="8098"/>
                    <a:pt x="5261" y="7970"/>
                    <a:pt x="5401" y="7740"/>
                  </a:cubicBezTo>
                  <a:lnTo>
                    <a:pt x="5401" y="7740"/>
                  </a:lnTo>
                  <a:cubicBezTo>
                    <a:pt x="5365" y="8082"/>
                    <a:pt x="5273" y="8310"/>
                    <a:pt x="5047" y="8310"/>
                  </a:cubicBezTo>
                  <a:cubicBezTo>
                    <a:pt x="4949" y="8310"/>
                    <a:pt x="4825" y="8267"/>
                    <a:pt x="4670" y="8171"/>
                  </a:cubicBezTo>
                  <a:lnTo>
                    <a:pt x="4670" y="8171"/>
                  </a:lnTo>
                  <a:cubicBezTo>
                    <a:pt x="4551" y="8199"/>
                    <a:pt x="4428" y="8219"/>
                    <a:pt x="4308" y="8234"/>
                  </a:cubicBezTo>
                  <a:cubicBezTo>
                    <a:pt x="3611" y="8329"/>
                    <a:pt x="2883" y="8424"/>
                    <a:pt x="2154" y="8488"/>
                  </a:cubicBezTo>
                  <a:cubicBezTo>
                    <a:pt x="2127" y="8418"/>
                    <a:pt x="2095" y="8353"/>
                    <a:pt x="2060" y="8294"/>
                  </a:cubicBezTo>
                  <a:lnTo>
                    <a:pt x="2060" y="8294"/>
                  </a:lnTo>
                  <a:lnTo>
                    <a:pt x="2500" y="8197"/>
                  </a:lnTo>
                  <a:lnTo>
                    <a:pt x="2500" y="8197"/>
                  </a:lnTo>
                  <a:cubicBezTo>
                    <a:pt x="2501" y="8199"/>
                    <a:pt x="2502" y="8201"/>
                    <a:pt x="2503" y="8203"/>
                  </a:cubicBezTo>
                  <a:cubicBezTo>
                    <a:pt x="2598" y="8298"/>
                    <a:pt x="2725" y="8329"/>
                    <a:pt x="2851" y="8361"/>
                  </a:cubicBezTo>
                  <a:cubicBezTo>
                    <a:pt x="2930" y="8374"/>
                    <a:pt x="3009" y="8382"/>
                    <a:pt x="3087" y="8382"/>
                  </a:cubicBezTo>
                  <a:cubicBezTo>
                    <a:pt x="3199" y="8382"/>
                    <a:pt x="3310" y="8366"/>
                    <a:pt x="3421" y="8329"/>
                  </a:cubicBezTo>
                  <a:cubicBezTo>
                    <a:pt x="3552" y="8251"/>
                    <a:pt x="3662" y="8085"/>
                    <a:pt x="3660" y="7940"/>
                  </a:cubicBezTo>
                  <a:lnTo>
                    <a:pt x="3660" y="7940"/>
                  </a:lnTo>
                  <a:lnTo>
                    <a:pt x="2500" y="8197"/>
                  </a:lnTo>
                  <a:lnTo>
                    <a:pt x="2500" y="8197"/>
                  </a:lnTo>
                  <a:cubicBezTo>
                    <a:pt x="2469" y="8135"/>
                    <a:pt x="2438" y="8075"/>
                    <a:pt x="2376" y="8044"/>
                  </a:cubicBezTo>
                  <a:cubicBezTo>
                    <a:pt x="2341" y="8009"/>
                    <a:pt x="2303" y="7995"/>
                    <a:pt x="2264" y="7995"/>
                  </a:cubicBezTo>
                  <a:cubicBezTo>
                    <a:pt x="2168" y="7995"/>
                    <a:pt x="2066" y="8084"/>
                    <a:pt x="1988" y="8189"/>
                  </a:cubicBezTo>
                  <a:lnTo>
                    <a:pt x="1988" y="8189"/>
                  </a:lnTo>
                  <a:cubicBezTo>
                    <a:pt x="1740" y="7864"/>
                    <a:pt x="1356" y="7733"/>
                    <a:pt x="950" y="7733"/>
                  </a:cubicBezTo>
                  <a:cubicBezTo>
                    <a:pt x="629" y="7733"/>
                    <a:pt x="294" y="7815"/>
                    <a:pt x="1" y="7949"/>
                  </a:cubicBezTo>
                  <a:cubicBezTo>
                    <a:pt x="2693" y="17925"/>
                    <a:pt x="11402" y="25652"/>
                    <a:pt x="22328" y="26539"/>
                  </a:cubicBezTo>
                  <a:cubicBezTo>
                    <a:pt x="23151" y="26634"/>
                    <a:pt x="23974" y="26634"/>
                    <a:pt x="24798" y="26634"/>
                  </a:cubicBezTo>
                  <a:cubicBezTo>
                    <a:pt x="24830" y="26602"/>
                    <a:pt x="24830" y="26602"/>
                    <a:pt x="24861" y="26571"/>
                  </a:cubicBezTo>
                  <a:cubicBezTo>
                    <a:pt x="25210" y="25906"/>
                    <a:pt x="24671" y="25336"/>
                    <a:pt x="24386" y="24765"/>
                  </a:cubicBezTo>
                  <a:cubicBezTo>
                    <a:pt x="24323" y="24670"/>
                    <a:pt x="23689" y="23087"/>
                    <a:pt x="23911" y="23087"/>
                  </a:cubicBezTo>
                  <a:cubicBezTo>
                    <a:pt x="23246" y="23087"/>
                    <a:pt x="22581" y="23024"/>
                    <a:pt x="21948" y="22834"/>
                  </a:cubicBezTo>
                  <a:cubicBezTo>
                    <a:pt x="21884" y="22834"/>
                    <a:pt x="21821" y="22802"/>
                    <a:pt x="21821" y="22770"/>
                  </a:cubicBezTo>
                  <a:cubicBezTo>
                    <a:pt x="21758" y="22644"/>
                    <a:pt x="21884" y="22549"/>
                    <a:pt x="22011" y="22517"/>
                  </a:cubicBezTo>
                  <a:cubicBezTo>
                    <a:pt x="22296" y="22454"/>
                    <a:pt x="22613" y="22454"/>
                    <a:pt x="22898" y="22359"/>
                  </a:cubicBezTo>
                  <a:cubicBezTo>
                    <a:pt x="23214" y="22264"/>
                    <a:pt x="23499" y="22074"/>
                    <a:pt x="23594" y="21789"/>
                  </a:cubicBezTo>
                  <a:cubicBezTo>
                    <a:pt x="23721" y="21504"/>
                    <a:pt x="23626" y="21187"/>
                    <a:pt x="23689" y="20902"/>
                  </a:cubicBezTo>
                  <a:cubicBezTo>
                    <a:pt x="23784" y="20522"/>
                    <a:pt x="24069" y="20237"/>
                    <a:pt x="24418" y="20078"/>
                  </a:cubicBezTo>
                  <a:cubicBezTo>
                    <a:pt x="24735" y="19920"/>
                    <a:pt x="25115" y="19857"/>
                    <a:pt x="25463" y="19793"/>
                  </a:cubicBezTo>
                  <a:cubicBezTo>
                    <a:pt x="24703" y="19382"/>
                    <a:pt x="25241" y="18527"/>
                    <a:pt x="24640" y="17925"/>
                  </a:cubicBezTo>
                  <a:cubicBezTo>
                    <a:pt x="24449" y="17767"/>
                    <a:pt x="24196" y="17513"/>
                    <a:pt x="24291" y="17292"/>
                  </a:cubicBezTo>
                  <a:cubicBezTo>
                    <a:pt x="24418" y="17070"/>
                    <a:pt x="24798" y="17070"/>
                    <a:pt x="24861" y="16817"/>
                  </a:cubicBezTo>
                  <a:cubicBezTo>
                    <a:pt x="24893" y="16627"/>
                    <a:pt x="24703" y="16500"/>
                    <a:pt x="24545" y="16468"/>
                  </a:cubicBezTo>
                  <a:cubicBezTo>
                    <a:pt x="24354" y="16405"/>
                    <a:pt x="24164" y="16437"/>
                    <a:pt x="24038" y="16342"/>
                  </a:cubicBezTo>
                  <a:cubicBezTo>
                    <a:pt x="23816" y="16215"/>
                    <a:pt x="23721" y="15898"/>
                    <a:pt x="23879" y="15708"/>
                  </a:cubicBezTo>
                  <a:cubicBezTo>
                    <a:pt x="24006" y="15518"/>
                    <a:pt x="24259" y="15455"/>
                    <a:pt x="24449" y="15360"/>
                  </a:cubicBezTo>
                  <a:cubicBezTo>
                    <a:pt x="24640" y="15233"/>
                    <a:pt x="24830" y="15011"/>
                    <a:pt x="24703" y="14821"/>
                  </a:cubicBezTo>
                  <a:cubicBezTo>
                    <a:pt x="24671" y="14758"/>
                    <a:pt x="24640" y="14726"/>
                    <a:pt x="24576" y="14695"/>
                  </a:cubicBezTo>
                  <a:cubicBezTo>
                    <a:pt x="24477" y="14635"/>
                    <a:pt x="24369" y="14610"/>
                    <a:pt x="24257" y="14610"/>
                  </a:cubicBezTo>
                  <a:cubicBezTo>
                    <a:pt x="24011" y="14610"/>
                    <a:pt x="23749" y="14732"/>
                    <a:pt x="23531" y="14885"/>
                  </a:cubicBezTo>
                  <a:cubicBezTo>
                    <a:pt x="23214" y="15106"/>
                    <a:pt x="22898" y="15360"/>
                    <a:pt x="22518" y="15360"/>
                  </a:cubicBezTo>
                  <a:cubicBezTo>
                    <a:pt x="22423" y="15201"/>
                    <a:pt x="22486" y="15011"/>
                    <a:pt x="22644" y="14916"/>
                  </a:cubicBezTo>
                  <a:cubicBezTo>
                    <a:pt x="22676" y="14885"/>
                    <a:pt x="22739" y="14885"/>
                    <a:pt x="22771" y="14853"/>
                  </a:cubicBezTo>
                  <a:cubicBezTo>
                    <a:pt x="22866" y="14758"/>
                    <a:pt x="22803" y="14600"/>
                    <a:pt x="22739" y="14505"/>
                  </a:cubicBezTo>
                  <a:cubicBezTo>
                    <a:pt x="22454" y="13966"/>
                    <a:pt x="22391" y="13333"/>
                    <a:pt x="22581" y="12763"/>
                  </a:cubicBezTo>
                  <a:cubicBezTo>
                    <a:pt x="23341" y="12763"/>
                    <a:pt x="24101" y="12795"/>
                    <a:pt x="24893" y="12795"/>
                  </a:cubicBezTo>
                  <a:cubicBezTo>
                    <a:pt x="24893" y="12636"/>
                    <a:pt x="24925" y="12510"/>
                    <a:pt x="25115" y="12478"/>
                  </a:cubicBezTo>
                  <a:cubicBezTo>
                    <a:pt x="24576" y="11845"/>
                    <a:pt x="24038" y="11275"/>
                    <a:pt x="23563" y="10609"/>
                  </a:cubicBezTo>
                  <a:cubicBezTo>
                    <a:pt x="23499" y="10514"/>
                    <a:pt x="23436" y="10451"/>
                    <a:pt x="23373" y="10419"/>
                  </a:cubicBezTo>
                  <a:cubicBezTo>
                    <a:pt x="23325" y="10404"/>
                    <a:pt x="23270" y="10404"/>
                    <a:pt x="23214" y="10404"/>
                  </a:cubicBezTo>
                  <a:cubicBezTo>
                    <a:pt x="23159" y="10404"/>
                    <a:pt x="23104" y="10404"/>
                    <a:pt x="23056" y="10388"/>
                  </a:cubicBezTo>
                  <a:cubicBezTo>
                    <a:pt x="22708" y="10356"/>
                    <a:pt x="22676" y="9881"/>
                    <a:pt x="22708" y="9564"/>
                  </a:cubicBezTo>
                  <a:cubicBezTo>
                    <a:pt x="22681" y="9525"/>
                    <a:pt x="22638" y="9507"/>
                    <a:pt x="22592" y="9507"/>
                  </a:cubicBezTo>
                  <a:cubicBezTo>
                    <a:pt x="22528" y="9507"/>
                    <a:pt x="22459" y="9541"/>
                    <a:pt x="22423" y="9596"/>
                  </a:cubicBezTo>
                  <a:cubicBezTo>
                    <a:pt x="22359" y="9691"/>
                    <a:pt x="22359" y="9818"/>
                    <a:pt x="22264" y="9881"/>
                  </a:cubicBezTo>
                  <a:cubicBezTo>
                    <a:pt x="22209" y="9955"/>
                    <a:pt x="22120" y="9986"/>
                    <a:pt x="22025" y="9986"/>
                  </a:cubicBezTo>
                  <a:cubicBezTo>
                    <a:pt x="21958" y="9986"/>
                    <a:pt x="21887" y="9971"/>
                    <a:pt x="21821" y="9944"/>
                  </a:cubicBezTo>
                  <a:cubicBezTo>
                    <a:pt x="21283" y="9723"/>
                    <a:pt x="20998" y="9026"/>
                    <a:pt x="21219" y="8488"/>
                  </a:cubicBezTo>
                  <a:cubicBezTo>
                    <a:pt x="21251" y="8424"/>
                    <a:pt x="21283" y="8361"/>
                    <a:pt x="21346" y="8329"/>
                  </a:cubicBezTo>
                  <a:cubicBezTo>
                    <a:pt x="21376" y="8314"/>
                    <a:pt x="21409" y="8308"/>
                    <a:pt x="21442" y="8308"/>
                  </a:cubicBezTo>
                  <a:cubicBezTo>
                    <a:pt x="21549" y="8308"/>
                    <a:pt x="21669" y="8369"/>
                    <a:pt x="21789" y="8393"/>
                  </a:cubicBezTo>
                  <a:cubicBezTo>
                    <a:pt x="21831" y="8399"/>
                    <a:pt x="21869" y="8402"/>
                    <a:pt x="21903" y="8402"/>
                  </a:cubicBezTo>
                  <a:cubicBezTo>
                    <a:pt x="22378" y="8402"/>
                    <a:pt x="22285" y="7833"/>
                    <a:pt x="22138" y="7538"/>
                  </a:cubicBezTo>
                  <a:cubicBezTo>
                    <a:pt x="21948" y="7126"/>
                    <a:pt x="21378" y="6841"/>
                    <a:pt x="20966" y="6746"/>
                  </a:cubicBezTo>
                  <a:cubicBezTo>
                    <a:pt x="20491" y="6619"/>
                    <a:pt x="17229" y="5986"/>
                    <a:pt x="17767" y="4941"/>
                  </a:cubicBezTo>
                  <a:cubicBezTo>
                    <a:pt x="17799" y="4814"/>
                    <a:pt x="17894" y="4751"/>
                    <a:pt x="18021" y="4719"/>
                  </a:cubicBezTo>
                  <a:cubicBezTo>
                    <a:pt x="18306" y="4592"/>
                    <a:pt x="18686" y="4624"/>
                    <a:pt x="19002" y="4529"/>
                  </a:cubicBezTo>
                  <a:cubicBezTo>
                    <a:pt x="19319" y="4434"/>
                    <a:pt x="19636" y="4086"/>
                    <a:pt x="19509" y="3801"/>
                  </a:cubicBezTo>
                  <a:cubicBezTo>
                    <a:pt x="19446" y="3674"/>
                    <a:pt x="19319" y="3579"/>
                    <a:pt x="19256" y="3452"/>
                  </a:cubicBezTo>
                  <a:cubicBezTo>
                    <a:pt x="19066" y="3136"/>
                    <a:pt x="19351" y="2692"/>
                    <a:pt x="19224" y="2344"/>
                  </a:cubicBezTo>
                  <a:cubicBezTo>
                    <a:pt x="19161" y="2186"/>
                    <a:pt x="19034" y="2059"/>
                    <a:pt x="18939" y="1901"/>
                  </a:cubicBezTo>
                  <a:cubicBezTo>
                    <a:pt x="18844" y="1774"/>
                    <a:pt x="18844" y="1552"/>
                    <a:pt x="19002" y="1457"/>
                  </a:cubicBezTo>
                  <a:cubicBezTo>
                    <a:pt x="19051" y="1419"/>
                    <a:pt x="19105" y="1406"/>
                    <a:pt x="19162" y="1406"/>
                  </a:cubicBezTo>
                  <a:cubicBezTo>
                    <a:pt x="19259" y="1406"/>
                    <a:pt x="19365" y="1441"/>
                    <a:pt x="19467" y="1441"/>
                  </a:cubicBezTo>
                  <a:cubicBezTo>
                    <a:pt x="19503" y="1441"/>
                    <a:pt x="19538" y="1437"/>
                    <a:pt x="19572" y="1426"/>
                  </a:cubicBezTo>
                  <a:cubicBezTo>
                    <a:pt x="19762" y="1330"/>
                    <a:pt x="19731" y="1014"/>
                    <a:pt x="19572" y="919"/>
                  </a:cubicBezTo>
                  <a:cubicBezTo>
                    <a:pt x="19496" y="868"/>
                    <a:pt x="19415" y="848"/>
                    <a:pt x="19335" y="848"/>
                  </a:cubicBezTo>
                  <a:cubicBezTo>
                    <a:pt x="19215" y="848"/>
                    <a:pt x="19097" y="893"/>
                    <a:pt x="19002" y="950"/>
                  </a:cubicBezTo>
                  <a:cubicBezTo>
                    <a:pt x="18907" y="1014"/>
                    <a:pt x="18812" y="1109"/>
                    <a:pt x="18717" y="1109"/>
                  </a:cubicBezTo>
                  <a:cubicBezTo>
                    <a:pt x="18703" y="1111"/>
                    <a:pt x="18689" y="1112"/>
                    <a:pt x="18676" y="1112"/>
                  </a:cubicBezTo>
                  <a:cubicBezTo>
                    <a:pt x="18509" y="1112"/>
                    <a:pt x="18394" y="939"/>
                    <a:pt x="18306" y="792"/>
                  </a:cubicBezTo>
                  <a:cubicBezTo>
                    <a:pt x="18147" y="507"/>
                    <a:pt x="17989" y="254"/>
                    <a:pt x="17831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32;p50">
              <a:extLst>
                <a:ext uri="{FF2B5EF4-FFF2-40B4-BE49-F238E27FC236}">
                  <a16:creationId xmlns:a16="http://schemas.microsoft.com/office/drawing/2014/main" id="{A9B19286-864E-95AA-DBAA-EE7C6645F2D3}"/>
                </a:ext>
              </a:extLst>
            </p:cNvPr>
            <p:cNvSpPr/>
            <p:nvPr/>
          </p:nvSpPr>
          <p:spPr>
            <a:xfrm>
              <a:off x="2226925" y="2295750"/>
              <a:ext cx="533650" cy="671600"/>
            </a:xfrm>
            <a:custGeom>
              <a:avLst/>
              <a:gdLst/>
              <a:ahLst/>
              <a:cxnLst/>
              <a:rect l="l" t="t" r="r" b="b"/>
              <a:pathLst>
                <a:path w="21346" h="26864" extrusionOk="0">
                  <a:moveTo>
                    <a:pt x="8805" y="11085"/>
                  </a:moveTo>
                  <a:lnTo>
                    <a:pt x="8749" y="11187"/>
                  </a:lnTo>
                  <a:lnTo>
                    <a:pt x="8749" y="11187"/>
                  </a:lnTo>
                  <a:cubicBezTo>
                    <a:pt x="8640" y="11181"/>
                    <a:pt x="8532" y="11168"/>
                    <a:pt x="8425" y="11148"/>
                  </a:cubicBezTo>
                  <a:lnTo>
                    <a:pt x="8425" y="11148"/>
                  </a:lnTo>
                  <a:cubicBezTo>
                    <a:pt x="8437" y="11329"/>
                    <a:pt x="8455" y="11509"/>
                    <a:pt x="8477" y="11688"/>
                  </a:cubicBezTo>
                  <a:lnTo>
                    <a:pt x="8477" y="11688"/>
                  </a:lnTo>
                  <a:lnTo>
                    <a:pt x="8749" y="11187"/>
                  </a:lnTo>
                  <a:lnTo>
                    <a:pt x="8749" y="11187"/>
                  </a:lnTo>
                  <a:cubicBezTo>
                    <a:pt x="8781" y="11189"/>
                    <a:pt x="8814" y="11190"/>
                    <a:pt x="8846" y="11191"/>
                  </a:cubicBezTo>
                  <a:lnTo>
                    <a:pt x="8846" y="11191"/>
                  </a:lnTo>
                  <a:cubicBezTo>
                    <a:pt x="8838" y="11154"/>
                    <a:pt x="8824" y="11119"/>
                    <a:pt x="8805" y="11085"/>
                  </a:cubicBezTo>
                  <a:close/>
                  <a:moveTo>
                    <a:pt x="8517" y="11979"/>
                  </a:moveTo>
                  <a:cubicBezTo>
                    <a:pt x="8545" y="12164"/>
                    <a:pt x="8579" y="12348"/>
                    <a:pt x="8617" y="12530"/>
                  </a:cubicBezTo>
                  <a:lnTo>
                    <a:pt x="8617" y="12530"/>
                  </a:lnTo>
                  <a:cubicBezTo>
                    <a:pt x="8835" y="12544"/>
                    <a:pt x="9042" y="12550"/>
                    <a:pt x="9248" y="12573"/>
                  </a:cubicBezTo>
                  <a:cubicBezTo>
                    <a:pt x="9311" y="12573"/>
                    <a:pt x="9375" y="12605"/>
                    <a:pt x="9406" y="12636"/>
                  </a:cubicBezTo>
                  <a:cubicBezTo>
                    <a:pt x="9438" y="12668"/>
                    <a:pt x="9438" y="12731"/>
                    <a:pt x="9438" y="12795"/>
                  </a:cubicBezTo>
                  <a:cubicBezTo>
                    <a:pt x="9406" y="12985"/>
                    <a:pt x="9406" y="13175"/>
                    <a:pt x="9375" y="13396"/>
                  </a:cubicBezTo>
                  <a:cubicBezTo>
                    <a:pt x="9352" y="13411"/>
                    <a:pt x="9330" y="13418"/>
                    <a:pt x="9307" y="13418"/>
                  </a:cubicBezTo>
                  <a:cubicBezTo>
                    <a:pt x="9151" y="13418"/>
                    <a:pt x="8993" y="13106"/>
                    <a:pt x="8815" y="13106"/>
                  </a:cubicBezTo>
                  <a:cubicBezTo>
                    <a:pt x="8801" y="13106"/>
                    <a:pt x="8787" y="13107"/>
                    <a:pt x="8773" y="13111"/>
                  </a:cubicBezTo>
                  <a:cubicBezTo>
                    <a:pt x="8767" y="13113"/>
                    <a:pt x="8761" y="13114"/>
                    <a:pt x="8756" y="13116"/>
                  </a:cubicBezTo>
                  <a:lnTo>
                    <a:pt x="8756" y="13116"/>
                  </a:lnTo>
                  <a:cubicBezTo>
                    <a:pt x="8818" y="13349"/>
                    <a:pt x="8887" y="13580"/>
                    <a:pt x="8963" y="13808"/>
                  </a:cubicBezTo>
                  <a:cubicBezTo>
                    <a:pt x="8760" y="13757"/>
                    <a:pt x="8548" y="13752"/>
                    <a:pt x="8335" y="13752"/>
                  </a:cubicBezTo>
                  <a:cubicBezTo>
                    <a:pt x="8282" y="13752"/>
                    <a:pt x="8228" y="13753"/>
                    <a:pt x="8175" y="13753"/>
                  </a:cubicBezTo>
                  <a:cubicBezTo>
                    <a:pt x="7910" y="13753"/>
                    <a:pt x="7649" y="13745"/>
                    <a:pt x="7411" y="13650"/>
                  </a:cubicBezTo>
                  <a:lnTo>
                    <a:pt x="7447" y="13585"/>
                  </a:lnTo>
                  <a:lnTo>
                    <a:pt x="7447" y="13585"/>
                  </a:lnTo>
                  <a:cubicBezTo>
                    <a:pt x="7607" y="13658"/>
                    <a:pt x="7773" y="13706"/>
                    <a:pt x="7932" y="13706"/>
                  </a:cubicBezTo>
                  <a:cubicBezTo>
                    <a:pt x="8164" y="13706"/>
                    <a:pt x="8382" y="13604"/>
                    <a:pt x="8551" y="13333"/>
                  </a:cubicBezTo>
                  <a:cubicBezTo>
                    <a:pt x="8612" y="13243"/>
                    <a:pt x="8643" y="13152"/>
                    <a:pt x="8756" y="13116"/>
                  </a:cubicBezTo>
                  <a:lnTo>
                    <a:pt x="8756" y="13116"/>
                  </a:lnTo>
                  <a:cubicBezTo>
                    <a:pt x="8704" y="12922"/>
                    <a:pt x="8658" y="12727"/>
                    <a:pt x="8617" y="12530"/>
                  </a:cubicBezTo>
                  <a:lnTo>
                    <a:pt x="8617" y="12530"/>
                  </a:lnTo>
                  <a:cubicBezTo>
                    <a:pt x="8533" y="12525"/>
                    <a:pt x="8449" y="12518"/>
                    <a:pt x="8361" y="12510"/>
                  </a:cubicBezTo>
                  <a:cubicBezTo>
                    <a:pt x="8315" y="12325"/>
                    <a:pt x="8404" y="12139"/>
                    <a:pt x="8517" y="11979"/>
                  </a:cubicBezTo>
                  <a:close/>
                  <a:moveTo>
                    <a:pt x="1869" y="0"/>
                  </a:moveTo>
                  <a:cubicBezTo>
                    <a:pt x="1996" y="570"/>
                    <a:pt x="2376" y="1489"/>
                    <a:pt x="1964" y="2059"/>
                  </a:cubicBezTo>
                  <a:cubicBezTo>
                    <a:pt x="1457" y="2756"/>
                    <a:pt x="412" y="2154"/>
                    <a:pt x="1" y="2977"/>
                  </a:cubicBezTo>
                  <a:cubicBezTo>
                    <a:pt x="1" y="3199"/>
                    <a:pt x="349" y="3167"/>
                    <a:pt x="507" y="3294"/>
                  </a:cubicBezTo>
                  <a:cubicBezTo>
                    <a:pt x="602" y="3357"/>
                    <a:pt x="634" y="3484"/>
                    <a:pt x="666" y="3611"/>
                  </a:cubicBezTo>
                  <a:cubicBezTo>
                    <a:pt x="722" y="3696"/>
                    <a:pt x="804" y="3806"/>
                    <a:pt x="911" y="3806"/>
                  </a:cubicBezTo>
                  <a:cubicBezTo>
                    <a:pt x="924" y="3806"/>
                    <a:pt x="937" y="3804"/>
                    <a:pt x="951" y="3801"/>
                  </a:cubicBezTo>
                  <a:lnTo>
                    <a:pt x="951" y="3801"/>
                  </a:lnTo>
                  <a:cubicBezTo>
                    <a:pt x="1077" y="3991"/>
                    <a:pt x="856" y="4212"/>
                    <a:pt x="697" y="4371"/>
                  </a:cubicBezTo>
                  <a:cubicBezTo>
                    <a:pt x="476" y="4561"/>
                    <a:pt x="286" y="4782"/>
                    <a:pt x="222" y="5067"/>
                  </a:cubicBezTo>
                  <a:cubicBezTo>
                    <a:pt x="64" y="5606"/>
                    <a:pt x="412" y="6176"/>
                    <a:pt x="666" y="6683"/>
                  </a:cubicBezTo>
                  <a:cubicBezTo>
                    <a:pt x="856" y="7126"/>
                    <a:pt x="951" y="7601"/>
                    <a:pt x="1077" y="8076"/>
                  </a:cubicBezTo>
                  <a:cubicBezTo>
                    <a:pt x="1077" y="7912"/>
                    <a:pt x="1250" y="7818"/>
                    <a:pt x="1417" y="7818"/>
                  </a:cubicBezTo>
                  <a:cubicBezTo>
                    <a:pt x="1476" y="7818"/>
                    <a:pt x="1534" y="7829"/>
                    <a:pt x="1584" y="7854"/>
                  </a:cubicBezTo>
                  <a:cubicBezTo>
                    <a:pt x="1774" y="7949"/>
                    <a:pt x="1901" y="8139"/>
                    <a:pt x="2059" y="8298"/>
                  </a:cubicBezTo>
                  <a:cubicBezTo>
                    <a:pt x="2344" y="8583"/>
                    <a:pt x="2693" y="8424"/>
                    <a:pt x="2978" y="8646"/>
                  </a:cubicBezTo>
                  <a:cubicBezTo>
                    <a:pt x="3358" y="8899"/>
                    <a:pt x="3579" y="9406"/>
                    <a:pt x="4023" y="9469"/>
                  </a:cubicBezTo>
                  <a:cubicBezTo>
                    <a:pt x="4065" y="9476"/>
                    <a:pt x="4107" y="9480"/>
                    <a:pt x="4147" y="9480"/>
                  </a:cubicBezTo>
                  <a:cubicBezTo>
                    <a:pt x="4649" y="9480"/>
                    <a:pt x="4992" y="8957"/>
                    <a:pt x="5226" y="8488"/>
                  </a:cubicBezTo>
                  <a:cubicBezTo>
                    <a:pt x="5828" y="8804"/>
                    <a:pt x="6176" y="9564"/>
                    <a:pt x="6873" y="9628"/>
                  </a:cubicBezTo>
                  <a:cubicBezTo>
                    <a:pt x="6900" y="9631"/>
                    <a:pt x="6927" y="9633"/>
                    <a:pt x="6954" y="9633"/>
                  </a:cubicBezTo>
                  <a:cubicBezTo>
                    <a:pt x="7180" y="9633"/>
                    <a:pt x="7407" y="9523"/>
                    <a:pt x="7633" y="9438"/>
                  </a:cubicBezTo>
                  <a:cubicBezTo>
                    <a:pt x="8108" y="9248"/>
                    <a:pt x="8615" y="9058"/>
                    <a:pt x="9121" y="8868"/>
                  </a:cubicBezTo>
                  <a:cubicBezTo>
                    <a:pt x="9258" y="8799"/>
                    <a:pt x="9412" y="8747"/>
                    <a:pt x="9570" y="8747"/>
                  </a:cubicBezTo>
                  <a:cubicBezTo>
                    <a:pt x="9631" y="8747"/>
                    <a:pt x="9693" y="8755"/>
                    <a:pt x="9755" y="8773"/>
                  </a:cubicBezTo>
                  <a:cubicBezTo>
                    <a:pt x="10008" y="8868"/>
                    <a:pt x="10135" y="9121"/>
                    <a:pt x="10230" y="9374"/>
                  </a:cubicBezTo>
                  <a:cubicBezTo>
                    <a:pt x="10325" y="9628"/>
                    <a:pt x="10420" y="9881"/>
                    <a:pt x="10547" y="10166"/>
                  </a:cubicBezTo>
                  <a:cubicBezTo>
                    <a:pt x="10578" y="10261"/>
                    <a:pt x="10642" y="10388"/>
                    <a:pt x="10610" y="10483"/>
                  </a:cubicBezTo>
                  <a:cubicBezTo>
                    <a:pt x="10578" y="10610"/>
                    <a:pt x="10451" y="10705"/>
                    <a:pt x="10356" y="10768"/>
                  </a:cubicBezTo>
                  <a:cubicBezTo>
                    <a:pt x="9918" y="11036"/>
                    <a:pt x="9405" y="11191"/>
                    <a:pt x="8889" y="11191"/>
                  </a:cubicBezTo>
                  <a:cubicBezTo>
                    <a:pt x="8875" y="11191"/>
                    <a:pt x="8860" y="11191"/>
                    <a:pt x="8846" y="11191"/>
                  </a:cubicBezTo>
                  <a:lnTo>
                    <a:pt x="8846" y="11191"/>
                  </a:lnTo>
                  <a:cubicBezTo>
                    <a:pt x="8892" y="11392"/>
                    <a:pt x="8780" y="11625"/>
                    <a:pt x="8646" y="11813"/>
                  </a:cubicBezTo>
                  <a:cubicBezTo>
                    <a:pt x="8604" y="11864"/>
                    <a:pt x="8559" y="11920"/>
                    <a:pt x="8517" y="11979"/>
                  </a:cubicBezTo>
                  <a:lnTo>
                    <a:pt x="8517" y="11979"/>
                  </a:lnTo>
                  <a:cubicBezTo>
                    <a:pt x="8502" y="11882"/>
                    <a:pt x="8489" y="11786"/>
                    <a:pt x="8477" y="11688"/>
                  </a:cubicBezTo>
                  <a:lnTo>
                    <a:pt x="8477" y="11688"/>
                  </a:lnTo>
                  <a:lnTo>
                    <a:pt x="7447" y="13585"/>
                  </a:lnTo>
                  <a:lnTo>
                    <a:pt x="7447" y="13585"/>
                  </a:lnTo>
                  <a:cubicBezTo>
                    <a:pt x="7185" y="13464"/>
                    <a:pt x="6935" y="13275"/>
                    <a:pt x="6746" y="13111"/>
                  </a:cubicBezTo>
                  <a:cubicBezTo>
                    <a:pt x="6240" y="12668"/>
                    <a:pt x="5448" y="12636"/>
                    <a:pt x="4751" y="12636"/>
                  </a:cubicBezTo>
                  <a:cubicBezTo>
                    <a:pt x="4498" y="12636"/>
                    <a:pt x="4244" y="12636"/>
                    <a:pt x="4054" y="12826"/>
                  </a:cubicBezTo>
                  <a:cubicBezTo>
                    <a:pt x="3896" y="12985"/>
                    <a:pt x="3864" y="13270"/>
                    <a:pt x="3769" y="13491"/>
                  </a:cubicBezTo>
                  <a:cubicBezTo>
                    <a:pt x="3643" y="13903"/>
                    <a:pt x="3231" y="14156"/>
                    <a:pt x="3041" y="14536"/>
                  </a:cubicBezTo>
                  <a:cubicBezTo>
                    <a:pt x="2359" y="15655"/>
                    <a:pt x="3299" y="16539"/>
                    <a:pt x="4322" y="16539"/>
                  </a:cubicBezTo>
                  <a:cubicBezTo>
                    <a:pt x="4486" y="16539"/>
                    <a:pt x="4652" y="16516"/>
                    <a:pt x="4814" y="16468"/>
                  </a:cubicBezTo>
                  <a:cubicBezTo>
                    <a:pt x="5186" y="16351"/>
                    <a:pt x="5292" y="16270"/>
                    <a:pt x="5461" y="16270"/>
                  </a:cubicBezTo>
                  <a:cubicBezTo>
                    <a:pt x="5565" y="16270"/>
                    <a:pt x="5693" y="16301"/>
                    <a:pt x="5923" y="16373"/>
                  </a:cubicBezTo>
                  <a:cubicBezTo>
                    <a:pt x="6176" y="16437"/>
                    <a:pt x="6493" y="16373"/>
                    <a:pt x="6651" y="16658"/>
                  </a:cubicBezTo>
                  <a:cubicBezTo>
                    <a:pt x="6810" y="16975"/>
                    <a:pt x="6588" y="17355"/>
                    <a:pt x="6240" y="17355"/>
                  </a:cubicBezTo>
                  <a:cubicBezTo>
                    <a:pt x="6100" y="17355"/>
                    <a:pt x="5961" y="17365"/>
                    <a:pt x="5824" y="17365"/>
                  </a:cubicBezTo>
                  <a:cubicBezTo>
                    <a:pt x="5618" y="17365"/>
                    <a:pt x="5416" y="17342"/>
                    <a:pt x="5226" y="17228"/>
                  </a:cubicBezTo>
                  <a:lnTo>
                    <a:pt x="5226" y="17228"/>
                  </a:lnTo>
                  <a:cubicBezTo>
                    <a:pt x="5353" y="17640"/>
                    <a:pt x="5226" y="18115"/>
                    <a:pt x="5194" y="18558"/>
                  </a:cubicBezTo>
                  <a:cubicBezTo>
                    <a:pt x="5163" y="18550"/>
                    <a:pt x="5131" y="18547"/>
                    <a:pt x="5099" y="18547"/>
                  </a:cubicBezTo>
                  <a:cubicBezTo>
                    <a:pt x="4750" y="18547"/>
                    <a:pt x="4419" y="18999"/>
                    <a:pt x="4593" y="19318"/>
                  </a:cubicBezTo>
                  <a:cubicBezTo>
                    <a:pt x="4783" y="19318"/>
                    <a:pt x="5036" y="19382"/>
                    <a:pt x="5036" y="19603"/>
                  </a:cubicBezTo>
                  <a:cubicBezTo>
                    <a:pt x="5036" y="19667"/>
                    <a:pt x="5004" y="19698"/>
                    <a:pt x="4973" y="19762"/>
                  </a:cubicBezTo>
                  <a:cubicBezTo>
                    <a:pt x="4814" y="19952"/>
                    <a:pt x="4656" y="20110"/>
                    <a:pt x="4529" y="20332"/>
                  </a:cubicBezTo>
                  <a:cubicBezTo>
                    <a:pt x="4339" y="20649"/>
                    <a:pt x="4339" y="21630"/>
                    <a:pt x="3896" y="21725"/>
                  </a:cubicBezTo>
                  <a:cubicBezTo>
                    <a:pt x="3801" y="21757"/>
                    <a:pt x="3706" y="21757"/>
                    <a:pt x="3643" y="21757"/>
                  </a:cubicBezTo>
                  <a:cubicBezTo>
                    <a:pt x="3453" y="21820"/>
                    <a:pt x="3358" y="22042"/>
                    <a:pt x="3421" y="22200"/>
                  </a:cubicBezTo>
                  <a:cubicBezTo>
                    <a:pt x="3453" y="22390"/>
                    <a:pt x="3611" y="22517"/>
                    <a:pt x="3769" y="22549"/>
                  </a:cubicBezTo>
                  <a:cubicBezTo>
                    <a:pt x="3896" y="22580"/>
                    <a:pt x="4023" y="22580"/>
                    <a:pt x="4118" y="22612"/>
                  </a:cubicBezTo>
                  <a:cubicBezTo>
                    <a:pt x="4719" y="22834"/>
                    <a:pt x="4213" y="23435"/>
                    <a:pt x="4339" y="23720"/>
                  </a:cubicBezTo>
                  <a:cubicBezTo>
                    <a:pt x="4403" y="23847"/>
                    <a:pt x="5416" y="24480"/>
                    <a:pt x="5543" y="24512"/>
                  </a:cubicBezTo>
                  <a:cubicBezTo>
                    <a:pt x="5194" y="24734"/>
                    <a:pt x="4878" y="25114"/>
                    <a:pt x="4878" y="25557"/>
                  </a:cubicBezTo>
                  <a:cubicBezTo>
                    <a:pt x="4846" y="26064"/>
                    <a:pt x="5226" y="26286"/>
                    <a:pt x="5701" y="26444"/>
                  </a:cubicBezTo>
                  <a:cubicBezTo>
                    <a:pt x="6176" y="26602"/>
                    <a:pt x="6778" y="26634"/>
                    <a:pt x="7126" y="26761"/>
                  </a:cubicBezTo>
                  <a:cubicBezTo>
                    <a:pt x="7240" y="26818"/>
                    <a:pt x="7366" y="26863"/>
                    <a:pt x="7482" y="26863"/>
                  </a:cubicBezTo>
                  <a:cubicBezTo>
                    <a:pt x="7559" y="26863"/>
                    <a:pt x="7633" y="26843"/>
                    <a:pt x="7696" y="26792"/>
                  </a:cubicBezTo>
                  <a:cubicBezTo>
                    <a:pt x="7886" y="26634"/>
                    <a:pt x="7855" y="26254"/>
                    <a:pt x="8076" y="26159"/>
                  </a:cubicBezTo>
                  <a:cubicBezTo>
                    <a:pt x="8140" y="26127"/>
                    <a:pt x="8235" y="26127"/>
                    <a:pt x="8330" y="26127"/>
                  </a:cubicBezTo>
                  <a:cubicBezTo>
                    <a:pt x="8805" y="26064"/>
                    <a:pt x="9153" y="25589"/>
                    <a:pt x="9090" y="25114"/>
                  </a:cubicBezTo>
                  <a:cubicBezTo>
                    <a:pt x="9185" y="24987"/>
                    <a:pt x="9406" y="24987"/>
                    <a:pt x="9565" y="24987"/>
                  </a:cubicBezTo>
                  <a:cubicBezTo>
                    <a:pt x="9755" y="24987"/>
                    <a:pt x="9976" y="24924"/>
                    <a:pt x="10008" y="24765"/>
                  </a:cubicBezTo>
                  <a:cubicBezTo>
                    <a:pt x="10040" y="24575"/>
                    <a:pt x="9786" y="24449"/>
                    <a:pt x="9565" y="24449"/>
                  </a:cubicBezTo>
                  <a:cubicBezTo>
                    <a:pt x="9509" y="24440"/>
                    <a:pt x="9451" y="24436"/>
                    <a:pt x="9390" y="24436"/>
                  </a:cubicBezTo>
                  <a:cubicBezTo>
                    <a:pt x="9245" y="24436"/>
                    <a:pt x="9088" y="24458"/>
                    <a:pt x="8931" y="24480"/>
                  </a:cubicBezTo>
                  <a:cubicBezTo>
                    <a:pt x="8844" y="24502"/>
                    <a:pt x="8726" y="24539"/>
                    <a:pt x="8620" y="24539"/>
                  </a:cubicBezTo>
                  <a:cubicBezTo>
                    <a:pt x="8573" y="24539"/>
                    <a:pt x="8527" y="24532"/>
                    <a:pt x="8488" y="24512"/>
                  </a:cubicBezTo>
                  <a:cubicBezTo>
                    <a:pt x="8393" y="24449"/>
                    <a:pt x="8298" y="24354"/>
                    <a:pt x="8235" y="24259"/>
                  </a:cubicBezTo>
                  <a:cubicBezTo>
                    <a:pt x="8108" y="24005"/>
                    <a:pt x="7981" y="23752"/>
                    <a:pt x="7981" y="23467"/>
                  </a:cubicBezTo>
                  <a:cubicBezTo>
                    <a:pt x="8013" y="23182"/>
                    <a:pt x="8235" y="22897"/>
                    <a:pt x="8520" y="22897"/>
                  </a:cubicBezTo>
                  <a:cubicBezTo>
                    <a:pt x="8583" y="22897"/>
                    <a:pt x="8632" y="22911"/>
                    <a:pt x="8686" y="22911"/>
                  </a:cubicBezTo>
                  <a:cubicBezTo>
                    <a:pt x="8713" y="22911"/>
                    <a:pt x="8741" y="22908"/>
                    <a:pt x="8773" y="22897"/>
                  </a:cubicBezTo>
                  <a:cubicBezTo>
                    <a:pt x="8963" y="22865"/>
                    <a:pt x="9026" y="22644"/>
                    <a:pt x="9026" y="22454"/>
                  </a:cubicBezTo>
                  <a:cubicBezTo>
                    <a:pt x="9026" y="22232"/>
                    <a:pt x="8963" y="22042"/>
                    <a:pt x="8995" y="21852"/>
                  </a:cubicBezTo>
                  <a:cubicBezTo>
                    <a:pt x="9040" y="21715"/>
                    <a:pt x="9185" y="21611"/>
                    <a:pt x="9309" y="21611"/>
                  </a:cubicBezTo>
                  <a:cubicBezTo>
                    <a:pt x="9357" y="21611"/>
                    <a:pt x="9403" y="21627"/>
                    <a:pt x="9438" y="21662"/>
                  </a:cubicBezTo>
                  <a:cubicBezTo>
                    <a:pt x="9565" y="21409"/>
                    <a:pt x="9628" y="21060"/>
                    <a:pt x="9375" y="20934"/>
                  </a:cubicBezTo>
                  <a:cubicBezTo>
                    <a:pt x="9311" y="20902"/>
                    <a:pt x="9216" y="20902"/>
                    <a:pt x="9121" y="20902"/>
                  </a:cubicBezTo>
                  <a:cubicBezTo>
                    <a:pt x="8583" y="20839"/>
                    <a:pt x="7855" y="20110"/>
                    <a:pt x="8456" y="19698"/>
                  </a:cubicBezTo>
                  <a:cubicBezTo>
                    <a:pt x="8548" y="19635"/>
                    <a:pt x="8651" y="19614"/>
                    <a:pt x="8759" y="19614"/>
                  </a:cubicBezTo>
                  <a:cubicBezTo>
                    <a:pt x="8972" y="19614"/>
                    <a:pt x="9207" y="19696"/>
                    <a:pt x="9419" y="19696"/>
                  </a:cubicBezTo>
                  <a:cubicBezTo>
                    <a:pt x="9582" y="19696"/>
                    <a:pt x="9732" y="19648"/>
                    <a:pt x="9850" y="19477"/>
                  </a:cubicBezTo>
                  <a:cubicBezTo>
                    <a:pt x="10008" y="19223"/>
                    <a:pt x="9913" y="18875"/>
                    <a:pt x="10071" y="18622"/>
                  </a:cubicBezTo>
                  <a:cubicBezTo>
                    <a:pt x="10092" y="18601"/>
                    <a:pt x="10113" y="18593"/>
                    <a:pt x="10135" y="18593"/>
                  </a:cubicBezTo>
                  <a:cubicBezTo>
                    <a:pt x="10216" y="18593"/>
                    <a:pt x="10300" y="18712"/>
                    <a:pt x="10325" y="18812"/>
                  </a:cubicBezTo>
                  <a:cubicBezTo>
                    <a:pt x="10388" y="19192"/>
                    <a:pt x="10230" y="19603"/>
                    <a:pt x="9945" y="19888"/>
                  </a:cubicBezTo>
                  <a:cubicBezTo>
                    <a:pt x="10230" y="20047"/>
                    <a:pt x="10737" y="19857"/>
                    <a:pt x="10927" y="20142"/>
                  </a:cubicBezTo>
                  <a:cubicBezTo>
                    <a:pt x="11117" y="20427"/>
                    <a:pt x="10832" y="20902"/>
                    <a:pt x="11085" y="21124"/>
                  </a:cubicBezTo>
                  <a:cubicBezTo>
                    <a:pt x="11180" y="21187"/>
                    <a:pt x="11275" y="21219"/>
                    <a:pt x="11370" y="21219"/>
                  </a:cubicBezTo>
                  <a:cubicBezTo>
                    <a:pt x="11877" y="21282"/>
                    <a:pt x="12763" y="21219"/>
                    <a:pt x="12795" y="21915"/>
                  </a:cubicBezTo>
                  <a:cubicBezTo>
                    <a:pt x="12795" y="21979"/>
                    <a:pt x="12795" y="22074"/>
                    <a:pt x="12827" y="22169"/>
                  </a:cubicBezTo>
                  <a:cubicBezTo>
                    <a:pt x="12877" y="22344"/>
                    <a:pt x="13106" y="22401"/>
                    <a:pt x="13325" y="22401"/>
                  </a:cubicBezTo>
                  <a:cubicBezTo>
                    <a:pt x="13383" y="22401"/>
                    <a:pt x="13439" y="22397"/>
                    <a:pt x="13492" y="22390"/>
                  </a:cubicBezTo>
                  <a:cubicBezTo>
                    <a:pt x="13618" y="22137"/>
                    <a:pt x="13460" y="21852"/>
                    <a:pt x="13333" y="21599"/>
                  </a:cubicBezTo>
                  <a:cubicBezTo>
                    <a:pt x="13207" y="21345"/>
                    <a:pt x="13238" y="20934"/>
                    <a:pt x="13492" y="20870"/>
                  </a:cubicBezTo>
                  <a:cubicBezTo>
                    <a:pt x="13512" y="20867"/>
                    <a:pt x="13533" y="20866"/>
                    <a:pt x="13554" y="20866"/>
                  </a:cubicBezTo>
                  <a:cubicBezTo>
                    <a:pt x="13702" y="20866"/>
                    <a:pt x="13848" y="20933"/>
                    <a:pt x="13971" y="20933"/>
                  </a:cubicBezTo>
                  <a:cubicBezTo>
                    <a:pt x="14015" y="20933"/>
                    <a:pt x="14056" y="20924"/>
                    <a:pt x="14093" y="20902"/>
                  </a:cubicBezTo>
                  <a:cubicBezTo>
                    <a:pt x="14157" y="20839"/>
                    <a:pt x="14220" y="20744"/>
                    <a:pt x="14283" y="20680"/>
                  </a:cubicBezTo>
                  <a:cubicBezTo>
                    <a:pt x="14312" y="20668"/>
                    <a:pt x="14339" y="20663"/>
                    <a:pt x="14366" y="20663"/>
                  </a:cubicBezTo>
                  <a:cubicBezTo>
                    <a:pt x="14547" y="20663"/>
                    <a:pt x="14692" y="20910"/>
                    <a:pt x="14885" y="20965"/>
                  </a:cubicBezTo>
                  <a:cubicBezTo>
                    <a:pt x="14914" y="20975"/>
                    <a:pt x="14942" y="20979"/>
                    <a:pt x="14969" y="20979"/>
                  </a:cubicBezTo>
                  <a:cubicBezTo>
                    <a:pt x="15212" y="20979"/>
                    <a:pt x="15392" y="20620"/>
                    <a:pt x="15392" y="20364"/>
                  </a:cubicBezTo>
                  <a:cubicBezTo>
                    <a:pt x="15392" y="20047"/>
                    <a:pt x="15329" y="19667"/>
                    <a:pt x="15519" y="19445"/>
                  </a:cubicBezTo>
                  <a:cubicBezTo>
                    <a:pt x="15582" y="19382"/>
                    <a:pt x="15677" y="19318"/>
                    <a:pt x="15740" y="19255"/>
                  </a:cubicBezTo>
                  <a:cubicBezTo>
                    <a:pt x="15962" y="19033"/>
                    <a:pt x="16025" y="18717"/>
                    <a:pt x="16057" y="18400"/>
                  </a:cubicBezTo>
                  <a:cubicBezTo>
                    <a:pt x="16062" y="18324"/>
                    <a:pt x="16116" y="18291"/>
                    <a:pt x="16204" y="18291"/>
                  </a:cubicBezTo>
                  <a:cubicBezTo>
                    <a:pt x="16663" y="18291"/>
                    <a:pt x="18036" y="19165"/>
                    <a:pt x="18115" y="19192"/>
                  </a:cubicBezTo>
                  <a:cubicBezTo>
                    <a:pt x="18189" y="19204"/>
                    <a:pt x="18261" y="19210"/>
                    <a:pt x="18330" y="19210"/>
                  </a:cubicBezTo>
                  <a:cubicBezTo>
                    <a:pt x="19150" y="19210"/>
                    <a:pt x="19653" y="18392"/>
                    <a:pt x="20237" y="17925"/>
                  </a:cubicBezTo>
                  <a:cubicBezTo>
                    <a:pt x="20586" y="17672"/>
                    <a:pt x="20966" y="17482"/>
                    <a:pt x="21346" y="17323"/>
                  </a:cubicBezTo>
                  <a:cubicBezTo>
                    <a:pt x="18717" y="8868"/>
                    <a:pt x="11655" y="2249"/>
                    <a:pt x="3041" y="222"/>
                  </a:cubicBezTo>
                  <a:cubicBezTo>
                    <a:pt x="2661" y="127"/>
                    <a:pt x="2281" y="32"/>
                    <a:pt x="1869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33;p50">
              <a:extLst>
                <a:ext uri="{FF2B5EF4-FFF2-40B4-BE49-F238E27FC236}">
                  <a16:creationId xmlns:a16="http://schemas.microsoft.com/office/drawing/2014/main" id="{5F0B04E7-2BBE-B57A-9B9A-9BE6DFFECB61}"/>
                </a:ext>
              </a:extLst>
            </p:cNvPr>
            <p:cNvSpPr/>
            <p:nvPr/>
          </p:nvSpPr>
          <p:spPr>
            <a:xfrm>
              <a:off x="2254650" y="3068975"/>
              <a:ext cx="107700" cy="74975"/>
            </a:xfrm>
            <a:custGeom>
              <a:avLst/>
              <a:gdLst/>
              <a:ahLst/>
              <a:cxnLst/>
              <a:rect l="l" t="t" r="r" b="b"/>
              <a:pathLst>
                <a:path w="4308" h="2999" extrusionOk="0">
                  <a:moveTo>
                    <a:pt x="2557" y="0"/>
                  </a:moveTo>
                  <a:cubicBezTo>
                    <a:pt x="2382" y="0"/>
                    <a:pt x="2276" y="261"/>
                    <a:pt x="1932" y="677"/>
                  </a:cubicBezTo>
                  <a:cubicBezTo>
                    <a:pt x="1742" y="899"/>
                    <a:pt x="1457" y="1089"/>
                    <a:pt x="1172" y="1089"/>
                  </a:cubicBezTo>
                  <a:cubicBezTo>
                    <a:pt x="982" y="1057"/>
                    <a:pt x="792" y="994"/>
                    <a:pt x="634" y="962"/>
                  </a:cubicBezTo>
                  <a:cubicBezTo>
                    <a:pt x="443" y="962"/>
                    <a:pt x="222" y="994"/>
                    <a:pt x="127" y="1120"/>
                  </a:cubicBezTo>
                  <a:cubicBezTo>
                    <a:pt x="0" y="1342"/>
                    <a:pt x="127" y="1595"/>
                    <a:pt x="253" y="1785"/>
                  </a:cubicBezTo>
                  <a:cubicBezTo>
                    <a:pt x="348" y="1944"/>
                    <a:pt x="443" y="2134"/>
                    <a:pt x="634" y="2165"/>
                  </a:cubicBezTo>
                  <a:cubicBezTo>
                    <a:pt x="697" y="2181"/>
                    <a:pt x="768" y="2181"/>
                    <a:pt x="839" y="2181"/>
                  </a:cubicBezTo>
                  <a:cubicBezTo>
                    <a:pt x="911" y="2181"/>
                    <a:pt x="982" y="2181"/>
                    <a:pt x="1045" y="2197"/>
                  </a:cubicBezTo>
                  <a:cubicBezTo>
                    <a:pt x="1330" y="2229"/>
                    <a:pt x="1489" y="2482"/>
                    <a:pt x="1679" y="2704"/>
                  </a:cubicBezTo>
                  <a:cubicBezTo>
                    <a:pt x="1801" y="2851"/>
                    <a:pt x="2019" y="2998"/>
                    <a:pt x="2214" y="2998"/>
                  </a:cubicBezTo>
                  <a:cubicBezTo>
                    <a:pt x="2271" y="2998"/>
                    <a:pt x="2325" y="2986"/>
                    <a:pt x="2375" y="2957"/>
                  </a:cubicBezTo>
                  <a:cubicBezTo>
                    <a:pt x="2534" y="2862"/>
                    <a:pt x="2597" y="2672"/>
                    <a:pt x="2755" y="2577"/>
                  </a:cubicBezTo>
                  <a:cubicBezTo>
                    <a:pt x="2826" y="2536"/>
                    <a:pt x="2899" y="2520"/>
                    <a:pt x="2973" y="2520"/>
                  </a:cubicBezTo>
                  <a:cubicBezTo>
                    <a:pt x="3232" y="2520"/>
                    <a:pt x="3505" y="2716"/>
                    <a:pt x="3749" y="2716"/>
                  </a:cubicBezTo>
                  <a:cubicBezTo>
                    <a:pt x="3810" y="2716"/>
                    <a:pt x="3870" y="2703"/>
                    <a:pt x="3927" y="2672"/>
                  </a:cubicBezTo>
                  <a:cubicBezTo>
                    <a:pt x="4307" y="2419"/>
                    <a:pt x="4180" y="1785"/>
                    <a:pt x="3990" y="1405"/>
                  </a:cubicBezTo>
                  <a:cubicBezTo>
                    <a:pt x="3832" y="1057"/>
                    <a:pt x="3484" y="772"/>
                    <a:pt x="3199" y="487"/>
                  </a:cubicBezTo>
                  <a:cubicBezTo>
                    <a:pt x="2859" y="147"/>
                    <a:pt x="2688" y="0"/>
                    <a:pt x="2557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34;p50">
              <a:extLst>
                <a:ext uri="{FF2B5EF4-FFF2-40B4-BE49-F238E27FC236}">
                  <a16:creationId xmlns:a16="http://schemas.microsoft.com/office/drawing/2014/main" id="{8E80CD14-D045-5A27-8324-561A03204F0F}"/>
                </a:ext>
              </a:extLst>
            </p:cNvPr>
            <p:cNvSpPr/>
            <p:nvPr/>
          </p:nvSpPr>
          <p:spPr>
            <a:xfrm>
              <a:off x="2515125" y="2887175"/>
              <a:ext cx="272375" cy="460800"/>
            </a:xfrm>
            <a:custGeom>
              <a:avLst/>
              <a:gdLst/>
              <a:ahLst/>
              <a:cxnLst/>
              <a:rect l="l" t="t" r="r" b="b"/>
              <a:pathLst>
                <a:path w="10895" h="18432" extrusionOk="0">
                  <a:moveTo>
                    <a:pt x="4307" y="6271"/>
                  </a:moveTo>
                  <a:cubicBezTo>
                    <a:pt x="4306" y="6272"/>
                    <a:pt x="4306" y="6273"/>
                    <a:pt x="4306" y="6274"/>
                  </a:cubicBezTo>
                  <a:lnTo>
                    <a:pt x="4306" y="6274"/>
                  </a:lnTo>
                  <a:cubicBezTo>
                    <a:pt x="4306" y="6273"/>
                    <a:pt x="4307" y="6272"/>
                    <a:pt x="4307" y="6271"/>
                  </a:cubicBezTo>
                  <a:close/>
                  <a:moveTo>
                    <a:pt x="5606" y="0"/>
                  </a:moveTo>
                  <a:lnTo>
                    <a:pt x="5606" y="0"/>
                  </a:lnTo>
                  <a:cubicBezTo>
                    <a:pt x="5637" y="222"/>
                    <a:pt x="5542" y="475"/>
                    <a:pt x="5352" y="602"/>
                  </a:cubicBezTo>
                  <a:cubicBezTo>
                    <a:pt x="4624" y="1140"/>
                    <a:pt x="2977" y="665"/>
                    <a:pt x="3135" y="2249"/>
                  </a:cubicBezTo>
                  <a:cubicBezTo>
                    <a:pt x="3167" y="2470"/>
                    <a:pt x="3262" y="2724"/>
                    <a:pt x="3262" y="2977"/>
                  </a:cubicBezTo>
                  <a:cubicBezTo>
                    <a:pt x="3262" y="3230"/>
                    <a:pt x="3104" y="3515"/>
                    <a:pt x="2850" y="3547"/>
                  </a:cubicBezTo>
                  <a:cubicBezTo>
                    <a:pt x="3294" y="3927"/>
                    <a:pt x="3135" y="4750"/>
                    <a:pt x="3611" y="5067"/>
                  </a:cubicBezTo>
                  <a:cubicBezTo>
                    <a:pt x="3712" y="5118"/>
                    <a:pt x="3823" y="5143"/>
                    <a:pt x="3933" y="5143"/>
                  </a:cubicBezTo>
                  <a:cubicBezTo>
                    <a:pt x="4097" y="5143"/>
                    <a:pt x="4257" y="5086"/>
                    <a:pt x="4371" y="4972"/>
                  </a:cubicBezTo>
                  <a:cubicBezTo>
                    <a:pt x="4402" y="4940"/>
                    <a:pt x="4434" y="4909"/>
                    <a:pt x="4466" y="4909"/>
                  </a:cubicBezTo>
                  <a:cubicBezTo>
                    <a:pt x="4484" y="4903"/>
                    <a:pt x="4501" y="4900"/>
                    <a:pt x="4517" y="4900"/>
                  </a:cubicBezTo>
                  <a:cubicBezTo>
                    <a:pt x="4586" y="4900"/>
                    <a:pt x="4642" y="4946"/>
                    <a:pt x="4719" y="4972"/>
                  </a:cubicBezTo>
                  <a:cubicBezTo>
                    <a:pt x="4733" y="4975"/>
                    <a:pt x="4747" y="4976"/>
                    <a:pt x="4761" y="4976"/>
                  </a:cubicBezTo>
                  <a:cubicBezTo>
                    <a:pt x="4901" y="4976"/>
                    <a:pt x="5018" y="4845"/>
                    <a:pt x="5162" y="4845"/>
                  </a:cubicBezTo>
                  <a:cubicBezTo>
                    <a:pt x="5174" y="4844"/>
                    <a:pt x="5185" y="4843"/>
                    <a:pt x="5196" y="4843"/>
                  </a:cubicBezTo>
                  <a:cubicBezTo>
                    <a:pt x="5397" y="4843"/>
                    <a:pt x="5512" y="5110"/>
                    <a:pt x="5542" y="5320"/>
                  </a:cubicBezTo>
                  <a:cubicBezTo>
                    <a:pt x="5606" y="5510"/>
                    <a:pt x="5637" y="5795"/>
                    <a:pt x="5859" y="5859"/>
                  </a:cubicBezTo>
                  <a:cubicBezTo>
                    <a:pt x="5922" y="5859"/>
                    <a:pt x="6017" y="5859"/>
                    <a:pt x="6081" y="5891"/>
                  </a:cubicBezTo>
                  <a:cubicBezTo>
                    <a:pt x="6239" y="5922"/>
                    <a:pt x="6302" y="6081"/>
                    <a:pt x="6334" y="6239"/>
                  </a:cubicBezTo>
                  <a:cubicBezTo>
                    <a:pt x="6334" y="6397"/>
                    <a:pt x="6271" y="6524"/>
                    <a:pt x="6239" y="6682"/>
                  </a:cubicBezTo>
                  <a:cubicBezTo>
                    <a:pt x="6206" y="6715"/>
                    <a:pt x="6161" y="6729"/>
                    <a:pt x="6114" y="6729"/>
                  </a:cubicBezTo>
                  <a:cubicBezTo>
                    <a:pt x="6027" y="6729"/>
                    <a:pt x="5932" y="6681"/>
                    <a:pt x="5891" y="6619"/>
                  </a:cubicBezTo>
                  <a:cubicBezTo>
                    <a:pt x="5796" y="6524"/>
                    <a:pt x="5732" y="6397"/>
                    <a:pt x="5637" y="6302"/>
                  </a:cubicBezTo>
                  <a:cubicBezTo>
                    <a:pt x="5628" y="6297"/>
                    <a:pt x="5587" y="6295"/>
                    <a:pt x="5526" y="6295"/>
                  </a:cubicBezTo>
                  <a:cubicBezTo>
                    <a:pt x="5334" y="6295"/>
                    <a:pt x="4937" y="6314"/>
                    <a:pt x="4648" y="6314"/>
                  </a:cubicBezTo>
                  <a:cubicBezTo>
                    <a:pt x="4445" y="6314"/>
                    <a:pt x="4296" y="6305"/>
                    <a:pt x="4306" y="6274"/>
                  </a:cubicBezTo>
                  <a:lnTo>
                    <a:pt x="4306" y="6274"/>
                  </a:lnTo>
                  <a:cubicBezTo>
                    <a:pt x="4109" y="6671"/>
                    <a:pt x="4011" y="7514"/>
                    <a:pt x="3523" y="7514"/>
                  </a:cubicBezTo>
                  <a:cubicBezTo>
                    <a:pt x="3463" y="7514"/>
                    <a:pt x="3398" y="7501"/>
                    <a:pt x="3325" y="7474"/>
                  </a:cubicBezTo>
                  <a:cubicBezTo>
                    <a:pt x="3112" y="7394"/>
                    <a:pt x="2899" y="7269"/>
                    <a:pt x="2705" y="7269"/>
                  </a:cubicBezTo>
                  <a:cubicBezTo>
                    <a:pt x="2668" y="7269"/>
                    <a:pt x="2632" y="7274"/>
                    <a:pt x="2597" y="7284"/>
                  </a:cubicBezTo>
                  <a:cubicBezTo>
                    <a:pt x="2692" y="6967"/>
                    <a:pt x="2819" y="6651"/>
                    <a:pt x="2914" y="6302"/>
                  </a:cubicBezTo>
                  <a:cubicBezTo>
                    <a:pt x="2896" y="6290"/>
                    <a:pt x="2876" y="6285"/>
                    <a:pt x="2855" y="6285"/>
                  </a:cubicBezTo>
                  <a:cubicBezTo>
                    <a:pt x="2764" y="6285"/>
                    <a:pt x="2655" y="6383"/>
                    <a:pt x="2629" y="6461"/>
                  </a:cubicBezTo>
                  <a:cubicBezTo>
                    <a:pt x="2597" y="6587"/>
                    <a:pt x="2597" y="6746"/>
                    <a:pt x="2470" y="6841"/>
                  </a:cubicBezTo>
                  <a:cubicBezTo>
                    <a:pt x="2407" y="6904"/>
                    <a:pt x="2312" y="6904"/>
                    <a:pt x="2217" y="6904"/>
                  </a:cubicBezTo>
                  <a:cubicBezTo>
                    <a:pt x="1900" y="6872"/>
                    <a:pt x="1584" y="6872"/>
                    <a:pt x="1299" y="6872"/>
                  </a:cubicBezTo>
                  <a:cubicBezTo>
                    <a:pt x="950" y="6872"/>
                    <a:pt x="570" y="6872"/>
                    <a:pt x="380" y="7126"/>
                  </a:cubicBezTo>
                  <a:cubicBezTo>
                    <a:pt x="127" y="7442"/>
                    <a:pt x="285" y="7886"/>
                    <a:pt x="539" y="8171"/>
                  </a:cubicBezTo>
                  <a:cubicBezTo>
                    <a:pt x="570" y="8234"/>
                    <a:pt x="665" y="8297"/>
                    <a:pt x="634" y="8392"/>
                  </a:cubicBezTo>
                  <a:cubicBezTo>
                    <a:pt x="634" y="8487"/>
                    <a:pt x="570" y="8551"/>
                    <a:pt x="507" y="8582"/>
                  </a:cubicBezTo>
                  <a:cubicBezTo>
                    <a:pt x="222" y="8899"/>
                    <a:pt x="0" y="9342"/>
                    <a:pt x="64" y="9754"/>
                  </a:cubicBezTo>
                  <a:cubicBezTo>
                    <a:pt x="124" y="10150"/>
                    <a:pt x="507" y="10516"/>
                    <a:pt x="902" y="10516"/>
                  </a:cubicBezTo>
                  <a:cubicBezTo>
                    <a:pt x="918" y="10516"/>
                    <a:pt x="934" y="10515"/>
                    <a:pt x="950" y="10514"/>
                  </a:cubicBezTo>
                  <a:cubicBezTo>
                    <a:pt x="1045" y="10514"/>
                    <a:pt x="1140" y="10498"/>
                    <a:pt x="1223" y="10498"/>
                  </a:cubicBezTo>
                  <a:cubicBezTo>
                    <a:pt x="1307" y="10498"/>
                    <a:pt x="1378" y="10514"/>
                    <a:pt x="1425" y="10577"/>
                  </a:cubicBezTo>
                  <a:cubicBezTo>
                    <a:pt x="1489" y="10673"/>
                    <a:pt x="1489" y="10799"/>
                    <a:pt x="1584" y="10831"/>
                  </a:cubicBezTo>
                  <a:cubicBezTo>
                    <a:pt x="1594" y="10834"/>
                    <a:pt x="1604" y="10836"/>
                    <a:pt x="1614" y="10836"/>
                  </a:cubicBezTo>
                  <a:cubicBezTo>
                    <a:pt x="1699" y="10836"/>
                    <a:pt x="1784" y="10726"/>
                    <a:pt x="1869" y="10641"/>
                  </a:cubicBezTo>
                  <a:cubicBezTo>
                    <a:pt x="1949" y="10541"/>
                    <a:pt x="2093" y="10478"/>
                    <a:pt x="2235" y="10478"/>
                  </a:cubicBezTo>
                  <a:cubicBezTo>
                    <a:pt x="2318" y="10478"/>
                    <a:pt x="2401" y="10499"/>
                    <a:pt x="2470" y="10546"/>
                  </a:cubicBezTo>
                  <a:cubicBezTo>
                    <a:pt x="2565" y="10609"/>
                    <a:pt x="2850" y="11528"/>
                    <a:pt x="2787" y="11686"/>
                  </a:cubicBezTo>
                  <a:cubicBezTo>
                    <a:pt x="2682" y="11862"/>
                    <a:pt x="2371" y="11901"/>
                    <a:pt x="2056" y="11901"/>
                  </a:cubicBezTo>
                  <a:cubicBezTo>
                    <a:pt x="1803" y="11901"/>
                    <a:pt x="1549" y="11876"/>
                    <a:pt x="1394" y="11876"/>
                  </a:cubicBezTo>
                  <a:cubicBezTo>
                    <a:pt x="1267" y="11876"/>
                    <a:pt x="1109" y="11908"/>
                    <a:pt x="1045" y="12003"/>
                  </a:cubicBezTo>
                  <a:cubicBezTo>
                    <a:pt x="887" y="12161"/>
                    <a:pt x="1014" y="12414"/>
                    <a:pt x="1140" y="12541"/>
                  </a:cubicBezTo>
                  <a:cubicBezTo>
                    <a:pt x="1299" y="12668"/>
                    <a:pt x="1489" y="12794"/>
                    <a:pt x="1584" y="12984"/>
                  </a:cubicBezTo>
                  <a:cubicBezTo>
                    <a:pt x="1615" y="13079"/>
                    <a:pt x="1615" y="13206"/>
                    <a:pt x="1615" y="13333"/>
                  </a:cubicBezTo>
                  <a:cubicBezTo>
                    <a:pt x="1584" y="13586"/>
                    <a:pt x="1584" y="13839"/>
                    <a:pt x="1394" y="13998"/>
                  </a:cubicBezTo>
                  <a:cubicBezTo>
                    <a:pt x="1299" y="14061"/>
                    <a:pt x="1204" y="14093"/>
                    <a:pt x="1109" y="14188"/>
                  </a:cubicBezTo>
                  <a:cubicBezTo>
                    <a:pt x="919" y="14346"/>
                    <a:pt x="887" y="14663"/>
                    <a:pt x="950" y="14884"/>
                  </a:cubicBezTo>
                  <a:cubicBezTo>
                    <a:pt x="1045" y="15138"/>
                    <a:pt x="1172" y="15359"/>
                    <a:pt x="1204" y="15613"/>
                  </a:cubicBezTo>
                  <a:cubicBezTo>
                    <a:pt x="1299" y="16151"/>
                    <a:pt x="1014" y="16753"/>
                    <a:pt x="1235" y="17260"/>
                  </a:cubicBezTo>
                  <a:cubicBezTo>
                    <a:pt x="1306" y="17424"/>
                    <a:pt x="1499" y="17571"/>
                    <a:pt x="1684" y="17571"/>
                  </a:cubicBezTo>
                  <a:cubicBezTo>
                    <a:pt x="1748" y="17571"/>
                    <a:pt x="1812" y="17554"/>
                    <a:pt x="1869" y="17513"/>
                  </a:cubicBezTo>
                  <a:cubicBezTo>
                    <a:pt x="2027" y="17355"/>
                    <a:pt x="2027" y="17006"/>
                    <a:pt x="2249" y="16975"/>
                  </a:cubicBezTo>
                  <a:cubicBezTo>
                    <a:pt x="2470" y="16975"/>
                    <a:pt x="2755" y="17513"/>
                    <a:pt x="2914" y="17608"/>
                  </a:cubicBezTo>
                  <a:cubicBezTo>
                    <a:pt x="3072" y="17703"/>
                    <a:pt x="3357" y="17576"/>
                    <a:pt x="3611" y="17766"/>
                  </a:cubicBezTo>
                  <a:cubicBezTo>
                    <a:pt x="3832" y="17925"/>
                    <a:pt x="3864" y="18273"/>
                    <a:pt x="4117" y="18431"/>
                  </a:cubicBezTo>
                  <a:cubicBezTo>
                    <a:pt x="8076" y="14504"/>
                    <a:pt x="10419" y="8741"/>
                    <a:pt x="10863" y="3230"/>
                  </a:cubicBezTo>
                  <a:cubicBezTo>
                    <a:pt x="10863" y="3072"/>
                    <a:pt x="10894" y="2914"/>
                    <a:pt x="10894" y="2755"/>
                  </a:cubicBezTo>
                  <a:cubicBezTo>
                    <a:pt x="10485" y="2329"/>
                    <a:pt x="9855" y="1994"/>
                    <a:pt x="9296" y="1994"/>
                  </a:cubicBezTo>
                  <a:cubicBezTo>
                    <a:pt x="8818" y="1994"/>
                    <a:pt x="8392" y="2239"/>
                    <a:pt x="8203" y="2882"/>
                  </a:cubicBezTo>
                  <a:cubicBezTo>
                    <a:pt x="8044" y="2882"/>
                    <a:pt x="8013" y="2787"/>
                    <a:pt x="7886" y="2692"/>
                  </a:cubicBezTo>
                  <a:cubicBezTo>
                    <a:pt x="7843" y="2663"/>
                    <a:pt x="7797" y="2651"/>
                    <a:pt x="7750" y="2651"/>
                  </a:cubicBezTo>
                  <a:cubicBezTo>
                    <a:pt x="7590" y="2651"/>
                    <a:pt x="7421" y="2798"/>
                    <a:pt x="7347" y="2945"/>
                  </a:cubicBezTo>
                  <a:cubicBezTo>
                    <a:pt x="7033" y="3575"/>
                    <a:pt x="6951" y="4334"/>
                    <a:pt x="6236" y="4334"/>
                  </a:cubicBezTo>
                  <a:cubicBezTo>
                    <a:pt x="6160" y="4334"/>
                    <a:pt x="6077" y="4325"/>
                    <a:pt x="5986" y="4307"/>
                  </a:cubicBezTo>
                  <a:cubicBezTo>
                    <a:pt x="4846" y="4085"/>
                    <a:pt x="5637" y="3610"/>
                    <a:pt x="5257" y="2977"/>
                  </a:cubicBezTo>
                  <a:cubicBezTo>
                    <a:pt x="5194" y="2914"/>
                    <a:pt x="5099" y="2850"/>
                    <a:pt x="5036" y="2755"/>
                  </a:cubicBezTo>
                  <a:cubicBezTo>
                    <a:pt x="4751" y="2502"/>
                    <a:pt x="4782" y="2059"/>
                    <a:pt x="4846" y="1679"/>
                  </a:cubicBezTo>
                  <a:lnTo>
                    <a:pt x="4846" y="1679"/>
                  </a:lnTo>
                  <a:cubicBezTo>
                    <a:pt x="4896" y="1700"/>
                    <a:pt x="4952" y="1710"/>
                    <a:pt x="5009" y="1710"/>
                  </a:cubicBezTo>
                  <a:cubicBezTo>
                    <a:pt x="5199" y="1710"/>
                    <a:pt x="5399" y="1596"/>
                    <a:pt x="5447" y="1425"/>
                  </a:cubicBezTo>
                  <a:cubicBezTo>
                    <a:pt x="5479" y="1330"/>
                    <a:pt x="5479" y="1235"/>
                    <a:pt x="5542" y="1140"/>
                  </a:cubicBezTo>
                  <a:cubicBezTo>
                    <a:pt x="5578" y="1105"/>
                    <a:pt x="5623" y="1089"/>
                    <a:pt x="5671" y="1089"/>
                  </a:cubicBezTo>
                  <a:cubicBezTo>
                    <a:pt x="5796" y="1089"/>
                    <a:pt x="5940" y="1193"/>
                    <a:pt x="5986" y="1330"/>
                  </a:cubicBezTo>
                  <a:cubicBezTo>
                    <a:pt x="6049" y="1520"/>
                    <a:pt x="6017" y="1742"/>
                    <a:pt x="6049" y="1932"/>
                  </a:cubicBezTo>
                  <a:cubicBezTo>
                    <a:pt x="6075" y="2087"/>
                    <a:pt x="6227" y="2242"/>
                    <a:pt x="6369" y="2242"/>
                  </a:cubicBezTo>
                  <a:cubicBezTo>
                    <a:pt x="6400" y="2242"/>
                    <a:pt x="6432" y="2234"/>
                    <a:pt x="6461" y="2217"/>
                  </a:cubicBezTo>
                  <a:cubicBezTo>
                    <a:pt x="6524" y="2154"/>
                    <a:pt x="6587" y="2090"/>
                    <a:pt x="6587" y="1995"/>
                  </a:cubicBezTo>
                  <a:cubicBezTo>
                    <a:pt x="6714" y="1679"/>
                    <a:pt x="6619" y="1299"/>
                    <a:pt x="6397" y="1013"/>
                  </a:cubicBezTo>
                  <a:cubicBezTo>
                    <a:pt x="6587" y="950"/>
                    <a:pt x="6746" y="792"/>
                    <a:pt x="6746" y="570"/>
                  </a:cubicBezTo>
                  <a:cubicBezTo>
                    <a:pt x="6714" y="380"/>
                    <a:pt x="6587" y="222"/>
                    <a:pt x="6397" y="158"/>
                  </a:cubicBezTo>
                  <a:cubicBezTo>
                    <a:pt x="6351" y="148"/>
                    <a:pt x="6302" y="144"/>
                    <a:pt x="6252" y="144"/>
                  </a:cubicBezTo>
                  <a:cubicBezTo>
                    <a:pt x="6138" y="144"/>
                    <a:pt x="6020" y="163"/>
                    <a:pt x="5914" y="163"/>
                  </a:cubicBezTo>
                  <a:cubicBezTo>
                    <a:pt x="5780" y="163"/>
                    <a:pt x="5665" y="133"/>
                    <a:pt x="5606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35;p50">
              <a:extLst>
                <a:ext uri="{FF2B5EF4-FFF2-40B4-BE49-F238E27FC236}">
                  <a16:creationId xmlns:a16="http://schemas.microsoft.com/office/drawing/2014/main" id="{B3A25E6D-019A-E345-0B75-28D435772250}"/>
                </a:ext>
              </a:extLst>
            </p:cNvPr>
            <p:cNvSpPr/>
            <p:nvPr/>
          </p:nvSpPr>
          <p:spPr>
            <a:xfrm>
              <a:off x="1679850" y="2291800"/>
              <a:ext cx="375300" cy="237850"/>
            </a:xfrm>
            <a:custGeom>
              <a:avLst/>
              <a:gdLst/>
              <a:ahLst/>
              <a:cxnLst/>
              <a:rect l="l" t="t" r="r" b="b"/>
              <a:pathLst>
                <a:path w="15012" h="9514" extrusionOk="0">
                  <a:moveTo>
                    <a:pt x="15012" y="0"/>
                  </a:moveTo>
                  <a:lnTo>
                    <a:pt x="15012" y="0"/>
                  </a:lnTo>
                  <a:cubicBezTo>
                    <a:pt x="9121" y="982"/>
                    <a:pt x="3864" y="3990"/>
                    <a:pt x="32" y="8329"/>
                  </a:cubicBezTo>
                  <a:cubicBezTo>
                    <a:pt x="32" y="8519"/>
                    <a:pt x="0" y="8709"/>
                    <a:pt x="95" y="8867"/>
                  </a:cubicBezTo>
                  <a:cubicBezTo>
                    <a:pt x="222" y="9152"/>
                    <a:pt x="570" y="9279"/>
                    <a:pt x="887" y="9342"/>
                  </a:cubicBezTo>
                  <a:cubicBezTo>
                    <a:pt x="1296" y="9450"/>
                    <a:pt x="1654" y="9514"/>
                    <a:pt x="1981" y="9514"/>
                  </a:cubicBezTo>
                  <a:cubicBezTo>
                    <a:pt x="2618" y="9514"/>
                    <a:pt x="3141" y="9273"/>
                    <a:pt x="3706" y="8646"/>
                  </a:cubicBezTo>
                  <a:cubicBezTo>
                    <a:pt x="3737" y="8614"/>
                    <a:pt x="3737" y="8614"/>
                    <a:pt x="3769" y="8582"/>
                  </a:cubicBezTo>
                  <a:cubicBezTo>
                    <a:pt x="3991" y="8297"/>
                    <a:pt x="4117" y="7949"/>
                    <a:pt x="4561" y="7886"/>
                  </a:cubicBezTo>
                  <a:cubicBezTo>
                    <a:pt x="4628" y="7874"/>
                    <a:pt x="4691" y="7869"/>
                    <a:pt x="4749" y="7869"/>
                  </a:cubicBezTo>
                  <a:cubicBezTo>
                    <a:pt x="5177" y="7869"/>
                    <a:pt x="5322" y="8171"/>
                    <a:pt x="5099" y="8646"/>
                  </a:cubicBezTo>
                  <a:cubicBezTo>
                    <a:pt x="5067" y="8709"/>
                    <a:pt x="5036" y="8741"/>
                    <a:pt x="5067" y="8804"/>
                  </a:cubicBezTo>
                  <a:cubicBezTo>
                    <a:pt x="5080" y="8865"/>
                    <a:pt x="5125" y="8889"/>
                    <a:pt x="5184" y="8889"/>
                  </a:cubicBezTo>
                  <a:cubicBezTo>
                    <a:pt x="5276" y="8889"/>
                    <a:pt x="5402" y="8831"/>
                    <a:pt x="5479" y="8772"/>
                  </a:cubicBezTo>
                  <a:cubicBezTo>
                    <a:pt x="5653" y="8662"/>
                    <a:pt x="5843" y="8614"/>
                    <a:pt x="6033" y="8614"/>
                  </a:cubicBezTo>
                  <a:cubicBezTo>
                    <a:pt x="6223" y="8614"/>
                    <a:pt x="6413" y="8662"/>
                    <a:pt x="6588" y="8741"/>
                  </a:cubicBezTo>
                  <a:cubicBezTo>
                    <a:pt x="6588" y="8741"/>
                    <a:pt x="6589" y="8741"/>
                    <a:pt x="6589" y="8741"/>
                  </a:cubicBezTo>
                  <a:cubicBezTo>
                    <a:pt x="6654" y="8741"/>
                    <a:pt x="6809" y="7187"/>
                    <a:pt x="6746" y="7031"/>
                  </a:cubicBezTo>
                  <a:cubicBezTo>
                    <a:pt x="6461" y="6397"/>
                    <a:pt x="5131" y="6682"/>
                    <a:pt x="5416" y="5986"/>
                  </a:cubicBezTo>
                  <a:cubicBezTo>
                    <a:pt x="5891" y="5986"/>
                    <a:pt x="6398" y="6049"/>
                    <a:pt x="6904" y="6081"/>
                  </a:cubicBezTo>
                  <a:cubicBezTo>
                    <a:pt x="6936" y="5859"/>
                    <a:pt x="6968" y="5605"/>
                    <a:pt x="6968" y="5384"/>
                  </a:cubicBezTo>
                  <a:cubicBezTo>
                    <a:pt x="6968" y="5469"/>
                    <a:pt x="7232" y="5499"/>
                    <a:pt x="7492" y="5499"/>
                  </a:cubicBezTo>
                  <a:cubicBezTo>
                    <a:pt x="7716" y="5499"/>
                    <a:pt x="7937" y="5476"/>
                    <a:pt x="7981" y="5447"/>
                  </a:cubicBezTo>
                  <a:cubicBezTo>
                    <a:pt x="8361" y="5272"/>
                    <a:pt x="8309" y="4610"/>
                    <a:pt x="8873" y="4610"/>
                  </a:cubicBezTo>
                  <a:cubicBezTo>
                    <a:pt x="8920" y="4610"/>
                    <a:pt x="8971" y="4614"/>
                    <a:pt x="9026" y="4624"/>
                  </a:cubicBezTo>
                  <a:cubicBezTo>
                    <a:pt x="9877" y="4771"/>
                    <a:pt x="9994" y="6333"/>
                    <a:pt x="9149" y="6333"/>
                  </a:cubicBezTo>
                  <a:cubicBezTo>
                    <a:pt x="9082" y="6333"/>
                    <a:pt x="9010" y="6323"/>
                    <a:pt x="8931" y="6302"/>
                  </a:cubicBezTo>
                  <a:cubicBezTo>
                    <a:pt x="8678" y="6841"/>
                    <a:pt x="8583" y="7474"/>
                    <a:pt x="8583" y="8044"/>
                  </a:cubicBezTo>
                  <a:lnTo>
                    <a:pt x="8013" y="8044"/>
                  </a:lnTo>
                  <a:cubicBezTo>
                    <a:pt x="7918" y="8171"/>
                    <a:pt x="7886" y="8361"/>
                    <a:pt x="7918" y="8519"/>
                  </a:cubicBezTo>
                  <a:cubicBezTo>
                    <a:pt x="8155" y="8677"/>
                    <a:pt x="8432" y="8757"/>
                    <a:pt x="8709" y="8757"/>
                  </a:cubicBezTo>
                  <a:cubicBezTo>
                    <a:pt x="8986" y="8757"/>
                    <a:pt x="9264" y="8677"/>
                    <a:pt x="9501" y="8519"/>
                  </a:cubicBezTo>
                  <a:cubicBezTo>
                    <a:pt x="9595" y="8585"/>
                    <a:pt x="9698" y="8612"/>
                    <a:pt x="9804" y="8612"/>
                  </a:cubicBezTo>
                  <a:cubicBezTo>
                    <a:pt x="10054" y="8612"/>
                    <a:pt x="10324" y="8463"/>
                    <a:pt x="10546" y="8329"/>
                  </a:cubicBezTo>
                  <a:cubicBezTo>
                    <a:pt x="10732" y="8643"/>
                    <a:pt x="11084" y="8790"/>
                    <a:pt x="11447" y="8790"/>
                  </a:cubicBezTo>
                  <a:cubicBezTo>
                    <a:pt x="11891" y="8790"/>
                    <a:pt x="12350" y="8571"/>
                    <a:pt x="12541" y="8171"/>
                  </a:cubicBezTo>
                  <a:cubicBezTo>
                    <a:pt x="12834" y="7467"/>
                    <a:pt x="12178" y="6601"/>
                    <a:pt x="11426" y="6601"/>
                  </a:cubicBezTo>
                  <a:cubicBezTo>
                    <a:pt x="11366" y="6601"/>
                    <a:pt x="11304" y="6607"/>
                    <a:pt x="11243" y="6619"/>
                  </a:cubicBezTo>
                  <a:cubicBezTo>
                    <a:pt x="11243" y="6239"/>
                    <a:pt x="11085" y="5859"/>
                    <a:pt x="10863" y="5574"/>
                  </a:cubicBezTo>
                  <a:lnTo>
                    <a:pt x="10863" y="5574"/>
                  </a:lnTo>
                  <a:cubicBezTo>
                    <a:pt x="10885" y="5575"/>
                    <a:pt x="10908" y="5575"/>
                    <a:pt x="10930" y="5575"/>
                  </a:cubicBezTo>
                  <a:cubicBezTo>
                    <a:pt x="11889" y="5575"/>
                    <a:pt x="12834" y="4919"/>
                    <a:pt x="13143" y="3990"/>
                  </a:cubicBezTo>
                  <a:cubicBezTo>
                    <a:pt x="13301" y="3515"/>
                    <a:pt x="13333" y="2945"/>
                    <a:pt x="13745" y="2629"/>
                  </a:cubicBezTo>
                  <a:cubicBezTo>
                    <a:pt x="13935" y="2502"/>
                    <a:pt x="14156" y="2439"/>
                    <a:pt x="14315" y="2344"/>
                  </a:cubicBezTo>
                  <a:cubicBezTo>
                    <a:pt x="14758" y="2059"/>
                    <a:pt x="14853" y="1520"/>
                    <a:pt x="14917" y="1013"/>
                  </a:cubicBezTo>
                  <a:cubicBezTo>
                    <a:pt x="14980" y="665"/>
                    <a:pt x="15012" y="348"/>
                    <a:pt x="15012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36;p50">
              <a:extLst>
                <a:ext uri="{FF2B5EF4-FFF2-40B4-BE49-F238E27FC236}">
                  <a16:creationId xmlns:a16="http://schemas.microsoft.com/office/drawing/2014/main" id="{9EA13859-DBC9-1D5D-0BE4-5D90E79BC227}"/>
                </a:ext>
              </a:extLst>
            </p:cNvPr>
            <p:cNvSpPr/>
            <p:nvPr/>
          </p:nvSpPr>
          <p:spPr>
            <a:xfrm>
              <a:off x="622100" y="2163525"/>
              <a:ext cx="185300" cy="185300"/>
            </a:xfrm>
            <a:custGeom>
              <a:avLst/>
              <a:gdLst/>
              <a:ahLst/>
              <a:cxnLst/>
              <a:rect l="l" t="t" r="r" b="b"/>
              <a:pathLst>
                <a:path w="7412" h="7412" extrusionOk="0">
                  <a:moveTo>
                    <a:pt x="3706" y="1"/>
                  </a:moveTo>
                  <a:cubicBezTo>
                    <a:pt x="1679" y="32"/>
                    <a:pt x="0" y="1679"/>
                    <a:pt x="0" y="3706"/>
                  </a:cubicBezTo>
                  <a:cubicBezTo>
                    <a:pt x="0" y="5099"/>
                    <a:pt x="761" y="6303"/>
                    <a:pt x="1869" y="6936"/>
                  </a:cubicBezTo>
                  <a:cubicBezTo>
                    <a:pt x="2407" y="7221"/>
                    <a:pt x="3041" y="7411"/>
                    <a:pt x="3706" y="7411"/>
                  </a:cubicBezTo>
                  <a:cubicBezTo>
                    <a:pt x="4561" y="7411"/>
                    <a:pt x="5353" y="7126"/>
                    <a:pt x="5986" y="6620"/>
                  </a:cubicBezTo>
                  <a:cubicBezTo>
                    <a:pt x="6873" y="5954"/>
                    <a:pt x="7411" y="4909"/>
                    <a:pt x="7411" y="3706"/>
                  </a:cubicBezTo>
                  <a:cubicBezTo>
                    <a:pt x="7411" y="1679"/>
                    <a:pt x="5764" y="1"/>
                    <a:pt x="3706" y="1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37;p50">
              <a:extLst>
                <a:ext uri="{FF2B5EF4-FFF2-40B4-BE49-F238E27FC236}">
                  <a16:creationId xmlns:a16="http://schemas.microsoft.com/office/drawing/2014/main" id="{B2DBF1E8-648F-0B01-C009-7D6B28B5C118}"/>
                </a:ext>
              </a:extLst>
            </p:cNvPr>
            <p:cNvSpPr/>
            <p:nvPr/>
          </p:nvSpPr>
          <p:spPr>
            <a:xfrm>
              <a:off x="621300" y="2169475"/>
              <a:ext cx="187675" cy="174200"/>
            </a:xfrm>
            <a:custGeom>
              <a:avLst/>
              <a:gdLst/>
              <a:ahLst/>
              <a:cxnLst/>
              <a:rect l="l" t="t" r="r" b="b"/>
              <a:pathLst>
                <a:path w="7507" h="6968" extrusionOk="0">
                  <a:moveTo>
                    <a:pt x="3771" y="0"/>
                  </a:moveTo>
                  <a:cubicBezTo>
                    <a:pt x="3583" y="0"/>
                    <a:pt x="3392" y="16"/>
                    <a:pt x="3199" y="48"/>
                  </a:cubicBezTo>
                  <a:cubicBezTo>
                    <a:pt x="1299" y="333"/>
                    <a:pt x="1" y="2138"/>
                    <a:pt x="286" y="4038"/>
                  </a:cubicBezTo>
                  <a:cubicBezTo>
                    <a:pt x="570" y="5746"/>
                    <a:pt x="2057" y="6967"/>
                    <a:pt x="3735" y="6967"/>
                  </a:cubicBezTo>
                  <a:cubicBezTo>
                    <a:pt x="3924" y="6967"/>
                    <a:pt x="4115" y="6952"/>
                    <a:pt x="4308" y="6920"/>
                  </a:cubicBezTo>
                  <a:cubicBezTo>
                    <a:pt x="6208" y="6603"/>
                    <a:pt x="7506" y="4830"/>
                    <a:pt x="7190" y="2930"/>
                  </a:cubicBezTo>
                  <a:cubicBezTo>
                    <a:pt x="6905" y="1222"/>
                    <a:pt x="5444" y="0"/>
                    <a:pt x="377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38;p50">
              <a:extLst>
                <a:ext uri="{FF2B5EF4-FFF2-40B4-BE49-F238E27FC236}">
                  <a16:creationId xmlns:a16="http://schemas.microsoft.com/office/drawing/2014/main" id="{000312B6-BF42-D832-A010-F242CB98FFCB}"/>
                </a:ext>
              </a:extLst>
            </p:cNvPr>
            <p:cNvSpPr/>
            <p:nvPr/>
          </p:nvSpPr>
          <p:spPr>
            <a:xfrm>
              <a:off x="661675" y="2185925"/>
              <a:ext cx="110075" cy="162900"/>
            </a:xfrm>
            <a:custGeom>
              <a:avLst/>
              <a:gdLst/>
              <a:ahLst/>
              <a:cxnLst/>
              <a:rect l="l" t="t" r="r" b="b"/>
              <a:pathLst>
                <a:path w="4403" h="6516" extrusionOk="0">
                  <a:moveTo>
                    <a:pt x="2417" y="0"/>
                  </a:moveTo>
                  <a:cubicBezTo>
                    <a:pt x="2365" y="0"/>
                    <a:pt x="2309" y="7"/>
                    <a:pt x="2249" y="23"/>
                  </a:cubicBezTo>
                  <a:cubicBezTo>
                    <a:pt x="1806" y="118"/>
                    <a:pt x="1711" y="371"/>
                    <a:pt x="1711" y="371"/>
                  </a:cubicBezTo>
                  <a:cubicBezTo>
                    <a:pt x="1711" y="371"/>
                    <a:pt x="1711" y="224"/>
                    <a:pt x="1473" y="224"/>
                  </a:cubicBezTo>
                  <a:cubicBezTo>
                    <a:pt x="1399" y="224"/>
                    <a:pt x="1301" y="239"/>
                    <a:pt x="1173" y="276"/>
                  </a:cubicBezTo>
                  <a:cubicBezTo>
                    <a:pt x="666" y="403"/>
                    <a:pt x="729" y="1005"/>
                    <a:pt x="729" y="1005"/>
                  </a:cubicBezTo>
                  <a:cubicBezTo>
                    <a:pt x="729" y="1005"/>
                    <a:pt x="642" y="957"/>
                    <a:pt x="535" y="957"/>
                  </a:cubicBezTo>
                  <a:cubicBezTo>
                    <a:pt x="428" y="957"/>
                    <a:pt x="302" y="1005"/>
                    <a:pt x="223" y="1195"/>
                  </a:cubicBezTo>
                  <a:cubicBezTo>
                    <a:pt x="33" y="1575"/>
                    <a:pt x="413" y="2208"/>
                    <a:pt x="413" y="2208"/>
                  </a:cubicBezTo>
                  <a:cubicBezTo>
                    <a:pt x="413" y="2208"/>
                    <a:pt x="1" y="2335"/>
                    <a:pt x="64" y="2778"/>
                  </a:cubicBezTo>
                  <a:cubicBezTo>
                    <a:pt x="96" y="3222"/>
                    <a:pt x="476" y="3285"/>
                    <a:pt x="476" y="3285"/>
                  </a:cubicBezTo>
                  <a:cubicBezTo>
                    <a:pt x="476" y="3285"/>
                    <a:pt x="381" y="3507"/>
                    <a:pt x="508" y="3792"/>
                  </a:cubicBezTo>
                  <a:cubicBezTo>
                    <a:pt x="603" y="4077"/>
                    <a:pt x="1173" y="4077"/>
                    <a:pt x="1173" y="4077"/>
                  </a:cubicBezTo>
                  <a:cubicBezTo>
                    <a:pt x="1173" y="4077"/>
                    <a:pt x="1236" y="4235"/>
                    <a:pt x="1426" y="4267"/>
                  </a:cubicBezTo>
                  <a:cubicBezTo>
                    <a:pt x="1458" y="4267"/>
                    <a:pt x="1458" y="4298"/>
                    <a:pt x="1458" y="4298"/>
                  </a:cubicBezTo>
                  <a:cubicBezTo>
                    <a:pt x="1489" y="4330"/>
                    <a:pt x="1521" y="4393"/>
                    <a:pt x="1553" y="4425"/>
                  </a:cubicBezTo>
                  <a:cubicBezTo>
                    <a:pt x="1616" y="4963"/>
                    <a:pt x="1616" y="5565"/>
                    <a:pt x="1331" y="5882"/>
                  </a:cubicBezTo>
                  <a:cubicBezTo>
                    <a:pt x="1109" y="5914"/>
                    <a:pt x="856" y="5945"/>
                    <a:pt x="634" y="5977"/>
                  </a:cubicBezTo>
                  <a:cubicBezTo>
                    <a:pt x="508" y="5977"/>
                    <a:pt x="413" y="6009"/>
                    <a:pt x="286" y="6040"/>
                  </a:cubicBezTo>
                  <a:cubicBezTo>
                    <a:pt x="824" y="6357"/>
                    <a:pt x="1458" y="6515"/>
                    <a:pt x="2123" y="6515"/>
                  </a:cubicBezTo>
                  <a:cubicBezTo>
                    <a:pt x="3010" y="6515"/>
                    <a:pt x="3801" y="6230"/>
                    <a:pt x="4403" y="5755"/>
                  </a:cubicBezTo>
                  <a:cubicBezTo>
                    <a:pt x="4308" y="5755"/>
                    <a:pt x="4181" y="5724"/>
                    <a:pt x="4055" y="5724"/>
                  </a:cubicBezTo>
                  <a:cubicBezTo>
                    <a:pt x="3865" y="5724"/>
                    <a:pt x="3643" y="5724"/>
                    <a:pt x="3421" y="5755"/>
                  </a:cubicBezTo>
                  <a:cubicBezTo>
                    <a:pt x="3421" y="5755"/>
                    <a:pt x="3421" y="5724"/>
                    <a:pt x="3390" y="5724"/>
                  </a:cubicBezTo>
                  <a:cubicBezTo>
                    <a:pt x="3010" y="5660"/>
                    <a:pt x="2819" y="5470"/>
                    <a:pt x="2724" y="5248"/>
                  </a:cubicBezTo>
                  <a:cubicBezTo>
                    <a:pt x="2693" y="5122"/>
                    <a:pt x="2693" y="4995"/>
                    <a:pt x="2693" y="4868"/>
                  </a:cubicBezTo>
                  <a:cubicBezTo>
                    <a:pt x="2788" y="4837"/>
                    <a:pt x="2883" y="4805"/>
                    <a:pt x="3010" y="4742"/>
                  </a:cubicBezTo>
                  <a:cubicBezTo>
                    <a:pt x="3263" y="4615"/>
                    <a:pt x="3516" y="4393"/>
                    <a:pt x="3611" y="4077"/>
                  </a:cubicBezTo>
                  <a:cubicBezTo>
                    <a:pt x="3643" y="4013"/>
                    <a:pt x="3643" y="3982"/>
                    <a:pt x="3675" y="3950"/>
                  </a:cubicBezTo>
                  <a:cubicBezTo>
                    <a:pt x="3738" y="3633"/>
                    <a:pt x="3801" y="3222"/>
                    <a:pt x="3738" y="2842"/>
                  </a:cubicBezTo>
                  <a:cubicBezTo>
                    <a:pt x="3865" y="2778"/>
                    <a:pt x="3960" y="2652"/>
                    <a:pt x="3991" y="2493"/>
                  </a:cubicBezTo>
                  <a:cubicBezTo>
                    <a:pt x="4086" y="2113"/>
                    <a:pt x="3738" y="2018"/>
                    <a:pt x="3738" y="2018"/>
                  </a:cubicBezTo>
                  <a:cubicBezTo>
                    <a:pt x="3738" y="2018"/>
                    <a:pt x="4118" y="1955"/>
                    <a:pt x="4118" y="1480"/>
                  </a:cubicBezTo>
                  <a:cubicBezTo>
                    <a:pt x="4150" y="1037"/>
                    <a:pt x="3738" y="1037"/>
                    <a:pt x="3738" y="1037"/>
                  </a:cubicBezTo>
                  <a:cubicBezTo>
                    <a:pt x="3738" y="1037"/>
                    <a:pt x="3865" y="847"/>
                    <a:pt x="3611" y="466"/>
                  </a:cubicBezTo>
                  <a:cubicBezTo>
                    <a:pt x="3500" y="313"/>
                    <a:pt x="3364" y="270"/>
                    <a:pt x="3246" y="270"/>
                  </a:cubicBezTo>
                  <a:cubicBezTo>
                    <a:pt x="3097" y="270"/>
                    <a:pt x="2978" y="340"/>
                    <a:pt x="2978" y="340"/>
                  </a:cubicBezTo>
                  <a:cubicBezTo>
                    <a:pt x="2978" y="340"/>
                    <a:pt x="2784" y="0"/>
                    <a:pt x="2417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39;p50">
              <a:extLst>
                <a:ext uri="{FF2B5EF4-FFF2-40B4-BE49-F238E27FC236}">
                  <a16:creationId xmlns:a16="http://schemas.microsoft.com/office/drawing/2014/main" id="{82A04793-9FDA-4D5E-4C7E-38C7F2B2160D}"/>
                </a:ext>
              </a:extLst>
            </p:cNvPr>
            <p:cNvSpPr/>
            <p:nvPr/>
          </p:nvSpPr>
          <p:spPr>
            <a:xfrm>
              <a:off x="585675" y="3800025"/>
              <a:ext cx="164700" cy="164700"/>
            </a:xfrm>
            <a:custGeom>
              <a:avLst/>
              <a:gdLst/>
              <a:ahLst/>
              <a:cxnLst/>
              <a:rect l="l" t="t" r="r" b="b"/>
              <a:pathLst>
                <a:path w="6588" h="6588" extrusionOk="0">
                  <a:moveTo>
                    <a:pt x="3294" y="0"/>
                  </a:moveTo>
                  <a:cubicBezTo>
                    <a:pt x="1489" y="0"/>
                    <a:pt x="1" y="1457"/>
                    <a:pt x="1" y="3294"/>
                  </a:cubicBezTo>
                  <a:cubicBezTo>
                    <a:pt x="1" y="5099"/>
                    <a:pt x="1489" y="6587"/>
                    <a:pt x="3294" y="6587"/>
                  </a:cubicBezTo>
                  <a:cubicBezTo>
                    <a:pt x="5099" y="6587"/>
                    <a:pt x="6588" y="5099"/>
                    <a:pt x="6588" y="3294"/>
                  </a:cubicBezTo>
                  <a:cubicBezTo>
                    <a:pt x="6588" y="1457"/>
                    <a:pt x="5099" y="0"/>
                    <a:pt x="3294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40;p50">
              <a:extLst>
                <a:ext uri="{FF2B5EF4-FFF2-40B4-BE49-F238E27FC236}">
                  <a16:creationId xmlns:a16="http://schemas.microsoft.com/office/drawing/2014/main" id="{BDD991A9-D462-7C7A-5A33-565367EC035C}"/>
                </a:ext>
              </a:extLst>
            </p:cNvPr>
            <p:cNvSpPr/>
            <p:nvPr/>
          </p:nvSpPr>
          <p:spPr>
            <a:xfrm>
              <a:off x="590425" y="3804775"/>
              <a:ext cx="155200" cy="155200"/>
            </a:xfrm>
            <a:custGeom>
              <a:avLst/>
              <a:gdLst/>
              <a:ahLst/>
              <a:cxnLst/>
              <a:rect l="l" t="t" r="r" b="b"/>
              <a:pathLst>
                <a:path w="6208" h="6208" extrusionOk="0">
                  <a:moveTo>
                    <a:pt x="3104" y="0"/>
                  </a:moveTo>
                  <a:cubicBezTo>
                    <a:pt x="1394" y="0"/>
                    <a:pt x="1" y="1394"/>
                    <a:pt x="1" y="3104"/>
                  </a:cubicBezTo>
                  <a:cubicBezTo>
                    <a:pt x="1" y="4149"/>
                    <a:pt x="539" y="5099"/>
                    <a:pt x="1363" y="5669"/>
                  </a:cubicBezTo>
                  <a:cubicBezTo>
                    <a:pt x="1869" y="5986"/>
                    <a:pt x="2471" y="6207"/>
                    <a:pt x="3104" y="6207"/>
                  </a:cubicBezTo>
                  <a:cubicBezTo>
                    <a:pt x="4118" y="6207"/>
                    <a:pt x="5004" y="5732"/>
                    <a:pt x="5574" y="5004"/>
                  </a:cubicBezTo>
                  <a:cubicBezTo>
                    <a:pt x="5955" y="4466"/>
                    <a:pt x="6208" y="3801"/>
                    <a:pt x="6208" y="3104"/>
                  </a:cubicBezTo>
                  <a:cubicBezTo>
                    <a:pt x="6208" y="1394"/>
                    <a:pt x="4814" y="0"/>
                    <a:pt x="310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41;p50">
              <a:extLst>
                <a:ext uri="{FF2B5EF4-FFF2-40B4-BE49-F238E27FC236}">
                  <a16:creationId xmlns:a16="http://schemas.microsoft.com/office/drawing/2014/main" id="{5322E413-DEC4-6393-8873-469482C9DFF0}"/>
                </a:ext>
              </a:extLst>
            </p:cNvPr>
            <p:cNvSpPr/>
            <p:nvPr/>
          </p:nvSpPr>
          <p:spPr>
            <a:xfrm>
              <a:off x="605475" y="3825275"/>
              <a:ext cx="124325" cy="134700"/>
            </a:xfrm>
            <a:custGeom>
              <a:avLst/>
              <a:gdLst/>
              <a:ahLst/>
              <a:cxnLst/>
              <a:rect l="l" t="t" r="r" b="b"/>
              <a:pathLst>
                <a:path w="4973" h="5388" extrusionOk="0">
                  <a:moveTo>
                    <a:pt x="913" y="0"/>
                  </a:moveTo>
                  <a:cubicBezTo>
                    <a:pt x="884" y="0"/>
                    <a:pt x="854" y="1"/>
                    <a:pt x="824" y="4"/>
                  </a:cubicBezTo>
                  <a:cubicBezTo>
                    <a:pt x="127" y="67"/>
                    <a:pt x="0" y="1175"/>
                    <a:pt x="380" y="1999"/>
                  </a:cubicBezTo>
                  <a:cubicBezTo>
                    <a:pt x="761" y="2822"/>
                    <a:pt x="507" y="3107"/>
                    <a:pt x="507" y="3107"/>
                  </a:cubicBezTo>
                  <a:cubicBezTo>
                    <a:pt x="507" y="3107"/>
                    <a:pt x="919" y="3044"/>
                    <a:pt x="919" y="2316"/>
                  </a:cubicBezTo>
                  <a:cubicBezTo>
                    <a:pt x="919" y="2316"/>
                    <a:pt x="951" y="2537"/>
                    <a:pt x="951" y="2791"/>
                  </a:cubicBezTo>
                  <a:cubicBezTo>
                    <a:pt x="951" y="2791"/>
                    <a:pt x="1204" y="2411"/>
                    <a:pt x="951" y="1682"/>
                  </a:cubicBezTo>
                  <a:cubicBezTo>
                    <a:pt x="814" y="1328"/>
                    <a:pt x="959" y="1232"/>
                    <a:pt x="1123" y="1232"/>
                  </a:cubicBezTo>
                  <a:cubicBezTo>
                    <a:pt x="1150" y="1232"/>
                    <a:pt x="1177" y="1234"/>
                    <a:pt x="1204" y="1239"/>
                  </a:cubicBezTo>
                  <a:cubicBezTo>
                    <a:pt x="1204" y="1270"/>
                    <a:pt x="1204" y="1302"/>
                    <a:pt x="1204" y="1365"/>
                  </a:cubicBezTo>
                  <a:cubicBezTo>
                    <a:pt x="1267" y="2442"/>
                    <a:pt x="1901" y="2759"/>
                    <a:pt x="1996" y="2791"/>
                  </a:cubicBezTo>
                  <a:cubicBezTo>
                    <a:pt x="2059" y="2854"/>
                    <a:pt x="2122" y="2917"/>
                    <a:pt x="2186" y="2949"/>
                  </a:cubicBezTo>
                  <a:cubicBezTo>
                    <a:pt x="2249" y="3076"/>
                    <a:pt x="2376" y="3171"/>
                    <a:pt x="2502" y="3266"/>
                  </a:cubicBezTo>
                  <a:cubicBezTo>
                    <a:pt x="2566" y="3456"/>
                    <a:pt x="2597" y="3709"/>
                    <a:pt x="2502" y="3962"/>
                  </a:cubicBezTo>
                  <a:cubicBezTo>
                    <a:pt x="2344" y="4026"/>
                    <a:pt x="2217" y="4089"/>
                    <a:pt x="2122" y="4184"/>
                  </a:cubicBezTo>
                  <a:cubicBezTo>
                    <a:pt x="1711" y="4247"/>
                    <a:pt x="1299" y="4342"/>
                    <a:pt x="919" y="4469"/>
                  </a:cubicBezTo>
                  <a:cubicBezTo>
                    <a:pt x="919" y="4469"/>
                    <a:pt x="856" y="4596"/>
                    <a:pt x="761" y="4849"/>
                  </a:cubicBezTo>
                  <a:cubicBezTo>
                    <a:pt x="1267" y="5166"/>
                    <a:pt x="1869" y="5387"/>
                    <a:pt x="2502" y="5387"/>
                  </a:cubicBezTo>
                  <a:cubicBezTo>
                    <a:pt x="3516" y="5387"/>
                    <a:pt x="4402" y="4912"/>
                    <a:pt x="4972" y="4184"/>
                  </a:cubicBezTo>
                  <a:cubicBezTo>
                    <a:pt x="4909" y="4121"/>
                    <a:pt x="4877" y="4089"/>
                    <a:pt x="4814" y="4089"/>
                  </a:cubicBezTo>
                  <a:cubicBezTo>
                    <a:pt x="4814" y="4089"/>
                    <a:pt x="4181" y="4026"/>
                    <a:pt x="3579" y="4026"/>
                  </a:cubicBezTo>
                  <a:cubicBezTo>
                    <a:pt x="3516" y="3994"/>
                    <a:pt x="3421" y="3962"/>
                    <a:pt x="3326" y="3931"/>
                  </a:cubicBezTo>
                  <a:cubicBezTo>
                    <a:pt x="3294" y="3867"/>
                    <a:pt x="3262" y="3741"/>
                    <a:pt x="3262" y="3582"/>
                  </a:cubicBezTo>
                  <a:cubicBezTo>
                    <a:pt x="3262" y="3551"/>
                    <a:pt x="3262" y="3551"/>
                    <a:pt x="3262" y="3519"/>
                  </a:cubicBezTo>
                  <a:cubicBezTo>
                    <a:pt x="3262" y="3487"/>
                    <a:pt x="3294" y="3456"/>
                    <a:pt x="3294" y="3456"/>
                  </a:cubicBezTo>
                  <a:cubicBezTo>
                    <a:pt x="3927" y="3392"/>
                    <a:pt x="4054" y="2791"/>
                    <a:pt x="3991" y="1967"/>
                  </a:cubicBezTo>
                  <a:cubicBezTo>
                    <a:pt x="4117" y="1746"/>
                    <a:pt x="4244" y="1397"/>
                    <a:pt x="4149" y="954"/>
                  </a:cubicBezTo>
                  <a:cubicBezTo>
                    <a:pt x="4086" y="700"/>
                    <a:pt x="3959" y="542"/>
                    <a:pt x="3801" y="415"/>
                  </a:cubicBezTo>
                  <a:cubicBezTo>
                    <a:pt x="3864" y="320"/>
                    <a:pt x="3896" y="225"/>
                    <a:pt x="3864" y="194"/>
                  </a:cubicBezTo>
                  <a:cubicBezTo>
                    <a:pt x="3801" y="141"/>
                    <a:pt x="3688" y="123"/>
                    <a:pt x="3566" y="123"/>
                  </a:cubicBezTo>
                  <a:cubicBezTo>
                    <a:pt x="3322" y="123"/>
                    <a:pt x="3041" y="194"/>
                    <a:pt x="3041" y="194"/>
                  </a:cubicBezTo>
                  <a:cubicBezTo>
                    <a:pt x="2882" y="75"/>
                    <a:pt x="2680" y="17"/>
                    <a:pt x="2468" y="17"/>
                  </a:cubicBezTo>
                  <a:cubicBezTo>
                    <a:pt x="2171" y="17"/>
                    <a:pt x="1856" y="131"/>
                    <a:pt x="1616" y="352"/>
                  </a:cubicBezTo>
                  <a:cubicBezTo>
                    <a:pt x="1498" y="176"/>
                    <a:pt x="1272" y="0"/>
                    <a:pt x="913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42;p50">
              <a:extLst>
                <a:ext uri="{FF2B5EF4-FFF2-40B4-BE49-F238E27FC236}">
                  <a16:creationId xmlns:a16="http://schemas.microsoft.com/office/drawing/2014/main" id="{2FD23017-E2DA-A531-8391-E80E3F0CA7C9}"/>
                </a:ext>
              </a:extLst>
            </p:cNvPr>
            <p:cNvSpPr/>
            <p:nvPr/>
          </p:nvSpPr>
          <p:spPr>
            <a:xfrm>
              <a:off x="3581575" y="3148625"/>
              <a:ext cx="199550" cy="181725"/>
            </a:xfrm>
            <a:custGeom>
              <a:avLst/>
              <a:gdLst/>
              <a:ahLst/>
              <a:cxnLst/>
              <a:rect l="l" t="t" r="r" b="b"/>
              <a:pathLst>
                <a:path w="7982" h="7269" extrusionOk="0">
                  <a:moveTo>
                    <a:pt x="4003" y="1"/>
                  </a:moveTo>
                  <a:cubicBezTo>
                    <a:pt x="3072" y="1"/>
                    <a:pt x="2138" y="357"/>
                    <a:pt x="1426" y="1070"/>
                  </a:cubicBezTo>
                  <a:cubicBezTo>
                    <a:pt x="0" y="2495"/>
                    <a:pt x="0" y="4775"/>
                    <a:pt x="1426" y="6200"/>
                  </a:cubicBezTo>
                  <a:cubicBezTo>
                    <a:pt x="2138" y="6912"/>
                    <a:pt x="3072" y="7269"/>
                    <a:pt x="4003" y="7269"/>
                  </a:cubicBezTo>
                  <a:cubicBezTo>
                    <a:pt x="4933" y="7269"/>
                    <a:pt x="5859" y="6912"/>
                    <a:pt x="6556" y="6200"/>
                  </a:cubicBezTo>
                  <a:cubicBezTo>
                    <a:pt x="7981" y="4775"/>
                    <a:pt x="7981" y="2495"/>
                    <a:pt x="6556" y="1070"/>
                  </a:cubicBezTo>
                  <a:cubicBezTo>
                    <a:pt x="5859" y="357"/>
                    <a:pt x="4933" y="1"/>
                    <a:pt x="4003" y="1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43;p50">
              <a:extLst>
                <a:ext uri="{FF2B5EF4-FFF2-40B4-BE49-F238E27FC236}">
                  <a16:creationId xmlns:a16="http://schemas.microsoft.com/office/drawing/2014/main" id="{14EDF143-9220-EE3B-E414-EAF6C0E18F04}"/>
                </a:ext>
              </a:extLst>
            </p:cNvPr>
            <p:cNvSpPr/>
            <p:nvPr/>
          </p:nvSpPr>
          <p:spPr>
            <a:xfrm>
              <a:off x="3595825" y="3153975"/>
              <a:ext cx="171825" cy="171025"/>
            </a:xfrm>
            <a:custGeom>
              <a:avLst/>
              <a:gdLst/>
              <a:ahLst/>
              <a:cxnLst/>
              <a:rect l="l" t="t" r="r" b="b"/>
              <a:pathLst>
                <a:path w="6873" h="6841" extrusionOk="0">
                  <a:moveTo>
                    <a:pt x="3452" y="1"/>
                  </a:moveTo>
                  <a:cubicBezTo>
                    <a:pt x="1552" y="1"/>
                    <a:pt x="1" y="1521"/>
                    <a:pt x="1" y="3421"/>
                  </a:cubicBezTo>
                  <a:cubicBezTo>
                    <a:pt x="1" y="4529"/>
                    <a:pt x="539" y="5511"/>
                    <a:pt x="1331" y="6113"/>
                  </a:cubicBezTo>
                  <a:cubicBezTo>
                    <a:pt x="1932" y="6588"/>
                    <a:pt x="2661" y="6841"/>
                    <a:pt x="3452" y="6841"/>
                  </a:cubicBezTo>
                  <a:cubicBezTo>
                    <a:pt x="4624" y="6841"/>
                    <a:pt x="5669" y="6239"/>
                    <a:pt x="6303" y="5321"/>
                  </a:cubicBezTo>
                  <a:cubicBezTo>
                    <a:pt x="6651" y="4783"/>
                    <a:pt x="6873" y="4117"/>
                    <a:pt x="6873" y="3421"/>
                  </a:cubicBezTo>
                  <a:cubicBezTo>
                    <a:pt x="6873" y="1521"/>
                    <a:pt x="5321" y="1"/>
                    <a:pt x="345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44;p50">
              <a:extLst>
                <a:ext uri="{FF2B5EF4-FFF2-40B4-BE49-F238E27FC236}">
                  <a16:creationId xmlns:a16="http://schemas.microsoft.com/office/drawing/2014/main" id="{14818B51-22BC-EA7F-1112-1252B98C037A}"/>
                </a:ext>
              </a:extLst>
            </p:cNvPr>
            <p:cNvSpPr/>
            <p:nvPr/>
          </p:nvSpPr>
          <p:spPr>
            <a:xfrm>
              <a:off x="3628275" y="3171575"/>
              <a:ext cx="125125" cy="153425"/>
            </a:xfrm>
            <a:custGeom>
              <a:avLst/>
              <a:gdLst/>
              <a:ahLst/>
              <a:cxnLst/>
              <a:rect l="l" t="t" r="r" b="b"/>
              <a:pathLst>
                <a:path w="5005" h="6137" extrusionOk="0">
                  <a:moveTo>
                    <a:pt x="2167" y="0"/>
                  </a:moveTo>
                  <a:cubicBezTo>
                    <a:pt x="1882" y="0"/>
                    <a:pt x="1652" y="59"/>
                    <a:pt x="1489" y="152"/>
                  </a:cubicBezTo>
                  <a:cubicBezTo>
                    <a:pt x="1141" y="215"/>
                    <a:pt x="793" y="373"/>
                    <a:pt x="539" y="658"/>
                  </a:cubicBezTo>
                  <a:cubicBezTo>
                    <a:pt x="159" y="1165"/>
                    <a:pt x="318" y="1545"/>
                    <a:pt x="539" y="1767"/>
                  </a:cubicBezTo>
                  <a:cubicBezTo>
                    <a:pt x="793" y="2147"/>
                    <a:pt x="698" y="2812"/>
                    <a:pt x="381" y="2970"/>
                  </a:cubicBezTo>
                  <a:cubicBezTo>
                    <a:pt x="96" y="3128"/>
                    <a:pt x="571" y="3508"/>
                    <a:pt x="571" y="3793"/>
                  </a:cubicBezTo>
                  <a:cubicBezTo>
                    <a:pt x="603" y="4110"/>
                    <a:pt x="96" y="4427"/>
                    <a:pt x="64" y="4870"/>
                  </a:cubicBezTo>
                  <a:cubicBezTo>
                    <a:pt x="33" y="4997"/>
                    <a:pt x="1" y="5219"/>
                    <a:pt x="33" y="5409"/>
                  </a:cubicBezTo>
                  <a:cubicBezTo>
                    <a:pt x="634" y="5884"/>
                    <a:pt x="1363" y="6137"/>
                    <a:pt x="2154" y="6137"/>
                  </a:cubicBezTo>
                  <a:cubicBezTo>
                    <a:pt x="3326" y="6137"/>
                    <a:pt x="4371" y="5535"/>
                    <a:pt x="5005" y="4617"/>
                  </a:cubicBezTo>
                  <a:cubicBezTo>
                    <a:pt x="4751" y="4427"/>
                    <a:pt x="4498" y="4300"/>
                    <a:pt x="4466" y="4174"/>
                  </a:cubicBezTo>
                  <a:cubicBezTo>
                    <a:pt x="4371" y="3857"/>
                    <a:pt x="4751" y="3857"/>
                    <a:pt x="4751" y="3382"/>
                  </a:cubicBezTo>
                  <a:cubicBezTo>
                    <a:pt x="4720" y="2938"/>
                    <a:pt x="3960" y="2970"/>
                    <a:pt x="4118" y="2495"/>
                  </a:cubicBezTo>
                  <a:cubicBezTo>
                    <a:pt x="4403" y="1735"/>
                    <a:pt x="4023" y="1007"/>
                    <a:pt x="4023" y="1007"/>
                  </a:cubicBezTo>
                  <a:cubicBezTo>
                    <a:pt x="3928" y="753"/>
                    <a:pt x="3738" y="532"/>
                    <a:pt x="3516" y="342"/>
                  </a:cubicBezTo>
                  <a:cubicBezTo>
                    <a:pt x="3263" y="183"/>
                    <a:pt x="2915" y="57"/>
                    <a:pt x="2503" y="25"/>
                  </a:cubicBezTo>
                  <a:cubicBezTo>
                    <a:pt x="2384" y="8"/>
                    <a:pt x="2272" y="0"/>
                    <a:pt x="2167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45;p50">
              <a:extLst>
                <a:ext uri="{FF2B5EF4-FFF2-40B4-BE49-F238E27FC236}">
                  <a16:creationId xmlns:a16="http://schemas.microsoft.com/office/drawing/2014/main" id="{C2990A8C-B5E4-66BE-18C9-301C13CAE33C}"/>
                </a:ext>
              </a:extLst>
            </p:cNvPr>
            <p:cNvSpPr/>
            <p:nvPr/>
          </p:nvSpPr>
          <p:spPr>
            <a:xfrm>
              <a:off x="2595075" y="2332950"/>
              <a:ext cx="696750" cy="308025"/>
            </a:xfrm>
            <a:custGeom>
              <a:avLst/>
              <a:gdLst/>
              <a:ahLst/>
              <a:cxnLst/>
              <a:rect l="l" t="t" r="r" b="b"/>
              <a:pathLst>
                <a:path w="27870" h="12321" extrusionOk="0">
                  <a:moveTo>
                    <a:pt x="27743" y="1"/>
                  </a:moveTo>
                  <a:lnTo>
                    <a:pt x="1" y="12035"/>
                  </a:lnTo>
                  <a:lnTo>
                    <a:pt x="127" y="12320"/>
                  </a:lnTo>
                  <a:lnTo>
                    <a:pt x="27870" y="286"/>
                  </a:lnTo>
                  <a:lnTo>
                    <a:pt x="27743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46;p50">
              <a:extLst>
                <a:ext uri="{FF2B5EF4-FFF2-40B4-BE49-F238E27FC236}">
                  <a16:creationId xmlns:a16="http://schemas.microsoft.com/office/drawing/2014/main" id="{000F8E34-A8FC-9434-3893-20873506710F}"/>
                </a:ext>
              </a:extLst>
            </p:cNvPr>
            <p:cNvSpPr/>
            <p:nvPr/>
          </p:nvSpPr>
          <p:spPr>
            <a:xfrm>
              <a:off x="1635500" y="1935525"/>
              <a:ext cx="303275" cy="482975"/>
            </a:xfrm>
            <a:custGeom>
              <a:avLst/>
              <a:gdLst/>
              <a:ahLst/>
              <a:cxnLst/>
              <a:rect l="l" t="t" r="r" b="b"/>
              <a:pathLst>
                <a:path w="12131" h="19319" extrusionOk="0">
                  <a:moveTo>
                    <a:pt x="286" y="0"/>
                  </a:moveTo>
                  <a:lnTo>
                    <a:pt x="1" y="158"/>
                  </a:lnTo>
                  <a:lnTo>
                    <a:pt x="11877" y="19318"/>
                  </a:lnTo>
                  <a:lnTo>
                    <a:pt x="12130" y="1916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47;p50">
              <a:extLst>
                <a:ext uri="{FF2B5EF4-FFF2-40B4-BE49-F238E27FC236}">
                  <a16:creationId xmlns:a16="http://schemas.microsoft.com/office/drawing/2014/main" id="{1DA739C6-1C87-19AE-D8E6-6D60C50C53A6}"/>
                </a:ext>
              </a:extLst>
            </p:cNvPr>
            <p:cNvSpPr/>
            <p:nvPr/>
          </p:nvSpPr>
          <p:spPr>
            <a:xfrm>
              <a:off x="965700" y="3210175"/>
              <a:ext cx="771175" cy="168675"/>
            </a:xfrm>
            <a:custGeom>
              <a:avLst/>
              <a:gdLst/>
              <a:ahLst/>
              <a:cxnLst/>
              <a:rect l="l" t="t" r="r" b="b"/>
              <a:pathLst>
                <a:path w="30847" h="6747" extrusionOk="0">
                  <a:moveTo>
                    <a:pt x="30783" y="1"/>
                  </a:moveTo>
                  <a:lnTo>
                    <a:pt x="1" y="6461"/>
                  </a:lnTo>
                  <a:lnTo>
                    <a:pt x="64" y="6746"/>
                  </a:lnTo>
                  <a:lnTo>
                    <a:pt x="30847" y="318"/>
                  </a:lnTo>
                  <a:lnTo>
                    <a:pt x="30783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8;p50">
              <a:extLst>
                <a:ext uri="{FF2B5EF4-FFF2-40B4-BE49-F238E27FC236}">
                  <a16:creationId xmlns:a16="http://schemas.microsoft.com/office/drawing/2014/main" id="{ED3B1226-5727-59B8-FD69-9118675880C1}"/>
                </a:ext>
              </a:extLst>
            </p:cNvPr>
            <p:cNvSpPr/>
            <p:nvPr/>
          </p:nvSpPr>
          <p:spPr>
            <a:xfrm>
              <a:off x="2682175" y="3087475"/>
              <a:ext cx="448925" cy="710200"/>
            </a:xfrm>
            <a:custGeom>
              <a:avLst/>
              <a:gdLst/>
              <a:ahLst/>
              <a:cxnLst/>
              <a:rect l="l" t="t" r="r" b="b"/>
              <a:pathLst>
                <a:path w="17957" h="28408" extrusionOk="0">
                  <a:moveTo>
                    <a:pt x="254" y="0"/>
                  </a:moveTo>
                  <a:lnTo>
                    <a:pt x="0" y="159"/>
                  </a:lnTo>
                  <a:lnTo>
                    <a:pt x="17703" y="28407"/>
                  </a:lnTo>
                  <a:lnTo>
                    <a:pt x="17957" y="2824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49;p50">
              <a:extLst>
                <a:ext uri="{FF2B5EF4-FFF2-40B4-BE49-F238E27FC236}">
                  <a16:creationId xmlns:a16="http://schemas.microsoft.com/office/drawing/2014/main" id="{BB2BDB0A-AF6C-DEEC-9003-FD0FD38775DB}"/>
                </a:ext>
              </a:extLst>
            </p:cNvPr>
            <p:cNvSpPr/>
            <p:nvPr/>
          </p:nvSpPr>
          <p:spPr>
            <a:xfrm>
              <a:off x="962550" y="1791425"/>
              <a:ext cx="2331650" cy="2292850"/>
            </a:xfrm>
            <a:custGeom>
              <a:avLst/>
              <a:gdLst/>
              <a:ahLst/>
              <a:cxnLst/>
              <a:rect l="l" t="t" r="r" b="b"/>
              <a:pathLst>
                <a:path w="93266" h="91714" extrusionOk="0">
                  <a:moveTo>
                    <a:pt x="68057" y="349"/>
                  </a:moveTo>
                  <a:lnTo>
                    <a:pt x="92949" y="21884"/>
                  </a:lnTo>
                  <a:lnTo>
                    <a:pt x="86488" y="80028"/>
                  </a:lnTo>
                  <a:lnTo>
                    <a:pt x="30212" y="91365"/>
                  </a:lnTo>
                  <a:lnTo>
                    <a:pt x="317" y="63306"/>
                  </a:lnTo>
                  <a:lnTo>
                    <a:pt x="4561" y="31353"/>
                  </a:lnTo>
                  <a:lnTo>
                    <a:pt x="27141" y="5986"/>
                  </a:lnTo>
                  <a:lnTo>
                    <a:pt x="68057" y="349"/>
                  </a:lnTo>
                  <a:close/>
                  <a:moveTo>
                    <a:pt x="68152" y="0"/>
                  </a:moveTo>
                  <a:lnTo>
                    <a:pt x="27046" y="5701"/>
                  </a:lnTo>
                  <a:lnTo>
                    <a:pt x="26982" y="5701"/>
                  </a:lnTo>
                  <a:lnTo>
                    <a:pt x="4307" y="31163"/>
                  </a:lnTo>
                  <a:lnTo>
                    <a:pt x="4276" y="31194"/>
                  </a:lnTo>
                  <a:lnTo>
                    <a:pt x="0" y="63401"/>
                  </a:lnTo>
                  <a:lnTo>
                    <a:pt x="30117" y="91713"/>
                  </a:lnTo>
                  <a:lnTo>
                    <a:pt x="86647" y="80313"/>
                  </a:lnTo>
                  <a:lnTo>
                    <a:pt x="86773" y="80313"/>
                  </a:lnTo>
                  <a:lnTo>
                    <a:pt x="93266" y="21852"/>
                  </a:lnTo>
                  <a:lnTo>
                    <a:pt x="93266" y="21757"/>
                  </a:lnTo>
                  <a:lnTo>
                    <a:pt x="6815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50;p50">
              <a:extLst>
                <a:ext uri="{FF2B5EF4-FFF2-40B4-BE49-F238E27FC236}">
                  <a16:creationId xmlns:a16="http://schemas.microsoft.com/office/drawing/2014/main" id="{3FC36716-1DB6-B929-E38F-3723D24A2F67}"/>
                </a:ext>
              </a:extLst>
            </p:cNvPr>
            <p:cNvSpPr/>
            <p:nvPr/>
          </p:nvSpPr>
          <p:spPr>
            <a:xfrm>
              <a:off x="1923700" y="2416100"/>
              <a:ext cx="22975" cy="68900"/>
            </a:xfrm>
            <a:custGeom>
              <a:avLst/>
              <a:gdLst/>
              <a:ahLst/>
              <a:cxnLst/>
              <a:rect l="l" t="t" r="r" b="b"/>
              <a:pathLst>
                <a:path w="919" h="2756" extrusionOk="0">
                  <a:moveTo>
                    <a:pt x="0" y="0"/>
                  </a:moveTo>
                  <a:lnTo>
                    <a:pt x="475" y="2755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51;p50">
              <a:extLst>
                <a:ext uri="{FF2B5EF4-FFF2-40B4-BE49-F238E27FC236}">
                  <a16:creationId xmlns:a16="http://schemas.microsoft.com/office/drawing/2014/main" id="{BB1CFD6C-8B5F-CA8A-063D-39A2121A8AA5}"/>
                </a:ext>
              </a:extLst>
            </p:cNvPr>
            <p:cNvSpPr/>
            <p:nvPr/>
          </p:nvSpPr>
          <p:spPr>
            <a:xfrm>
              <a:off x="1901525" y="2382850"/>
              <a:ext cx="67325" cy="67300"/>
            </a:xfrm>
            <a:custGeom>
              <a:avLst/>
              <a:gdLst/>
              <a:ahLst/>
              <a:cxnLst/>
              <a:rect l="l" t="t" r="r" b="b"/>
              <a:pathLst>
                <a:path w="2693" h="2692" extrusionOk="0">
                  <a:moveTo>
                    <a:pt x="1362" y="0"/>
                  </a:moveTo>
                  <a:cubicBezTo>
                    <a:pt x="602" y="0"/>
                    <a:pt x="1" y="602"/>
                    <a:pt x="1" y="1330"/>
                  </a:cubicBezTo>
                  <a:cubicBezTo>
                    <a:pt x="1" y="2090"/>
                    <a:pt x="602" y="2692"/>
                    <a:pt x="1362" y="2692"/>
                  </a:cubicBezTo>
                  <a:cubicBezTo>
                    <a:pt x="2091" y="2692"/>
                    <a:pt x="2693" y="2090"/>
                    <a:pt x="2693" y="1330"/>
                  </a:cubicBezTo>
                  <a:cubicBezTo>
                    <a:pt x="2693" y="602"/>
                    <a:pt x="2091" y="0"/>
                    <a:pt x="1362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52;p50">
              <a:extLst>
                <a:ext uri="{FF2B5EF4-FFF2-40B4-BE49-F238E27FC236}">
                  <a16:creationId xmlns:a16="http://schemas.microsoft.com/office/drawing/2014/main" id="{BC627F9C-CA84-B70D-C4CD-C997A18FF63D}"/>
                </a:ext>
              </a:extLst>
            </p:cNvPr>
            <p:cNvSpPr/>
            <p:nvPr/>
          </p:nvSpPr>
          <p:spPr>
            <a:xfrm>
              <a:off x="1907875" y="2389350"/>
              <a:ext cx="34850" cy="27375"/>
            </a:xfrm>
            <a:custGeom>
              <a:avLst/>
              <a:gdLst/>
              <a:ahLst/>
              <a:cxnLst/>
              <a:rect l="l" t="t" r="r" b="b"/>
              <a:pathLst>
                <a:path w="1394" h="1095" extrusionOk="0">
                  <a:moveTo>
                    <a:pt x="914" y="0"/>
                  </a:moveTo>
                  <a:cubicBezTo>
                    <a:pt x="760" y="0"/>
                    <a:pt x="581" y="65"/>
                    <a:pt x="412" y="183"/>
                  </a:cubicBezTo>
                  <a:cubicBezTo>
                    <a:pt x="127" y="405"/>
                    <a:pt x="0" y="753"/>
                    <a:pt x="158" y="943"/>
                  </a:cubicBezTo>
                  <a:cubicBezTo>
                    <a:pt x="232" y="1046"/>
                    <a:pt x="346" y="1095"/>
                    <a:pt x="480" y="1095"/>
                  </a:cubicBezTo>
                  <a:cubicBezTo>
                    <a:pt x="634" y="1095"/>
                    <a:pt x="812" y="1030"/>
                    <a:pt x="982" y="912"/>
                  </a:cubicBezTo>
                  <a:cubicBezTo>
                    <a:pt x="1267" y="690"/>
                    <a:pt x="1394" y="342"/>
                    <a:pt x="1235" y="152"/>
                  </a:cubicBezTo>
                  <a:cubicBezTo>
                    <a:pt x="1162" y="49"/>
                    <a:pt x="1047" y="0"/>
                    <a:pt x="91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53;p50">
              <a:extLst>
                <a:ext uri="{FF2B5EF4-FFF2-40B4-BE49-F238E27FC236}">
                  <a16:creationId xmlns:a16="http://schemas.microsoft.com/office/drawing/2014/main" id="{2DACCD9C-C7A0-5A31-9019-BFB36F20055C}"/>
                </a:ext>
              </a:extLst>
            </p:cNvPr>
            <p:cNvSpPr/>
            <p:nvPr/>
          </p:nvSpPr>
          <p:spPr>
            <a:xfrm>
              <a:off x="2585575" y="2637775"/>
              <a:ext cx="23000" cy="68100"/>
            </a:xfrm>
            <a:custGeom>
              <a:avLst/>
              <a:gdLst/>
              <a:ahLst/>
              <a:cxnLst/>
              <a:rect l="l" t="t" r="r" b="b"/>
              <a:pathLst>
                <a:path w="920" h="2724" extrusionOk="0">
                  <a:moveTo>
                    <a:pt x="1" y="0"/>
                  </a:moveTo>
                  <a:lnTo>
                    <a:pt x="444" y="2724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54;p50">
              <a:extLst>
                <a:ext uri="{FF2B5EF4-FFF2-40B4-BE49-F238E27FC236}">
                  <a16:creationId xmlns:a16="http://schemas.microsoft.com/office/drawing/2014/main" id="{4AB66B99-53BB-27B8-285C-66DBA18E1D80}"/>
                </a:ext>
              </a:extLst>
            </p:cNvPr>
            <p:cNvSpPr/>
            <p:nvPr/>
          </p:nvSpPr>
          <p:spPr>
            <a:xfrm>
              <a:off x="2563425" y="2603725"/>
              <a:ext cx="67300" cy="67325"/>
            </a:xfrm>
            <a:custGeom>
              <a:avLst/>
              <a:gdLst/>
              <a:ahLst/>
              <a:cxnLst/>
              <a:rect l="l" t="t" r="r" b="b"/>
              <a:pathLst>
                <a:path w="2692" h="2693" extrusionOk="0">
                  <a:moveTo>
                    <a:pt x="1330" y="1"/>
                  </a:moveTo>
                  <a:cubicBezTo>
                    <a:pt x="602" y="1"/>
                    <a:pt x="0" y="602"/>
                    <a:pt x="0" y="1362"/>
                  </a:cubicBezTo>
                  <a:cubicBezTo>
                    <a:pt x="0" y="2091"/>
                    <a:pt x="602" y="2692"/>
                    <a:pt x="1330" y="2692"/>
                  </a:cubicBezTo>
                  <a:cubicBezTo>
                    <a:pt x="2090" y="2692"/>
                    <a:pt x="2692" y="2091"/>
                    <a:pt x="2692" y="1362"/>
                  </a:cubicBezTo>
                  <a:cubicBezTo>
                    <a:pt x="2692" y="602"/>
                    <a:pt x="2090" y="1"/>
                    <a:pt x="1330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55;p50">
              <a:extLst>
                <a:ext uri="{FF2B5EF4-FFF2-40B4-BE49-F238E27FC236}">
                  <a16:creationId xmlns:a16="http://schemas.microsoft.com/office/drawing/2014/main" id="{9BF0798B-4878-C6C4-7BB8-306D39FCAFE1}"/>
                </a:ext>
              </a:extLst>
            </p:cNvPr>
            <p:cNvSpPr/>
            <p:nvPr/>
          </p:nvSpPr>
          <p:spPr>
            <a:xfrm>
              <a:off x="2569750" y="2610250"/>
              <a:ext cx="34075" cy="27375"/>
            </a:xfrm>
            <a:custGeom>
              <a:avLst/>
              <a:gdLst/>
              <a:ahLst/>
              <a:cxnLst/>
              <a:rect l="l" t="t" r="r" b="b"/>
              <a:pathLst>
                <a:path w="1363" h="1095" extrusionOk="0">
                  <a:moveTo>
                    <a:pt x="898" y="0"/>
                  </a:moveTo>
                  <a:cubicBezTo>
                    <a:pt x="745" y="0"/>
                    <a:pt x="565" y="64"/>
                    <a:pt x="412" y="183"/>
                  </a:cubicBezTo>
                  <a:cubicBezTo>
                    <a:pt x="127" y="405"/>
                    <a:pt x="0" y="753"/>
                    <a:pt x="159" y="943"/>
                  </a:cubicBezTo>
                  <a:cubicBezTo>
                    <a:pt x="218" y="1046"/>
                    <a:pt x="331" y="1094"/>
                    <a:pt x="464" y="1094"/>
                  </a:cubicBezTo>
                  <a:cubicBezTo>
                    <a:pt x="618" y="1094"/>
                    <a:pt x="798" y="1030"/>
                    <a:pt x="950" y="911"/>
                  </a:cubicBezTo>
                  <a:cubicBezTo>
                    <a:pt x="1236" y="690"/>
                    <a:pt x="1362" y="341"/>
                    <a:pt x="1204" y="151"/>
                  </a:cubicBezTo>
                  <a:cubicBezTo>
                    <a:pt x="1145" y="48"/>
                    <a:pt x="1032" y="0"/>
                    <a:pt x="89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56;p50">
              <a:extLst>
                <a:ext uri="{FF2B5EF4-FFF2-40B4-BE49-F238E27FC236}">
                  <a16:creationId xmlns:a16="http://schemas.microsoft.com/office/drawing/2014/main" id="{C87008F3-95C6-13F5-7B64-5CF873BB7C49}"/>
                </a:ext>
              </a:extLst>
            </p:cNvPr>
            <p:cNvSpPr/>
            <p:nvPr/>
          </p:nvSpPr>
          <p:spPr>
            <a:xfrm>
              <a:off x="1724175" y="3210175"/>
              <a:ext cx="23000" cy="68125"/>
            </a:xfrm>
            <a:custGeom>
              <a:avLst/>
              <a:gdLst/>
              <a:ahLst/>
              <a:cxnLst/>
              <a:rect l="l" t="t" r="r" b="b"/>
              <a:pathLst>
                <a:path w="920" h="2725" extrusionOk="0">
                  <a:moveTo>
                    <a:pt x="1" y="1"/>
                  </a:moveTo>
                  <a:lnTo>
                    <a:pt x="444" y="2725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57;p50">
              <a:extLst>
                <a:ext uri="{FF2B5EF4-FFF2-40B4-BE49-F238E27FC236}">
                  <a16:creationId xmlns:a16="http://schemas.microsoft.com/office/drawing/2014/main" id="{90120C7C-2EAD-D4A6-9024-C56BC6A594EE}"/>
                </a:ext>
              </a:extLst>
            </p:cNvPr>
            <p:cNvSpPr/>
            <p:nvPr/>
          </p:nvSpPr>
          <p:spPr>
            <a:xfrm>
              <a:off x="1702025" y="3176925"/>
              <a:ext cx="67300" cy="67325"/>
            </a:xfrm>
            <a:custGeom>
              <a:avLst/>
              <a:gdLst/>
              <a:ahLst/>
              <a:cxnLst/>
              <a:rect l="l" t="t" r="r" b="b"/>
              <a:pathLst>
                <a:path w="2692" h="2693" extrusionOk="0">
                  <a:moveTo>
                    <a:pt x="1330" y="1"/>
                  </a:moveTo>
                  <a:cubicBezTo>
                    <a:pt x="602" y="1"/>
                    <a:pt x="0" y="603"/>
                    <a:pt x="0" y="1331"/>
                  </a:cubicBezTo>
                  <a:cubicBezTo>
                    <a:pt x="0" y="2091"/>
                    <a:pt x="602" y="2693"/>
                    <a:pt x="1330" y="2693"/>
                  </a:cubicBezTo>
                  <a:cubicBezTo>
                    <a:pt x="2090" y="2693"/>
                    <a:pt x="2692" y="2091"/>
                    <a:pt x="2692" y="1331"/>
                  </a:cubicBezTo>
                  <a:cubicBezTo>
                    <a:pt x="2692" y="603"/>
                    <a:pt x="2090" y="1"/>
                    <a:pt x="1330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58;p50">
              <a:extLst>
                <a:ext uri="{FF2B5EF4-FFF2-40B4-BE49-F238E27FC236}">
                  <a16:creationId xmlns:a16="http://schemas.microsoft.com/office/drawing/2014/main" id="{475B419A-DC90-DBA9-7493-6CD7E0021299}"/>
                </a:ext>
              </a:extLst>
            </p:cNvPr>
            <p:cNvSpPr/>
            <p:nvPr/>
          </p:nvSpPr>
          <p:spPr>
            <a:xfrm>
              <a:off x="1708350" y="3183325"/>
              <a:ext cx="34075" cy="27100"/>
            </a:xfrm>
            <a:custGeom>
              <a:avLst/>
              <a:gdLst/>
              <a:ahLst/>
              <a:cxnLst/>
              <a:rect l="l" t="t" r="r" b="b"/>
              <a:pathLst>
                <a:path w="1363" h="1084" extrusionOk="0">
                  <a:moveTo>
                    <a:pt x="923" y="0"/>
                  </a:moveTo>
                  <a:cubicBezTo>
                    <a:pt x="759" y="0"/>
                    <a:pt x="571" y="65"/>
                    <a:pt x="412" y="188"/>
                  </a:cubicBezTo>
                  <a:cubicBezTo>
                    <a:pt x="127" y="410"/>
                    <a:pt x="0" y="758"/>
                    <a:pt x="159" y="948"/>
                  </a:cubicBezTo>
                  <a:cubicBezTo>
                    <a:pt x="232" y="1037"/>
                    <a:pt x="347" y="1084"/>
                    <a:pt x="477" y="1084"/>
                  </a:cubicBezTo>
                  <a:cubicBezTo>
                    <a:pt x="627" y="1084"/>
                    <a:pt x="798" y="1021"/>
                    <a:pt x="951" y="885"/>
                  </a:cubicBezTo>
                  <a:cubicBezTo>
                    <a:pt x="1267" y="663"/>
                    <a:pt x="1362" y="315"/>
                    <a:pt x="1236" y="125"/>
                  </a:cubicBezTo>
                  <a:cubicBezTo>
                    <a:pt x="1165" y="41"/>
                    <a:pt x="1052" y="0"/>
                    <a:pt x="92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259;p50">
              <a:extLst>
                <a:ext uri="{FF2B5EF4-FFF2-40B4-BE49-F238E27FC236}">
                  <a16:creationId xmlns:a16="http://schemas.microsoft.com/office/drawing/2014/main" id="{CC295DCE-4389-10C0-BCD9-2256A33A22EC}"/>
                </a:ext>
              </a:extLst>
            </p:cNvPr>
            <p:cNvSpPr/>
            <p:nvPr/>
          </p:nvSpPr>
          <p:spPr>
            <a:xfrm>
              <a:off x="2674250" y="3089850"/>
              <a:ext cx="23000" cy="67325"/>
            </a:xfrm>
            <a:custGeom>
              <a:avLst/>
              <a:gdLst/>
              <a:ahLst/>
              <a:cxnLst/>
              <a:rect l="l" t="t" r="r" b="b"/>
              <a:pathLst>
                <a:path w="920" h="2693" extrusionOk="0">
                  <a:moveTo>
                    <a:pt x="1" y="0"/>
                  </a:moveTo>
                  <a:lnTo>
                    <a:pt x="444" y="269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260;p50">
              <a:extLst>
                <a:ext uri="{FF2B5EF4-FFF2-40B4-BE49-F238E27FC236}">
                  <a16:creationId xmlns:a16="http://schemas.microsoft.com/office/drawing/2014/main" id="{932C7FB6-C81E-8EC2-3011-DE776F7B61A1}"/>
                </a:ext>
              </a:extLst>
            </p:cNvPr>
            <p:cNvSpPr/>
            <p:nvPr/>
          </p:nvSpPr>
          <p:spPr>
            <a:xfrm>
              <a:off x="2652075" y="3055800"/>
              <a:ext cx="67325" cy="67325"/>
            </a:xfrm>
            <a:custGeom>
              <a:avLst/>
              <a:gdLst/>
              <a:ahLst/>
              <a:cxnLst/>
              <a:rect l="l" t="t" r="r" b="b"/>
              <a:pathLst>
                <a:path w="2693" h="2693" extrusionOk="0">
                  <a:moveTo>
                    <a:pt x="1331" y="1"/>
                  </a:moveTo>
                  <a:cubicBezTo>
                    <a:pt x="603" y="1"/>
                    <a:pt x="1" y="602"/>
                    <a:pt x="1" y="1362"/>
                  </a:cubicBezTo>
                  <a:cubicBezTo>
                    <a:pt x="1" y="2091"/>
                    <a:pt x="603" y="2692"/>
                    <a:pt x="1331" y="2692"/>
                  </a:cubicBezTo>
                  <a:cubicBezTo>
                    <a:pt x="2091" y="2692"/>
                    <a:pt x="2693" y="2091"/>
                    <a:pt x="2693" y="1362"/>
                  </a:cubicBezTo>
                  <a:cubicBezTo>
                    <a:pt x="2693" y="602"/>
                    <a:pt x="2091" y="1"/>
                    <a:pt x="1331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261;p50">
              <a:extLst>
                <a:ext uri="{FF2B5EF4-FFF2-40B4-BE49-F238E27FC236}">
                  <a16:creationId xmlns:a16="http://schemas.microsoft.com/office/drawing/2014/main" id="{64620487-F06F-3432-0A4E-44663D88B632}"/>
                </a:ext>
              </a:extLst>
            </p:cNvPr>
            <p:cNvSpPr/>
            <p:nvPr/>
          </p:nvSpPr>
          <p:spPr>
            <a:xfrm>
              <a:off x="2658425" y="3062175"/>
              <a:ext cx="34075" cy="27525"/>
            </a:xfrm>
            <a:custGeom>
              <a:avLst/>
              <a:gdLst/>
              <a:ahLst/>
              <a:cxnLst/>
              <a:rect l="l" t="t" r="r" b="b"/>
              <a:pathLst>
                <a:path w="1363" h="1101" extrusionOk="0">
                  <a:moveTo>
                    <a:pt x="922" y="1"/>
                  </a:moveTo>
                  <a:cubicBezTo>
                    <a:pt x="759" y="1"/>
                    <a:pt x="571" y="65"/>
                    <a:pt x="412" y="189"/>
                  </a:cubicBezTo>
                  <a:cubicBezTo>
                    <a:pt x="127" y="411"/>
                    <a:pt x="0" y="759"/>
                    <a:pt x="159" y="949"/>
                  </a:cubicBezTo>
                  <a:cubicBezTo>
                    <a:pt x="232" y="1052"/>
                    <a:pt x="347" y="1100"/>
                    <a:pt x="477" y="1100"/>
                  </a:cubicBezTo>
                  <a:cubicBezTo>
                    <a:pt x="627" y="1100"/>
                    <a:pt x="798" y="1036"/>
                    <a:pt x="950" y="917"/>
                  </a:cubicBezTo>
                  <a:cubicBezTo>
                    <a:pt x="1267" y="664"/>
                    <a:pt x="1362" y="347"/>
                    <a:pt x="1235" y="126"/>
                  </a:cubicBezTo>
                  <a:cubicBezTo>
                    <a:pt x="1165" y="41"/>
                    <a:pt x="1052" y="1"/>
                    <a:pt x="92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262;p50">
              <a:extLst>
                <a:ext uri="{FF2B5EF4-FFF2-40B4-BE49-F238E27FC236}">
                  <a16:creationId xmlns:a16="http://schemas.microsoft.com/office/drawing/2014/main" id="{0C706D3A-21C1-64BA-FD7E-FB8D62BB2DB6}"/>
                </a:ext>
              </a:extLst>
            </p:cNvPr>
            <p:cNvSpPr/>
            <p:nvPr/>
          </p:nvSpPr>
          <p:spPr>
            <a:xfrm>
              <a:off x="3032900" y="2093850"/>
              <a:ext cx="517825" cy="517825"/>
            </a:xfrm>
            <a:custGeom>
              <a:avLst/>
              <a:gdLst/>
              <a:ahLst/>
              <a:cxnLst/>
              <a:rect l="l" t="t" r="r" b="b"/>
              <a:pathLst>
                <a:path w="20713" h="20713" extrusionOk="0">
                  <a:moveTo>
                    <a:pt x="10357" y="1"/>
                  </a:moveTo>
                  <a:cubicBezTo>
                    <a:pt x="4656" y="1"/>
                    <a:pt x="1" y="4625"/>
                    <a:pt x="1" y="10357"/>
                  </a:cubicBezTo>
                  <a:cubicBezTo>
                    <a:pt x="1" y="12225"/>
                    <a:pt x="508" y="13999"/>
                    <a:pt x="1363" y="15519"/>
                  </a:cubicBezTo>
                  <a:cubicBezTo>
                    <a:pt x="1964" y="16564"/>
                    <a:pt x="2756" y="17514"/>
                    <a:pt x="3674" y="18274"/>
                  </a:cubicBezTo>
                  <a:cubicBezTo>
                    <a:pt x="4308" y="18812"/>
                    <a:pt x="4973" y="19256"/>
                    <a:pt x="5701" y="19636"/>
                  </a:cubicBezTo>
                  <a:cubicBezTo>
                    <a:pt x="5828" y="19699"/>
                    <a:pt x="5955" y="19762"/>
                    <a:pt x="6081" y="19794"/>
                  </a:cubicBezTo>
                  <a:cubicBezTo>
                    <a:pt x="7380" y="20396"/>
                    <a:pt x="8836" y="20712"/>
                    <a:pt x="10357" y="20712"/>
                  </a:cubicBezTo>
                  <a:cubicBezTo>
                    <a:pt x="12193" y="20712"/>
                    <a:pt x="13872" y="20269"/>
                    <a:pt x="15360" y="19446"/>
                  </a:cubicBezTo>
                  <a:cubicBezTo>
                    <a:pt x="15994" y="19097"/>
                    <a:pt x="16564" y="18686"/>
                    <a:pt x="17070" y="18242"/>
                  </a:cubicBezTo>
                  <a:cubicBezTo>
                    <a:pt x="17672" y="17767"/>
                    <a:pt x="18211" y="17197"/>
                    <a:pt x="18654" y="16595"/>
                  </a:cubicBezTo>
                  <a:cubicBezTo>
                    <a:pt x="19952" y="14854"/>
                    <a:pt x="20712" y="12700"/>
                    <a:pt x="20712" y="10357"/>
                  </a:cubicBezTo>
                  <a:cubicBezTo>
                    <a:pt x="20712" y="4656"/>
                    <a:pt x="16089" y="1"/>
                    <a:pt x="1035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263;p50">
              <a:extLst>
                <a:ext uri="{FF2B5EF4-FFF2-40B4-BE49-F238E27FC236}">
                  <a16:creationId xmlns:a16="http://schemas.microsoft.com/office/drawing/2014/main" id="{B283BC54-81A0-59E9-8882-17FC25A9BDAC}"/>
                </a:ext>
              </a:extLst>
            </p:cNvPr>
            <p:cNvSpPr/>
            <p:nvPr/>
          </p:nvSpPr>
          <p:spPr>
            <a:xfrm>
              <a:off x="3015500" y="2101775"/>
              <a:ext cx="552650" cy="502775"/>
            </a:xfrm>
            <a:custGeom>
              <a:avLst/>
              <a:gdLst/>
              <a:ahLst/>
              <a:cxnLst/>
              <a:rect l="l" t="t" r="r" b="b"/>
              <a:pathLst>
                <a:path w="22106" h="20111" extrusionOk="0">
                  <a:moveTo>
                    <a:pt x="11064" y="1"/>
                  </a:moveTo>
                  <a:cubicBezTo>
                    <a:pt x="8487" y="1"/>
                    <a:pt x="5906" y="982"/>
                    <a:pt x="3927" y="2946"/>
                  </a:cubicBezTo>
                  <a:cubicBezTo>
                    <a:pt x="0" y="6873"/>
                    <a:pt x="0" y="13238"/>
                    <a:pt x="3927" y="17165"/>
                  </a:cubicBezTo>
                  <a:cubicBezTo>
                    <a:pt x="5906" y="19129"/>
                    <a:pt x="8487" y="20110"/>
                    <a:pt x="11064" y="20110"/>
                  </a:cubicBezTo>
                  <a:cubicBezTo>
                    <a:pt x="13642" y="20110"/>
                    <a:pt x="16215" y="19129"/>
                    <a:pt x="18178" y="17165"/>
                  </a:cubicBezTo>
                  <a:cubicBezTo>
                    <a:pt x="22105" y="13238"/>
                    <a:pt x="22105" y="6873"/>
                    <a:pt x="18178" y="2946"/>
                  </a:cubicBezTo>
                  <a:cubicBezTo>
                    <a:pt x="16215" y="982"/>
                    <a:pt x="13642" y="1"/>
                    <a:pt x="11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264;p50">
              <a:extLst>
                <a:ext uri="{FF2B5EF4-FFF2-40B4-BE49-F238E27FC236}">
                  <a16:creationId xmlns:a16="http://schemas.microsoft.com/office/drawing/2014/main" id="{963FBF20-D809-B34E-01A8-CC1B0291AE82}"/>
                </a:ext>
              </a:extLst>
            </p:cNvPr>
            <p:cNvSpPr/>
            <p:nvPr/>
          </p:nvSpPr>
          <p:spPr>
            <a:xfrm>
              <a:off x="3078025" y="2283400"/>
              <a:ext cx="88700" cy="198425"/>
            </a:xfrm>
            <a:custGeom>
              <a:avLst/>
              <a:gdLst/>
              <a:ahLst/>
              <a:cxnLst/>
              <a:rect l="l" t="t" r="r" b="b"/>
              <a:pathLst>
                <a:path w="3548" h="7937" extrusionOk="0">
                  <a:moveTo>
                    <a:pt x="2736" y="1"/>
                  </a:moveTo>
                  <a:cubicBezTo>
                    <a:pt x="2293" y="1"/>
                    <a:pt x="1005" y="476"/>
                    <a:pt x="919" y="874"/>
                  </a:cubicBezTo>
                  <a:cubicBezTo>
                    <a:pt x="856" y="1349"/>
                    <a:pt x="1489" y="3123"/>
                    <a:pt x="1616" y="3250"/>
                  </a:cubicBezTo>
                  <a:lnTo>
                    <a:pt x="1" y="7937"/>
                  </a:lnTo>
                  <a:lnTo>
                    <a:pt x="1869" y="7493"/>
                  </a:lnTo>
                  <a:lnTo>
                    <a:pt x="2851" y="3471"/>
                  </a:lnTo>
                  <a:cubicBezTo>
                    <a:pt x="2851" y="3471"/>
                    <a:pt x="3453" y="2965"/>
                    <a:pt x="3485" y="2616"/>
                  </a:cubicBezTo>
                  <a:cubicBezTo>
                    <a:pt x="3548" y="2268"/>
                    <a:pt x="3105" y="146"/>
                    <a:pt x="2851" y="19"/>
                  </a:cubicBezTo>
                  <a:cubicBezTo>
                    <a:pt x="2826" y="7"/>
                    <a:pt x="2786" y="1"/>
                    <a:pt x="2736" y="1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265;p50">
              <a:extLst>
                <a:ext uri="{FF2B5EF4-FFF2-40B4-BE49-F238E27FC236}">
                  <a16:creationId xmlns:a16="http://schemas.microsoft.com/office/drawing/2014/main" id="{A4956C25-C8F7-E3AD-92D9-DCD917AD8797}"/>
                </a:ext>
              </a:extLst>
            </p:cNvPr>
            <p:cNvSpPr/>
            <p:nvPr/>
          </p:nvSpPr>
          <p:spPr>
            <a:xfrm>
              <a:off x="3073275" y="2397875"/>
              <a:ext cx="72075" cy="147300"/>
            </a:xfrm>
            <a:custGeom>
              <a:avLst/>
              <a:gdLst/>
              <a:ahLst/>
              <a:cxnLst/>
              <a:rect l="l" t="t" r="r" b="b"/>
              <a:pathLst>
                <a:path w="2883" h="5892" extrusionOk="0">
                  <a:moveTo>
                    <a:pt x="1014" y="1"/>
                  </a:moveTo>
                  <a:cubicBezTo>
                    <a:pt x="1014" y="1"/>
                    <a:pt x="951" y="96"/>
                    <a:pt x="919" y="286"/>
                  </a:cubicBezTo>
                  <a:cubicBezTo>
                    <a:pt x="729" y="792"/>
                    <a:pt x="381" y="1933"/>
                    <a:pt x="1" y="3199"/>
                  </a:cubicBezTo>
                  <a:cubicBezTo>
                    <a:pt x="603" y="4244"/>
                    <a:pt x="1363" y="5131"/>
                    <a:pt x="2249" y="5891"/>
                  </a:cubicBezTo>
                  <a:lnTo>
                    <a:pt x="2851" y="602"/>
                  </a:lnTo>
                  <a:lnTo>
                    <a:pt x="2883" y="222"/>
                  </a:lnTo>
                  <a:lnTo>
                    <a:pt x="2724" y="222"/>
                  </a:lnTo>
                  <a:lnTo>
                    <a:pt x="1331" y="32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266;p50">
              <a:extLst>
                <a:ext uri="{FF2B5EF4-FFF2-40B4-BE49-F238E27FC236}">
                  <a16:creationId xmlns:a16="http://schemas.microsoft.com/office/drawing/2014/main" id="{8605DCBA-2256-F9E6-D742-68AD6F749CB3}"/>
                </a:ext>
              </a:extLst>
            </p:cNvPr>
            <p:cNvSpPr/>
            <p:nvPr/>
          </p:nvSpPr>
          <p:spPr>
            <a:xfrm>
              <a:off x="3129500" y="2438250"/>
              <a:ext cx="80775" cy="144125"/>
            </a:xfrm>
            <a:custGeom>
              <a:avLst/>
              <a:gdLst/>
              <a:ahLst/>
              <a:cxnLst/>
              <a:rect l="l" t="t" r="r" b="b"/>
              <a:pathLst>
                <a:path w="3231" h="5765" extrusionOk="0">
                  <a:moveTo>
                    <a:pt x="2613" y="0"/>
                  </a:moveTo>
                  <a:cubicBezTo>
                    <a:pt x="1905" y="0"/>
                    <a:pt x="95" y="4119"/>
                    <a:pt x="0" y="4276"/>
                  </a:cubicBezTo>
                  <a:cubicBezTo>
                    <a:pt x="602" y="4783"/>
                    <a:pt x="1267" y="5226"/>
                    <a:pt x="1996" y="5575"/>
                  </a:cubicBezTo>
                  <a:cubicBezTo>
                    <a:pt x="2091" y="5638"/>
                    <a:pt x="2217" y="5701"/>
                    <a:pt x="2344" y="5765"/>
                  </a:cubicBezTo>
                  <a:lnTo>
                    <a:pt x="3231" y="2408"/>
                  </a:lnTo>
                  <a:lnTo>
                    <a:pt x="2629" y="1"/>
                  </a:lnTo>
                  <a:cubicBezTo>
                    <a:pt x="2624" y="0"/>
                    <a:pt x="2618" y="0"/>
                    <a:pt x="2613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267;p50">
              <a:extLst>
                <a:ext uri="{FF2B5EF4-FFF2-40B4-BE49-F238E27FC236}">
                  <a16:creationId xmlns:a16="http://schemas.microsoft.com/office/drawing/2014/main" id="{FC611EB7-609C-3597-CB21-0DE1A3546678}"/>
                </a:ext>
              </a:extLst>
            </p:cNvPr>
            <p:cNvSpPr/>
            <p:nvPr/>
          </p:nvSpPr>
          <p:spPr>
            <a:xfrm>
              <a:off x="3092275" y="2393925"/>
              <a:ext cx="63375" cy="19025"/>
            </a:xfrm>
            <a:custGeom>
              <a:avLst/>
              <a:gdLst/>
              <a:ahLst/>
              <a:cxnLst/>
              <a:rect l="l" t="t" r="r" b="b"/>
              <a:pathLst>
                <a:path w="2535" h="761" extrusionOk="0">
                  <a:moveTo>
                    <a:pt x="33" y="0"/>
                  </a:moveTo>
                  <a:lnTo>
                    <a:pt x="1" y="412"/>
                  </a:lnTo>
                  <a:lnTo>
                    <a:pt x="2186" y="760"/>
                  </a:lnTo>
                  <a:lnTo>
                    <a:pt x="2535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268;p50">
              <a:extLst>
                <a:ext uri="{FF2B5EF4-FFF2-40B4-BE49-F238E27FC236}">
                  <a16:creationId xmlns:a16="http://schemas.microsoft.com/office/drawing/2014/main" id="{B9ED7DA8-986C-00C8-7223-9B06ED20F62C}"/>
                </a:ext>
              </a:extLst>
            </p:cNvPr>
            <p:cNvSpPr/>
            <p:nvPr/>
          </p:nvSpPr>
          <p:spPr>
            <a:xfrm>
              <a:off x="3187300" y="2232700"/>
              <a:ext cx="286625" cy="352250"/>
            </a:xfrm>
            <a:custGeom>
              <a:avLst/>
              <a:gdLst/>
              <a:ahLst/>
              <a:cxnLst/>
              <a:rect l="l" t="t" r="r" b="b"/>
              <a:pathLst>
                <a:path w="11465" h="14090" extrusionOk="0">
                  <a:moveTo>
                    <a:pt x="3158" y="0"/>
                  </a:moveTo>
                  <a:cubicBezTo>
                    <a:pt x="2212" y="0"/>
                    <a:pt x="1490" y="168"/>
                    <a:pt x="1267" y="622"/>
                  </a:cubicBezTo>
                  <a:cubicBezTo>
                    <a:pt x="444" y="2396"/>
                    <a:pt x="0" y="11358"/>
                    <a:pt x="2439" y="13005"/>
                  </a:cubicBezTo>
                  <a:cubicBezTo>
                    <a:pt x="3393" y="13649"/>
                    <a:pt x="4808" y="14090"/>
                    <a:pt x="6210" y="14090"/>
                  </a:cubicBezTo>
                  <a:cubicBezTo>
                    <a:pt x="8393" y="14090"/>
                    <a:pt x="10547" y="13023"/>
                    <a:pt x="10894" y="9996"/>
                  </a:cubicBezTo>
                  <a:cubicBezTo>
                    <a:pt x="11464" y="5056"/>
                    <a:pt x="10039" y="2332"/>
                    <a:pt x="10324" y="1351"/>
                  </a:cubicBezTo>
                  <a:cubicBezTo>
                    <a:pt x="10324" y="1351"/>
                    <a:pt x="5841" y="0"/>
                    <a:pt x="3158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69;p50">
              <a:extLst>
                <a:ext uri="{FF2B5EF4-FFF2-40B4-BE49-F238E27FC236}">
                  <a16:creationId xmlns:a16="http://schemas.microsoft.com/office/drawing/2014/main" id="{92D131E6-A24F-7C49-9338-68F7FAA847AA}"/>
                </a:ext>
              </a:extLst>
            </p:cNvPr>
            <p:cNvSpPr/>
            <p:nvPr/>
          </p:nvSpPr>
          <p:spPr>
            <a:xfrm>
              <a:off x="3179375" y="2433500"/>
              <a:ext cx="301675" cy="171050"/>
            </a:xfrm>
            <a:custGeom>
              <a:avLst/>
              <a:gdLst/>
              <a:ahLst/>
              <a:cxnLst/>
              <a:rect l="l" t="t" r="r" b="b"/>
              <a:pathLst>
                <a:path w="12067" h="6842" extrusionOk="0">
                  <a:moveTo>
                    <a:pt x="4371" y="1"/>
                  </a:moveTo>
                  <a:cubicBezTo>
                    <a:pt x="3104" y="1"/>
                    <a:pt x="1711" y="96"/>
                    <a:pt x="1046" y="159"/>
                  </a:cubicBezTo>
                  <a:cubicBezTo>
                    <a:pt x="792" y="159"/>
                    <a:pt x="634" y="191"/>
                    <a:pt x="634" y="191"/>
                  </a:cubicBezTo>
                  <a:cubicBezTo>
                    <a:pt x="634" y="191"/>
                    <a:pt x="634" y="191"/>
                    <a:pt x="602" y="222"/>
                  </a:cubicBezTo>
                  <a:cubicBezTo>
                    <a:pt x="571" y="254"/>
                    <a:pt x="571" y="254"/>
                    <a:pt x="539" y="318"/>
                  </a:cubicBezTo>
                  <a:cubicBezTo>
                    <a:pt x="444" y="476"/>
                    <a:pt x="286" y="951"/>
                    <a:pt x="159" y="2091"/>
                  </a:cubicBezTo>
                  <a:cubicBezTo>
                    <a:pt x="159" y="2281"/>
                    <a:pt x="127" y="2471"/>
                    <a:pt x="127" y="2693"/>
                  </a:cubicBezTo>
                  <a:cubicBezTo>
                    <a:pt x="127" y="2756"/>
                    <a:pt x="127" y="2851"/>
                    <a:pt x="96" y="2914"/>
                  </a:cubicBezTo>
                  <a:cubicBezTo>
                    <a:pt x="96" y="3136"/>
                    <a:pt x="64" y="3389"/>
                    <a:pt x="64" y="3674"/>
                  </a:cubicBezTo>
                  <a:cubicBezTo>
                    <a:pt x="64" y="3738"/>
                    <a:pt x="64" y="3833"/>
                    <a:pt x="64" y="3896"/>
                  </a:cubicBezTo>
                  <a:cubicBezTo>
                    <a:pt x="32" y="4054"/>
                    <a:pt x="32" y="4213"/>
                    <a:pt x="32" y="4371"/>
                  </a:cubicBezTo>
                  <a:cubicBezTo>
                    <a:pt x="32" y="4624"/>
                    <a:pt x="1" y="4909"/>
                    <a:pt x="1" y="5195"/>
                  </a:cubicBezTo>
                  <a:cubicBezTo>
                    <a:pt x="1" y="5290"/>
                    <a:pt x="1" y="5385"/>
                    <a:pt x="1" y="5480"/>
                  </a:cubicBezTo>
                  <a:cubicBezTo>
                    <a:pt x="1" y="5575"/>
                    <a:pt x="1" y="5670"/>
                    <a:pt x="1" y="5765"/>
                  </a:cubicBezTo>
                  <a:cubicBezTo>
                    <a:pt x="127" y="5828"/>
                    <a:pt x="222" y="5891"/>
                    <a:pt x="349" y="5923"/>
                  </a:cubicBezTo>
                  <a:cubicBezTo>
                    <a:pt x="1616" y="6525"/>
                    <a:pt x="3009" y="6841"/>
                    <a:pt x="4498" y="6841"/>
                  </a:cubicBezTo>
                  <a:cubicBezTo>
                    <a:pt x="6271" y="6841"/>
                    <a:pt x="7918" y="6398"/>
                    <a:pt x="9375" y="5575"/>
                  </a:cubicBezTo>
                  <a:cubicBezTo>
                    <a:pt x="9976" y="5258"/>
                    <a:pt x="10515" y="4878"/>
                    <a:pt x="11021" y="4434"/>
                  </a:cubicBezTo>
                  <a:cubicBezTo>
                    <a:pt x="11180" y="3959"/>
                    <a:pt x="11338" y="3484"/>
                    <a:pt x="11496" y="2978"/>
                  </a:cubicBezTo>
                  <a:cubicBezTo>
                    <a:pt x="11591" y="2693"/>
                    <a:pt x="11686" y="2439"/>
                    <a:pt x="11781" y="2154"/>
                  </a:cubicBezTo>
                  <a:cubicBezTo>
                    <a:pt x="11813" y="2028"/>
                    <a:pt x="11876" y="1901"/>
                    <a:pt x="11908" y="1743"/>
                  </a:cubicBezTo>
                  <a:cubicBezTo>
                    <a:pt x="11972" y="1616"/>
                    <a:pt x="12003" y="1458"/>
                    <a:pt x="12067" y="1331"/>
                  </a:cubicBezTo>
                  <a:cubicBezTo>
                    <a:pt x="11813" y="1236"/>
                    <a:pt x="11560" y="1173"/>
                    <a:pt x="11306" y="1078"/>
                  </a:cubicBezTo>
                  <a:cubicBezTo>
                    <a:pt x="10356" y="824"/>
                    <a:pt x="9438" y="603"/>
                    <a:pt x="8456" y="444"/>
                  </a:cubicBezTo>
                  <a:cubicBezTo>
                    <a:pt x="8425" y="444"/>
                    <a:pt x="8393" y="444"/>
                    <a:pt x="8361" y="413"/>
                  </a:cubicBezTo>
                  <a:cubicBezTo>
                    <a:pt x="8108" y="381"/>
                    <a:pt x="7855" y="349"/>
                    <a:pt x="7601" y="286"/>
                  </a:cubicBezTo>
                  <a:cubicBezTo>
                    <a:pt x="7348" y="254"/>
                    <a:pt x="7126" y="222"/>
                    <a:pt x="6873" y="191"/>
                  </a:cubicBezTo>
                  <a:cubicBezTo>
                    <a:pt x="6239" y="127"/>
                    <a:pt x="5574" y="64"/>
                    <a:pt x="4941" y="32"/>
                  </a:cubicBezTo>
                  <a:cubicBezTo>
                    <a:pt x="4783" y="32"/>
                    <a:pt x="4593" y="1"/>
                    <a:pt x="4434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70;p50">
              <a:extLst>
                <a:ext uri="{FF2B5EF4-FFF2-40B4-BE49-F238E27FC236}">
                  <a16:creationId xmlns:a16="http://schemas.microsoft.com/office/drawing/2014/main" id="{C29E059B-B2D2-998B-25A7-35DB21F42B68}"/>
                </a:ext>
              </a:extLst>
            </p:cNvPr>
            <p:cNvSpPr/>
            <p:nvPr/>
          </p:nvSpPr>
          <p:spPr>
            <a:xfrm>
              <a:off x="3179375" y="2433500"/>
              <a:ext cx="301675" cy="171050"/>
            </a:xfrm>
            <a:custGeom>
              <a:avLst/>
              <a:gdLst/>
              <a:ahLst/>
              <a:cxnLst/>
              <a:rect l="l" t="t" r="r" b="b"/>
              <a:pathLst>
                <a:path w="12067" h="6842" extrusionOk="0">
                  <a:moveTo>
                    <a:pt x="4371" y="1"/>
                  </a:moveTo>
                  <a:cubicBezTo>
                    <a:pt x="3104" y="1"/>
                    <a:pt x="1711" y="96"/>
                    <a:pt x="1046" y="159"/>
                  </a:cubicBezTo>
                  <a:cubicBezTo>
                    <a:pt x="792" y="159"/>
                    <a:pt x="634" y="191"/>
                    <a:pt x="634" y="191"/>
                  </a:cubicBezTo>
                  <a:cubicBezTo>
                    <a:pt x="634" y="191"/>
                    <a:pt x="634" y="191"/>
                    <a:pt x="602" y="222"/>
                  </a:cubicBezTo>
                  <a:cubicBezTo>
                    <a:pt x="571" y="254"/>
                    <a:pt x="571" y="254"/>
                    <a:pt x="539" y="318"/>
                  </a:cubicBezTo>
                  <a:cubicBezTo>
                    <a:pt x="444" y="476"/>
                    <a:pt x="286" y="951"/>
                    <a:pt x="159" y="2091"/>
                  </a:cubicBezTo>
                  <a:cubicBezTo>
                    <a:pt x="159" y="2281"/>
                    <a:pt x="127" y="2471"/>
                    <a:pt x="127" y="2693"/>
                  </a:cubicBezTo>
                  <a:cubicBezTo>
                    <a:pt x="127" y="2756"/>
                    <a:pt x="127" y="2851"/>
                    <a:pt x="96" y="2914"/>
                  </a:cubicBezTo>
                  <a:cubicBezTo>
                    <a:pt x="96" y="3136"/>
                    <a:pt x="64" y="3389"/>
                    <a:pt x="64" y="3674"/>
                  </a:cubicBezTo>
                  <a:cubicBezTo>
                    <a:pt x="64" y="3738"/>
                    <a:pt x="64" y="3833"/>
                    <a:pt x="64" y="3896"/>
                  </a:cubicBezTo>
                  <a:cubicBezTo>
                    <a:pt x="32" y="4054"/>
                    <a:pt x="32" y="4213"/>
                    <a:pt x="32" y="4371"/>
                  </a:cubicBezTo>
                  <a:cubicBezTo>
                    <a:pt x="32" y="4624"/>
                    <a:pt x="1" y="4909"/>
                    <a:pt x="1" y="5195"/>
                  </a:cubicBezTo>
                  <a:cubicBezTo>
                    <a:pt x="1" y="5290"/>
                    <a:pt x="1" y="5385"/>
                    <a:pt x="1" y="5480"/>
                  </a:cubicBezTo>
                  <a:cubicBezTo>
                    <a:pt x="1" y="5575"/>
                    <a:pt x="1" y="5670"/>
                    <a:pt x="1" y="5765"/>
                  </a:cubicBezTo>
                  <a:cubicBezTo>
                    <a:pt x="127" y="5828"/>
                    <a:pt x="222" y="5891"/>
                    <a:pt x="349" y="5923"/>
                  </a:cubicBezTo>
                  <a:cubicBezTo>
                    <a:pt x="1616" y="6525"/>
                    <a:pt x="3009" y="6841"/>
                    <a:pt x="4498" y="6841"/>
                  </a:cubicBezTo>
                  <a:cubicBezTo>
                    <a:pt x="6271" y="6841"/>
                    <a:pt x="7918" y="6398"/>
                    <a:pt x="9375" y="5575"/>
                  </a:cubicBezTo>
                  <a:cubicBezTo>
                    <a:pt x="9976" y="5258"/>
                    <a:pt x="10515" y="4878"/>
                    <a:pt x="11021" y="4434"/>
                  </a:cubicBezTo>
                  <a:cubicBezTo>
                    <a:pt x="11180" y="3959"/>
                    <a:pt x="11338" y="3484"/>
                    <a:pt x="11496" y="2978"/>
                  </a:cubicBezTo>
                  <a:cubicBezTo>
                    <a:pt x="11591" y="2693"/>
                    <a:pt x="11686" y="2439"/>
                    <a:pt x="11781" y="2154"/>
                  </a:cubicBezTo>
                  <a:cubicBezTo>
                    <a:pt x="11813" y="2028"/>
                    <a:pt x="11876" y="1901"/>
                    <a:pt x="11908" y="1743"/>
                  </a:cubicBezTo>
                  <a:cubicBezTo>
                    <a:pt x="11972" y="1616"/>
                    <a:pt x="12003" y="1458"/>
                    <a:pt x="12067" y="1331"/>
                  </a:cubicBezTo>
                  <a:cubicBezTo>
                    <a:pt x="11813" y="1236"/>
                    <a:pt x="11560" y="1173"/>
                    <a:pt x="11306" y="1078"/>
                  </a:cubicBezTo>
                  <a:cubicBezTo>
                    <a:pt x="10356" y="824"/>
                    <a:pt x="9438" y="603"/>
                    <a:pt x="8456" y="444"/>
                  </a:cubicBezTo>
                  <a:cubicBezTo>
                    <a:pt x="8425" y="444"/>
                    <a:pt x="8393" y="444"/>
                    <a:pt x="8361" y="413"/>
                  </a:cubicBezTo>
                  <a:cubicBezTo>
                    <a:pt x="8108" y="381"/>
                    <a:pt x="7855" y="349"/>
                    <a:pt x="7601" y="286"/>
                  </a:cubicBezTo>
                  <a:cubicBezTo>
                    <a:pt x="7348" y="254"/>
                    <a:pt x="7126" y="222"/>
                    <a:pt x="6873" y="191"/>
                  </a:cubicBezTo>
                  <a:cubicBezTo>
                    <a:pt x="6239" y="127"/>
                    <a:pt x="5574" y="64"/>
                    <a:pt x="4941" y="32"/>
                  </a:cubicBezTo>
                  <a:cubicBezTo>
                    <a:pt x="4783" y="32"/>
                    <a:pt x="4593" y="1"/>
                    <a:pt x="4434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71;p50">
              <a:extLst>
                <a:ext uri="{FF2B5EF4-FFF2-40B4-BE49-F238E27FC236}">
                  <a16:creationId xmlns:a16="http://schemas.microsoft.com/office/drawing/2014/main" id="{C74F13EC-174F-61CE-F070-9BA99B55B327}"/>
                </a:ext>
              </a:extLst>
            </p:cNvPr>
            <p:cNvSpPr/>
            <p:nvPr/>
          </p:nvSpPr>
          <p:spPr>
            <a:xfrm>
              <a:off x="3210975" y="2426725"/>
              <a:ext cx="186950" cy="161975"/>
            </a:xfrm>
            <a:custGeom>
              <a:avLst/>
              <a:gdLst/>
              <a:ahLst/>
              <a:cxnLst/>
              <a:rect l="l" t="t" r="r" b="b"/>
              <a:pathLst>
                <a:path w="7478" h="6479" extrusionOk="0">
                  <a:moveTo>
                    <a:pt x="4546" y="1"/>
                  </a:moveTo>
                  <a:cubicBezTo>
                    <a:pt x="0" y="1"/>
                    <a:pt x="3075" y="6479"/>
                    <a:pt x="3075" y="6479"/>
                  </a:cubicBezTo>
                  <a:cubicBezTo>
                    <a:pt x="3994" y="4484"/>
                    <a:pt x="7002" y="1570"/>
                    <a:pt x="7224" y="1222"/>
                  </a:cubicBezTo>
                  <a:cubicBezTo>
                    <a:pt x="7477" y="842"/>
                    <a:pt x="7192" y="177"/>
                    <a:pt x="4975" y="18"/>
                  </a:cubicBezTo>
                  <a:cubicBezTo>
                    <a:pt x="4825" y="6"/>
                    <a:pt x="4682" y="1"/>
                    <a:pt x="4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72;p50">
              <a:extLst>
                <a:ext uri="{FF2B5EF4-FFF2-40B4-BE49-F238E27FC236}">
                  <a16:creationId xmlns:a16="http://schemas.microsoft.com/office/drawing/2014/main" id="{F424ACC0-E3D6-E2F3-87FA-62741212201D}"/>
                </a:ext>
              </a:extLst>
            </p:cNvPr>
            <p:cNvSpPr/>
            <p:nvPr/>
          </p:nvSpPr>
          <p:spPr>
            <a:xfrm>
              <a:off x="3279125" y="2362250"/>
              <a:ext cx="99000" cy="120375"/>
            </a:xfrm>
            <a:custGeom>
              <a:avLst/>
              <a:gdLst/>
              <a:ahLst/>
              <a:cxnLst/>
              <a:rect l="l" t="t" r="r" b="b"/>
              <a:pathLst>
                <a:path w="3960" h="4815" extrusionOk="0">
                  <a:moveTo>
                    <a:pt x="3738" y="1"/>
                  </a:moveTo>
                  <a:lnTo>
                    <a:pt x="1078" y="507"/>
                  </a:lnTo>
                  <a:cubicBezTo>
                    <a:pt x="1141" y="951"/>
                    <a:pt x="1173" y="1299"/>
                    <a:pt x="1173" y="1616"/>
                  </a:cubicBezTo>
                  <a:cubicBezTo>
                    <a:pt x="1204" y="3231"/>
                    <a:pt x="476" y="3231"/>
                    <a:pt x="476" y="3231"/>
                  </a:cubicBezTo>
                  <a:cubicBezTo>
                    <a:pt x="1" y="4118"/>
                    <a:pt x="1109" y="4814"/>
                    <a:pt x="1109" y="4814"/>
                  </a:cubicBezTo>
                  <a:cubicBezTo>
                    <a:pt x="3294" y="4561"/>
                    <a:pt x="3960" y="3611"/>
                    <a:pt x="3960" y="3611"/>
                  </a:cubicBezTo>
                  <a:cubicBezTo>
                    <a:pt x="2566" y="2281"/>
                    <a:pt x="3738" y="1"/>
                    <a:pt x="3738" y="1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73;p50">
              <a:extLst>
                <a:ext uri="{FF2B5EF4-FFF2-40B4-BE49-F238E27FC236}">
                  <a16:creationId xmlns:a16="http://schemas.microsoft.com/office/drawing/2014/main" id="{2930252C-A891-9E6C-9B56-2A12ACB1A9DB}"/>
                </a:ext>
              </a:extLst>
            </p:cNvPr>
            <p:cNvSpPr/>
            <p:nvPr/>
          </p:nvSpPr>
          <p:spPr>
            <a:xfrm>
              <a:off x="3306050" y="2362250"/>
              <a:ext cx="66525" cy="40400"/>
            </a:xfrm>
            <a:custGeom>
              <a:avLst/>
              <a:gdLst/>
              <a:ahLst/>
              <a:cxnLst/>
              <a:rect l="l" t="t" r="r" b="b"/>
              <a:pathLst>
                <a:path w="2661" h="1616" extrusionOk="0">
                  <a:moveTo>
                    <a:pt x="2661" y="1"/>
                  </a:moveTo>
                  <a:lnTo>
                    <a:pt x="1" y="507"/>
                  </a:lnTo>
                  <a:cubicBezTo>
                    <a:pt x="64" y="951"/>
                    <a:pt x="96" y="1299"/>
                    <a:pt x="96" y="1616"/>
                  </a:cubicBezTo>
                  <a:cubicBezTo>
                    <a:pt x="1901" y="1616"/>
                    <a:pt x="2661" y="1"/>
                    <a:pt x="2661" y="1"/>
                  </a:cubicBezTo>
                  <a:close/>
                </a:path>
              </a:pathLst>
            </a:custGeom>
            <a:solidFill>
              <a:srgbClr val="EF7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74;p50">
              <a:extLst>
                <a:ext uri="{FF2B5EF4-FFF2-40B4-BE49-F238E27FC236}">
                  <a16:creationId xmlns:a16="http://schemas.microsoft.com/office/drawing/2014/main" id="{DA1BDAA9-4962-D915-8B6B-FBE50EF0B4EC}"/>
                </a:ext>
              </a:extLst>
            </p:cNvPr>
            <p:cNvSpPr/>
            <p:nvPr/>
          </p:nvSpPr>
          <p:spPr>
            <a:xfrm>
              <a:off x="3249150" y="2189425"/>
              <a:ext cx="189150" cy="203025"/>
            </a:xfrm>
            <a:custGeom>
              <a:avLst/>
              <a:gdLst/>
              <a:ahLst/>
              <a:cxnLst/>
              <a:rect l="l" t="t" r="r" b="b"/>
              <a:pathLst>
                <a:path w="7566" h="8121" extrusionOk="0">
                  <a:moveTo>
                    <a:pt x="3417" y="1"/>
                  </a:moveTo>
                  <a:cubicBezTo>
                    <a:pt x="1376" y="1"/>
                    <a:pt x="616" y="1200"/>
                    <a:pt x="345" y="3462"/>
                  </a:cubicBezTo>
                  <a:cubicBezTo>
                    <a:pt x="1" y="6129"/>
                    <a:pt x="410" y="8120"/>
                    <a:pt x="2653" y="8120"/>
                  </a:cubicBezTo>
                  <a:cubicBezTo>
                    <a:pt x="2887" y="8120"/>
                    <a:pt x="3141" y="8099"/>
                    <a:pt x="3417" y="8054"/>
                  </a:cubicBezTo>
                  <a:cubicBezTo>
                    <a:pt x="7375" y="7420"/>
                    <a:pt x="7565" y="231"/>
                    <a:pt x="3733" y="10"/>
                  </a:cubicBezTo>
                  <a:cubicBezTo>
                    <a:pt x="3625" y="4"/>
                    <a:pt x="3519" y="1"/>
                    <a:pt x="3417" y="1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75;p50">
              <a:extLst>
                <a:ext uri="{FF2B5EF4-FFF2-40B4-BE49-F238E27FC236}">
                  <a16:creationId xmlns:a16="http://schemas.microsoft.com/office/drawing/2014/main" id="{4CCD2060-A71D-AE2D-E0E5-1DD730F25FE2}"/>
                </a:ext>
              </a:extLst>
            </p:cNvPr>
            <p:cNvSpPr/>
            <p:nvPr/>
          </p:nvSpPr>
          <p:spPr>
            <a:xfrm>
              <a:off x="3276750" y="2274375"/>
              <a:ext cx="18250" cy="30175"/>
            </a:xfrm>
            <a:custGeom>
              <a:avLst/>
              <a:gdLst/>
              <a:ahLst/>
              <a:cxnLst/>
              <a:rect l="l" t="t" r="r" b="b"/>
              <a:pathLst>
                <a:path w="730" h="1207" extrusionOk="0">
                  <a:moveTo>
                    <a:pt x="729" y="0"/>
                  </a:moveTo>
                  <a:lnTo>
                    <a:pt x="729" y="0"/>
                  </a:lnTo>
                  <a:cubicBezTo>
                    <a:pt x="729" y="1"/>
                    <a:pt x="381" y="570"/>
                    <a:pt x="1" y="919"/>
                  </a:cubicBezTo>
                  <a:cubicBezTo>
                    <a:pt x="1" y="919"/>
                    <a:pt x="173" y="1206"/>
                    <a:pt x="545" y="1206"/>
                  </a:cubicBezTo>
                  <a:cubicBezTo>
                    <a:pt x="564" y="1206"/>
                    <a:pt x="583" y="1205"/>
                    <a:pt x="603" y="1204"/>
                  </a:cubicBezTo>
                  <a:lnTo>
                    <a:pt x="729" y="0"/>
                  </a:ln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76;p50">
              <a:extLst>
                <a:ext uri="{FF2B5EF4-FFF2-40B4-BE49-F238E27FC236}">
                  <a16:creationId xmlns:a16="http://schemas.microsoft.com/office/drawing/2014/main" id="{F86481A5-C8E1-F4E9-1612-C6D902247DCB}"/>
                </a:ext>
              </a:extLst>
            </p:cNvPr>
            <p:cNvSpPr/>
            <p:nvPr/>
          </p:nvSpPr>
          <p:spPr>
            <a:xfrm>
              <a:off x="3329800" y="2263300"/>
              <a:ext cx="12700" cy="17425"/>
            </a:xfrm>
            <a:custGeom>
              <a:avLst/>
              <a:gdLst/>
              <a:ahLst/>
              <a:cxnLst/>
              <a:rect l="l" t="t" r="r" b="b"/>
              <a:pathLst>
                <a:path w="508" h="697" extrusionOk="0">
                  <a:moveTo>
                    <a:pt x="286" y="0"/>
                  </a:moveTo>
                  <a:cubicBezTo>
                    <a:pt x="159" y="0"/>
                    <a:pt x="32" y="158"/>
                    <a:pt x="32" y="348"/>
                  </a:cubicBezTo>
                  <a:cubicBezTo>
                    <a:pt x="1" y="538"/>
                    <a:pt x="96" y="697"/>
                    <a:pt x="222" y="697"/>
                  </a:cubicBezTo>
                  <a:cubicBezTo>
                    <a:pt x="349" y="697"/>
                    <a:pt x="476" y="570"/>
                    <a:pt x="476" y="380"/>
                  </a:cubicBezTo>
                  <a:cubicBezTo>
                    <a:pt x="507" y="190"/>
                    <a:pt x="412" y="32"/>
                    <a:pt x="286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77;p50">
              <a:extLst>
                <a:ext uri="{FF2B5EF4-FFF2-40B4-BE49-F238E27FC236}">
                  <a16:creationId xmlns:a16="http://schemas.microsoft.com/office/drawing/2014/main" id="{EA19E80F-4725-5ED3-998A-E2EAC31C9096}"/>
                </a:ext>
              </a:extLst>
            </p:cNvPr>
            <p:cNvSpPr/>
            <p:nvPr/>
          </p:nvSpPr>
          <p:spPr>
            <a:xfrm>
              <a:off x="3328225" y="2259325"/>
              <a:ext cx="9525" cy="5800"/>
            </a:xfrm>
            <a:custGeom>
              <a:avLst/>
              <a:gdLst/>
              <a:ahLst/>
              <a:cxnLst/>
              <a:rect l="l" t="t" r="r" b="b"/>
              <a:pathLst>
                <a:path w="381" h="232" extrusionOk="0">
                  <a:moveTo>
                    <a:pt x="0" y="1"/>
                  </a:moveTo>
                  <a:cubicBezTo>
                    <a:pt x="0" y="1"/>
                    <a:pt x="106" y="232"/>
                    <a:pt x="264" y="232"/>
                  </a:cubicBezTo>
                  <a:cubicBezTo>
                    <a:pt x="300" y="232"/>
                    <a:pt x="339" y="220"/>
                    <a:pt x="380" y="1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78;p50">
              <a:extLst>
                <a:ext uri="{FF2B5EF4-FFF2-40B4-BE49-F238E27FC236}">
                  <a16:creationId xmlns:a16="http://schemas.microsoft.com/office/drawing/2014/main" id="{9849A7A3-C431-4C94-35B5-AA0A77311586}"/>
                </a:ext>
              </a:extLst>
            </p:cNvPr>
            <p:cNvSpPr/>
            <p:nvPr/>
          </p:nvSpPr>
          <p:spPr>
            <a:xfrm>
              <a:off x="3271225" y="2257750"/>
              <a:ext cx="11900" cy="17450"/>
            </a:xfrm>
            <a:custGeom>
              <a:avLst/>
              <a:gdLst/>
              <a:ahLst/>
              <a:cxnLst/>
              <a:rect l="l" t="t" r="r" b="b"/>
              <a:pathLst>
                <a:path w="476" h="698" extrusionOk="0">
                  <a:moveTo>
                    <a:pt x="285" y="0"/>
                  </a:moveTo>
                  <a:cubicBezTo>
                    <a:pt x="159" y="0"/>
                    <a:pt x="32" y="159"/>
                    <a:pt x="32" y="349"/>
                  </a:cubicBezTo>
                  <a:cubicBezTo>
                    <a:pt x="0" y="539"/>
                    <a:pt x="95" y="697"/>
                    <a:pt x="222" y="697"/>
                  </a:cubicBezTo>
                  <a:cubicBezTo>
                    <a:pt x="349" y="697"/>
                    <a:pt x="475" y="570"/>
                    <a:pt x="475" y="380"/>
                  </a:cubicBezTo>
                  <a:cubicBezTo>
                    <a:pt x="475" y="190"/>
                    <a:pt x="412" y="32"/>
                    <a:pt x="285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79;p50">
              <a:extLst>
                <a:ext uri="{FF2B5EF4-FFF2-40B4-BE49-F238E27FC236}">
                  <a16:creationId xmlns:a16="http://schemas.microsoft.com/office/drawing/2014/main" id="{8F097AA9-120F-9608-9563-D56C1D99DE6B}"/>
                </a:ext>
              </a:extLst>
            </p:cNvPr>
            <p:cNvSpPr/>
            <p:nvPr/>
          </p:nvSpPr>
          <p:spPr>
            <a:xfrm>
              <a:off x="3269625" y="2253775"/>
              <a:ext cx="9525" cy="5825"/>
            </a:xfrm>
            <a:custGeom>
              <a:avLst/>
              <a:gdLst/>
              <a:ahLst/>
              <a:cxnLst/>
              <a:rect l="l" t="t" r="r" b="b"/>
              <a:pathLst>
                <a:path w="381" h="233" extrusionOk="0">
                  <a:moveTo>
                    <a:pt x="1" y="1"/>
                  </a:moveTo>
                  <a:cubicBezTo>
                    <a:pt x="1" y="1"/>
                    <a:pt x="106" y="232"/>
                    <a:pt x="265" y="232"/>
                  </a:cubicBezTo>
                  <a:cubicBezTo>
                    <a:pt x="301" y="232"/>
                    <a:pt x="340" y="220"/>
                    <a:pt x="381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80;p50">
              <a:extLst>
                <a:ext uri="{FF2B5EF4-FFF2-40B4-BE49-F238E27FC236}">
                  <a16:creationId xmlns:a16="http://schemas.microsoft.com/office/drawing/2014/main" id="{BDD10D77-6280-A4B0-AFF7-823A79BC915B}"/>
                </a:ext>
              </a:extLst>
            </p:cNvPr>
            <p:cNvSpPr/>
            <p:nvPr/>
          </p:nvSpPr>
          <p:spPr>
            <a:xfrm>
              <a:off x="3330600" y="2229225"/>
              <a:ext cx="30100" cy="15875"/>
            </a:xfrm>
            <a:custGeom>
              <a:avLst/>
              <a:gdLst/>
              <a:ahLst/>
              <a:cxnLst/>
              <a:rect l="l" t="t" r="r" b="b"/>
              <a:pathLst>
                <a:path w="1204" h="635" extrusionOk="0">
                  <a:moveTo>
                    <a:pt x="131" y="1"/>
                  </a:moveTo>
                  <a:cubicBezTo>
                    <a:pt x="112" y="1"/>
                    <a:pt x="99" y="1"/>
                    <a:pt x="95" y="1"/>
                  </a:cubicBezTo>
                  <a:cubicBezTo>
                    <a:pt x="32" y="1"/>
                    <a:pt x="0" y="65"/>
                    <a:pt x="0" y="128"/>
                  </a:cubicBezTo>
                  <a:cubicBezTo>
                    <a:pt x="0" y="191"/>
                    <a:pt x="32" y="223"/>
                    <a:pt x="95" y="223"/>
                  </a:cubicBezTo>
                  <a:cubicBezTo>
                    <a:pt x="95" y="223"/>
                    <a:pt x="108" y="222"/>
                    <a:pt x="130" y="222"/>
                  </a:cubicBezTo>
                  <a:cubicBezTo>
                    <a:pt x="261" y="222"/>
                    <a:pt x="738" y="246"/>
                    <a:pt x="982" y="571"/>
                  </a:cubicBezTo>
                  <a:cubicBezTo>
                    <a:pt x="1014" y="603"/>
                    <a:pt x="1045" y="635"/>
                    <a:pt x="1077" y="635"/>
                  </a:cubicBezTo>
                  <a:cubicBezTo>
                    <a:pt x="1109" y="635"/>
                    <a:pt x="1109" y="603"/>
                    <a:pt x="1140" y="603"/>
                  </a:cubicBezTo>
                  <a:cubicBezTo>
                    <a:pt x="1172" y="571"/>
                    <a:pt x="1204" y="508"/>
                    <a:pt x="1172" y="445"/>
                  </a:cubicBezTo>
                  <a:cubicBezTo>
                    <a:pt x="837" y="25"/>
                    <a:pt x="280" y="1"/>
                    <a:pt x="13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81;p50">
              <a:extLst>
                <a:ext uri="{FF2B5EF4-FFF2-40B4-BE49-F238E27FC236}">
                  <a16:creationId xmlns:a16="http://schemas.microsoft.com/office/drawing/2014/main" id="{2FA6F47A-D776-E02D-DECD-20D395BD5E0F}"/>
                </a:ext>
              </a:extLst>
            </p:cNvPr>
            <p:cNvSpPr/>
            <p:nvPr/>
          </p:nvSpPr>
          <p:spPr>
            <a:xfrm>
              <a:off x="3264875" y="2223200"/>
              <a:ext cx="29325" cy="10025"/>
            </a:xfrm>
            <a:custGeom>
              <a:avLst/>
              <a:gdLst/>
              <a:ahLst/>
              <a:cxnLst/>
              <a:rect l="l" t="t" r="r" b="b"/>
              <a:pathLst>
                <a:path w="1173" h="401" extrusionOk="0">
                  <a:moveTo>
                    <a:pt x="781" y="1"/>
                  </a:moveTo>
                  <a:cubicBezTo>
                    <a:pt x="605" y="1"/>
                    <a:pt x="368" y="44"/>
                    <a:pt x="96" y="211"/>
                  </a:cubicBezTo>
                  <a:cubicBezTo>
                    <a:pt x="33" y="242"/>
                    <a:pt x="1" y="306"/>
                    <a:pt x="33" y="369"/>
                  </a:cubicBezTo>
                  <a:cubicBezTo>
                    <a:pt x="64" y="401"/>
                    <a:pt x="96" y="401"/>
                    <a:pt x="128" y="401"/>
                  </a:cubicBezTo>
                  <a:lnTo>
                    <a:pt x="191" y="401"/>
                  </a:lnTo>
                  <a:cubicBezTo>
                    <a:pt x="442" y="250"/>
                    <a:pt x="658" y="214"/>
                    <a:pt x="806" y="214"/>
                  </a:cubicBezTo>
                  <a:cubicBezTo>
                    <a:pt x="937" y="214"/>
                    <a:pt x="1014" y="242"/>
                    <a:pt x="1014" y="242"/>
                  </a:cubicBezTo>
                  <a:cubicBezTo>
                    <a:pt x="1033" y="252"/>
                    <a:pt x="1051" y="255"/>
                    <a:pt x="1069" y="255"/>
                  </a:cubicBezTo>
                  <a:cubicBezTo>
                    <a:pt x="1112" y="255"/>
                    <a:pt x="1150" y="233"/>
                    <a:pt x="1173" y="211"/>
                  </a:cubicBezTo>
                  <a:cubicBezTo>
                    <a:pt x="1173" y="147"/>
                    <a:pt x="1173" y="84"/>
                    <a:pt x="1109" y="52"/>
                  </a:cubicBezTo>
                  <a:cubicBezTo>
                    <a:pt x="1093" y="52"/>
                    <a:pt x="973" y="1"/>
                    <a:pt x="78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82;p50">
              <a:extLst>
                <a:ext uri="{FF2B5EF4-FFF2-40B4-BE49-F238E27FC236}">
                  <a16:creationId xmlns:a16="http://schemas.microsoft.com/office/drawing/2014/main" id="{89118289-B58C-8411-5A67-329C18F0C363}"/>
                </a:ext>
              </a:extLst>
            </p:cNvPr>
            <p:cNvSpPr/>
            <p:nvPr/>
          </p:nvSpPr>
          <p:spPr>
            <a:xfrm>
              <a:off x="3298925" y="2318700"/>
              <a:ext cx="38825" cy="29325"/>
            </a:xfrm>
            <a:custGeom>
              <a:avLst/>
              <a:gdLst/>
              <a:ahLst/>
              <a:cxnLst/>
              <a:rect l="l" t="t" r="r" b="b"/>
              <a:pathLst>
                <a:path w="1553" h="1173" extrusionOk="0">
                  <a:moveTo>
                    <a:pt x="1521" y="1"/>
                  </a:moveTo>
                  <a:cubicBezTo>
                    <a:pt x="1172" y="254"/>
                    <a:pt x="571" y="318"/>
                    <a:pt x="222" y="349"/>
                  </a:cubicBezTo>
                  <a:lnTo>
                    <a:pt x="1" y="349"/>
                  </a:lnTo>
                  <a:cubicBezTo>
                    <a:pt x="127" y="634"/>
                    <a:pt x="222" y="1173"/>
                    <a:pt x="222" y="1173"/>
                  </a:cubicBezTo>
                  <a:lnTo>
                    <a:pt x="381" y="1173"/>
                  </a:lnTo>
                  <a:cubicBezTo>
                    <a:pt x="1046" y="1141"/>
                    <a:pt x="1331" y="888"/>
                    <a:pt x="1489" y="634"/>
                  </a:cubicBezTo>
                  <a:cubicBezTo>
                    <a:pt x="1552" y="508"/>
                    <a:pt x="1552" y="349"/>
                    <a:pt x="1552" y="254"/>
                  </a:cubicBezTo>
                  <a:cubicBezTo>
                    <a:pt x="1552" y="128"/>
                    <a:pt x="1521" y="1"/>
                    <a:pt x="152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83;p50">
              <a:extLst>
                <a:ext uri="{FF2B5EF4-FFF2-40B4-BE49-F238E27FC236}">
                  <a16:creationId xmlns:a16="http://schemas.microsoft.com/office/drawing/2014/main" id="{0DCEAF15-9A71-6167-54D2-2D5D5999E28F}"/>
                </a:ext>
              </a:extLst>
            </p:cNvPr>
            <p:cNvSpPr/>
            <p:nvPr/>
          </p:nvSpPr>
          <p:spPr>
            <a:xfrm>
              <a:off x="3304475" y="2318700"/>
              <a:ext cx="33275" cy="14275"/>
            </a:xfrm>
            <a:custGeom>
              <a:avLst/>
              <a:gdLst/>
              <a:ahLst/>
              <a:cxnLst/>
              <a:rect l="l" t="t" r="r" b="b"/>
              <a:pathLst>
                <a:path w="1331" h="571" extrusionOk="0">
                  <a:moveTo>
                    <a:pt x="1299" y="1"/>
                  </a:moveTo>
                  <a:cubicBezTo>
                    <a:pt x="950" y="254"/>
                    <a:pt x="349" y="318"/>
                    <a:pt x="0" y="349"/>
                  </a:cubicBezTo>
                  <a:lnTo>
                    <a:pt x="64" y="571"/>
                  </a:lnTo>
                  <a:cubicBezTo>
                    <a:pt x="697" y="539"/>
                    <a:pt x="1140" y="444"/>
                    <a:pt x="1330" y="254"/>
                  </a:cubicBezTo>
                  <a:cubicBezTo>
                    <a:pt x="1330" y="96"/>
                    <a:pt x="1299" y="1"/>
                    <a:pt x="129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84;p50">
              <a:extLst>
                <a:ext uri="{FF2B5EF4-FFF2-40B4-BE49-F238E27FC236}">
                  <a16:creationId xmlns:a16="http://schemas.microsoft.com/office/drawing/2014/main" id="{9CAD2784-CF6C-297D-0D3C-D564EB5FDF8B}"/>
                </a:ext>
              </a:extLst>
            </p:cNvPr>
            <p:cNvSpPr/>
            <p:nvPr/>
          </p:nvSpPr>
          <p:spPr>
            <a:xfrm>
              <a:off x="3308425" y="2334550"/>
              <a:ext cx="26950" cy="13475"/>
            </a:xfrm>
            <a:custGeom>
              <a:avLst/>
              <a:gdLst/>
              <a:ahLst/>
              <a:cxnLst/>
              <a:rect l="l" t="t" r="r" b="b"/>
              <a:pathLst>
                <a:path w="1078" h="539" extrusionOk="0">
                  <a:moveTo>
                    <a:pt x="1077" y="0"/>
                  </a:moveTo>
                  <a:lnTo>
                    <a:pt x="1077" y="0"/>
                  </a:lnTo>
                  <a:cubicBezTo>
                    <a:pt x="856" y="32"/>
                    <a:pt x="602" y="95"/>
                    <a:pt x="349" y="190"/>
                  </a:cubicBezTo>
                  <a:cubicBezTo>
                    <a:pt x="159" y="285"/>
                    <a:pt x="64" y="412"/>
                    <a:pt x="1" y="539"/>
                  </a:cubicBezTo>
                  <a:cubicBezTo>
                    <a:pt x="666" y="507"/>
                    <a:pt x="951" y="254"/>
                    <a:pt x="1077" y="0"/>
                  </a:cubicBez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85;p50">
              <a:extLst>
                <a:ext uri="{FF2B5EF4-FFF2-40B4-BE49-F238E27FC236}">
                  <a16:creationId xmlns:a16="http://schemas.microsoft.com/office/drawing/2014/main" id="{804CF087-06CD-B081-00F6-33A25D5255F8}"/>
                </a:ext>
              </a:extLst>
            </p:cNvPr>
            <p:cNvSpPr/>
            <p:nvPr/>
          </p:nvSpPr>
          <p:spPr>
            <a:xfrm>
              <a:off x="3253175" y="2167425"/>
              <a:ext cx="197800" cy="188525"/>
            </a:xfrm>
            <a:custGeom>
              <a:avLst/>
              <a:gdLst/>
              <a:ahLst/>
              <a:cxnLst/>
              <a:rect l="l" t="t" r="r" b="b"/>
              <a:pathLst>
                <a:path w="7912" h="7541" extrusionOk="0">
                  <a:moveTo>
                    <a:pt x="3777" y="0"/>
                  </a:moveTo>
                  <a:cubicBezTo>
                    <a:pt x="0" y="0"/>
                    <a:pt x="215" y="4025"/>
                    <a:pt x="215" y="4025"/>
                  </a:cubicBezTo>
                  <a:cubicBezTo>
                    <a:pt x="463" y="1614"/>
                    <a:pt x="1796" y="1037"/>
                    <a:pt x="3015" y="1037"/>
                  </a:cubicBezTo>
                  <a:cubicBezTo>
                    <a:pt x="4133" y="1037"/>
                    <a:pt x="5156" y="1523"/>
                    <a:pt x="5156" y="1523"/>
                  </a:cubicBezTo>
                  <a:cubicBezTo>
                    <a:pt x="4903" y="2980"/>
                    <a:pt x="5884" y="4912"/>
                    <a:pt x="5884" y="4912"/>
                  </a:cubicBezTo>
                  <a:cubicBezTo>
                    <a:pt x="6486" y="6147"/>
                    <a:pt x="5441" y="7540"/>
                    <a:pt x="5441" y="7540"/>
                  </a:cubicBezTo>
                  <a:cubicBezTo>
                    <a:pt x="7594" y="5925"/>
                    <a:pt x="7911" y="130"/>
                    <a:pt x="3952" y="3"/>
                  </a:cubicBezTo>
                  <a:cubicBezTo>
                    <a:pt x="3893" y="1"/>
                    <a:pt x="3834" y="0"/>
                    <a:pt x="3777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86;p50">
              <a:extLst>
                <a:ext uri="{FF2B5EF4-FFF2-40B4-BE49-F238E27FC236}">
                  <a16:creationId xmlns:a16="http://schemas.microsoft.com/office/drawing/2014/main" id="{1647D57E-7110-08C8-8E22-C0ECA3269ED5}"/>
                </a:ext>
              </a:extLst>
            </p:cNvPr>
            <p:cNvSpPr/>
            <p:nvPr/>
          </p:nvSpPr>
          <p:spPr>
            <a:xfrm>
              <a:off x="3388475" y="2280275"/>
              <a:ext cx="54575" cy="46450"/>
            </a:xfrm>
            <a:custGeom>
              <a:avLst/>
              <a:gdLst/>
              <a:ahLst/>
              <a:cxnLst/>
              <a:rect l="l" t="t" r="r" b="b"/>
              <a:pathLst>
                <a:path w="2183" h="1858" extrusionOk="0">
                  <a:moveTo>
                    <a:pt x="1015" y="1"/>
                  </a:moveTo>
                  <a:cubicBezTo>
                    <a:pt x="431" y="1"/>
                    <a:pt x="89" y="528"/>
                    <a:pt x="61" y="873"/>
                  </a:cubicBezTo>
                  <a:cubicBezTo>
                    <a:pt x="1" y="1591"/>
                    <a:pt x="111" y="1857"/>
                    <a:pt x="337" y="1857"/>
                  </a:cubicBezTo>
                  <a:cubicBezTo>
                    <a:pt x="350" y="1857"/>
                    <a:pt x="363" y="1856"/>
                    <a:pt x="377" y="1855"/>
                  </a:cubicBezTo>
                  <a:cubicBezTo>
                    <a:pt x="2182" y="1601"/>
                    <a:pt x="1897" y="113"/>
                    <a:pt x="1201" y="18"/>
                  </a:cubicBezTo>
                  <a:cubicBezTo>
                    <a:pt x="1136" y="6"/>
                    <a:pt x="1074" y="1"/>
                    <a:pt x="1015" y="1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87;p50">
              <a:extLst>
                <a:ext uri="{FF2B5EF4-FFF2-40B4-BE49-F238E27FC236}">
                  <a16:creationId xmlns:a16="http://schemas.microsoft.com/office/drawing/2014/main" id="{CF2065D2-1DFC-8D66-024B-195ABEC0DB71}"/>
                </a:ext>
              </a:extLst>
            </p:cNvPr>
            <p:cNvSpPr/>
            <p:nvPr/>
          </p:nvSpPr>
          <p:spPr>
            <a:xfrm>
              <a:off x="3203925" y="2143050"/>
              <a:ext cx="298500" cy="283350"/>
            </a:xfrm>
            <a:custGeom>
              <a:avLst/>
              <a:gdLst/>
              <a:ahLst/>
              <a:cxnLst/>
              <a:rect l="l" t="t" r="r" b="b"/>
              <a:pathLst>
                <a:path w="11940" h="11334" extrusionOk="0">
                  <a:moveTo>
                    <a:pt x="6025" y="0"/>
                  </a:moveTo>
                  <a:cubicBezTo>
                    <a:pt x="5840" y="0"/>
                    <a:pt x="5637" y="9"/>
                    <a:pt x="5416" y="28"/>
                  </a:cubicBezTo>
                  <a:cubicBezTo>
                    <a:pt x="2851" y="250"/>
                    <a:pt x="792" y="2435"/>
                    <a:pt x="380" y="5253"/>
                  </a:cubicBezTo>
                  <a:cubicBezTo>
                    <a:pt x="0" y="8040"/>
                    <a:pt x="1457" y="11175"/>
                    <a:pt x="1457" y="11175"/>
                  </a:cubicBezTo>
                  <a:cubicBezTo>
                    <a:pt x="1457" y="11175"/>
                    <a:pt x="53" y="2204"/>
                    <a:pt x="5615" y="2204"/>
                  </a:cubicBezTo>
                  <a:cubicBezTo>
                    <a:pt x="5900" y="2204"/>
                    <a:pt x="6202" y="2227"/>
                    <a:pt x="6524" y="2276"/>
                  </a:cubicBezTo>
                  <a:cubicBezTo>
                    <a:pt x="6524" y="2276"/>
                    <a:pt x="6144" y="5095"/>
                    <a:pt x="7854" y="7660"/>
                  </a:cubicBezTo>
                  <a:cubicBezTo>
                    <a:pt x="9153" y="9624"/>
                    <a:pt x="7664" y="11334"/>
                    <a:pt x="7664" y="11334"/>
                  </a:cubicBezTo>
                  <a:cubicBezTo>
                    <a:pt x="7664" y="11334"/>
                    <a:pt x="9944" y="9877"/>
                    <a:pt x="10039" y="7660"/>
                  </a:cubicBezTo>
                  <a:cubicBezTo>
                    <a:pt x="10039" y="7660"/>
                    <a:pt x="11940" y="2403"/>
                    <a:pt x="7981" y="978"/>
                  </a:cubicBezTo>
                  <a:cubicBezTo>
                    <a:pt x="7981" y="978"/>
                    <a:pt x="7981" y="0"/>
                    <a:pt x="6025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88;p50">
              <a:extLst>
                <a:ext uri="{FF2B5EF4-FFF2-40B4-BE49-F238E27FC236}">
                  <a16:creationId xmlns:a16="http://schemas.microsoft.com/office/drawing/2014/main" id="{A4B3FF75-92D5-4D92-05C6-6E67576F6B9F}"/>
                </a:ext>
              </a:extLst>
            </p:cNvPr>
            <p:cNvSpPr/>
            <p:nvPr/>
          </p:nvSpPr>
          <p:spPr>
            <a:xfrm>
              <a:off x="3358300" y="2198375"/>
              <a:ext cx="67325" cy="194000"/>
            </a:xfrm>
            <a:custGeom>
              <a:avLst/>
              <a:gdLst/>
              <a:ahLst/>
              <a:cxnLst/>
              <a:rect l="l" t="t" r="r" b="b"/>
              <a:pathLst>
                <a:path w="2693" h="7760" extrusionOk="0">
                  <a:moveTo>
                    <a:pt x="191" y="0"/>
                  </a:moveTo>
                  <a:cubicBezTo>
                    <a:pt x="1" y="729"/>
                    <a:pt x="1" y="1425"/>
                    <a:pt x="64" y="2154"/>
                  </a:cubicBezTo>
                  <a:cubicBezTo>
                    <a:pt x="127" y="2850"/>
                    <a:pt x="254" y="3547"/>
                    <a:pt x="476" y="4244"/>
                  </a:cubicBezTo>
                  <a:cubicBezTo>
                    <a:pt x="666" y="4909"/>
                    <a:pt x="951" y="5574"/>
                    <a:pt x="1331" y="6176"/>
                  </a:cubicBezTo>
                  <a:cubicBezTo>
                    <a:pt x="1679" y="6777"/>
                    <a:pt x="2123" y="7347"/>
                    <a:pt x="2693" y="7759"/>
                  </a:cubicBezTo>
                  <a:cubicBezTo>
                    <a:pt x="2154" y="7316"/>
                    <a:pt x="1743" y="6746"/>
                    <a:pt x="1394" y="6144"/>
                  </a:cubicBezTo>
                  <a:cubicBezTo>
                    <a:pt x="1046" y="5542"/>
                    <a:pt x="793" y="4877"/>
                    <a:pt x="603" y="4212"/>
                  </a:cubicBezTo>
                  <a:cubicBezTo>
                    <a:pt x="444" y="3515"/>
                    <a:pt x="317" y="2819"/>
                    <a:pt x="286" y="2154"/>
                  </a:cubicBezTo>
                  <a:cubicBezTo>
                    <a:pt x="254" y="1457"/>
                    <a:pt x="286" y="729"/>
                    <a:pt x="476" y="95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89;p50">
              <a:extLst>
                <a:ext uri="{FF2B5EF4-FFF2-40B4-BE49-F238E27FC236}">
                  <a16:creationId xmlns:a16="http://schemas.microsoft.com/office/drawing/2014/main" id="{0FF85465-323A-7845-3DCF-C95032428360}"/>
                </a:ext>
              </a:extLst>
            </p:cNvPr>
            <p:cNvSpPr/>
            <p:nvPr/>
          </p:nvSpPr>
          <p:spPr>
            <a:xfrm>
              <a:off x="3413725" y="2466750"/>
              <a:ext cx="80000" cy="106925"/>
            </a:xfrm>
            <a:custGeom>
              <a:avLst/>
              <a:gdLst/>
              <a:ahLst/>
              <a:cxnLst/>
              <a:rect l="l" t="t" r="r" b="b"/>
              <a:pathLst>
                <a:path w="3200" h="4277" extrusionOk="0">
                  <a:moveTo>
                    <a:pt x="2693" y="1"/>
                  </a:moveTo>
                  <a:cubicBezTo>
                    <a:pt x="2629" y="64"/>
                    <a:pt x="2249" y="444"/>
                    <a:pt x="1774" y="1014"/>
                  </a:cubicBezTo>
                  <a:cubicBezTo>
                    <a:pt x="1204" y="1743"/>
                    <a:pt x="507" y="2756"/>
                    <a:pt x="127" y="3865"/>
                  </a:cubicBezTo>
                  <a:cubicBezTo>
                    <a:pt x="64" y="3991"/>
                    <a:pt x="32" y="4118"/>
                    <a:pt x="1" y="4276"/>
                  </a:cubicBezTo>
                  <a:cubicBezTo>
                    <a:pt x="602" y="3928"/>
                    <a:pt x="1141" y="3548"/>
                    <a:pt x="1647" y="3104"/>
                  </a:cubicBezTo>
                  <a:cubicBezTo>
                    <a:pt x="2217" y="2629"/>
                    <a:pt x="2724" y="2091"/>
                    <a:pt x="3199" y="1489"/>
                  </a:cubicBezTo>
                  <a:cubicBezTo>
                    <a:pt x="3073" y="729"/>
                    <a:pt x="2914" y="191"/>
                    <a:pt x="2693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90;p50">
              <a:extLst>
                <a:ext uri="{FF2B5EF4-FFF2-40B4-BE49-F238E27FC236}">
                  <a16:creationId xmlns:a16="http://schemas.microsoft.com/office/drawing/2014/main" id="{7DAE62F7-1F35-E8A2-D36C-C633C949A92C}"/>
                </a:ext>
              </a:extLst>
            </p:cNvPr>
            <p:cNvSpPr/>
            <p:nvPr/>
          </p:nvSpPr>
          <p:spPr>
            <a:xfrm>
              <a:off x="3413725" y="2466750"/>
              <a:ext cx="80000" cy="106925"/>
            </a:xfrm>
            <a:custGeom>
              <a:avLst/>
              <a:gdLst/>
              <a:ahLst/>
              <a:cxnLst/>
              <a:rect l="l" t="t" r="r" b="b"/>
              <a:pathLst>
                <a:path w="3200" h="4277" extrusionOk="0">
                  <a:moveTo>
                    <a:pt x="2693" y="1"/>
                  </a:moveTo>
                  <a:cubicBezTo>
                    <a:pt x="2629" y="64"/>
                    <a:pt x="2249" y="444"/>
                    <a:pt x="1774" y="1014"/>
                  </a:cubicBezTo>
                  <a:cubicBezTo>
                    <a:pt x="1204" y="1743"/>
                    <a:pt x="507" y="2756"/>
                    <a:pt x="127" y="3865"/>
                  </a:cubicBezTo>
                  <a:cubicBezTo>
                    <a:pt x="64" y="3991"/>
                    <a:pt x="32" y="4118"/>
                    <a:pt x="1" y="4276"/>
                  </a:cubicBezTo>
                  <a:cubicBezTo>
                    <a:pt x="602" y="3928"/>
                    <a:pt x="1141" y="3548"/>
                    <a:pt x="1647" y="3104"/>
                  </a:cubicBezTo>
                  <a:cubicBezTo>
                    <a:pt x="2217" y="2629"/>
                    <a:pt x="2724" y="2091"/>
                    <a:pt x="3199" y="1489"/>
                  </a:cubicBezTo>
                  <a:cubicBezTo>
                    <a:pt x="3073" y="729"/>
                    <a:pt x="2914" y="191"/>
                    <a:pt x="2693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91;p50">
              <a:extLst>
                <a:ext uri="{FF2B5EF4-FFF2-40B4-BE49-F238E27FC236}">
                  <a16:creationId xmlns:a16="http://schemas.microsoft.com/office/drawing/2014/main" id="{224EE834-9CAE-A3B9-70C8-295FB7D8F9FC}"/>
                </a:ext>
              </a:extLst>
            </p:cNvPr>
            <p:cNvSpPr/>
            <p:nvPr/>
          </p:nvSpPr>
          <p:spPr>
            <a:xfrm>
              <a:off x="2515900" y="1670300"/>
              <a:ext cx="282675" cy="282650"/>
            </a:xfrm>
            <a:custGeom>
              <a:avLst/>
              <a:gdLst/>
              <a:ahLst/>
              <a:cxnLst/>
              <a:rect l="l" t="t" r="r" b="b"/>
              <a:pathLst>
                <a:path w="11307" h="11306" extrusionOk="0">
                  <a:moveTo>
                    <a:pt x="5670" y="0"/>
                  </a:moveTo>
                  <a:cubicBezTo>
                    <a:pt x="2534" y="0"/>
                    <a:pt x="1" y="2502"/>
                    <a:pt x="1" y="5637"/>
                  </a:cubicBezTo>
                  <a:cubicBezTo>
                    <a:pt x="1" y="8772"/>
                    <a:pt x="2534" y="11306"/>
                    <a:pt x="5670" y="11306"/>
                  </a:cubicBezTo>
                  <a:cubicBezTo>
                    <a:pt x="8773" y="11306"/>
                    <a:pt x="11307" y="8772"/>
                    <a:pt x="11307" y="5637"/>
                  </a:cubicBezTo>
                  <a:cubicBezTo>
                    <a:pt x="11307" y="2502"/>
                    <a:pt x="8773" y="0"/>
                    <a:pt x="5670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92;p50">
              <a:extLst>
                <a:ext uri="{FF2B5EF4-FFF2-40B4-BE49-F238E27FC236}">
                  <a16:creationId xmlns:a16="http://schemas.microsoft.com/office/drawing/2014/main" id="{8606152E-366E-6B05-D6CC-EF7F221AF4E8}"/>
                </a:ext>
              </a:extLst>
            </p:cNvPr>
            <p:cNvSpPr/>
            <p:nvPr/>
          </p:nvSpPr>
          <p:spPr>
            <a:xfrm>
              <a:off x="2523825" y="16782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53" y="1"/>
                  </a:moveTo>
                  <a:cubicBezTo>
                    <a:pt x="2407" y="1"/>
                    <a:pt x="1" y="2376"/>
                    <a:pt x="1" y="5321"/>
                  </a:cubicBezTo>
                  <a:cubicBezTo>
                    <a:pt x="1" y="6619"/>
                    <a:pt x="476" y="7791"/>
                    <a:pt x="1236" y="8710"/>
                  </a:cubicBezTo>
                  <a:cubicBezTo>
                    <a:pt x="2217" y="9913"/>
                    <a:pt x="3706" y="10673"/>
                    <a:pt x="5353" y="10673"/>
                  </a:cubicBezTo>
                  <a:cubicBezTo>
                    <a:pt x="6904" y="10673"/>
                    <a:pt x="8266" y="10008"/>
                    <a:pt x="9248" y="8963"/>
                  </a:cubicBezTo>
                  <a:cubicBezTo>
                    <a:pt x="10135" y="8013"/>
                    <a:pt x="10673" y="6714"/>
                    <a:pt x="10673" y="5321"/>
                  </a:cubicBezTo>
                  <a:cubicBezTo>
                    <a:pt x="10673" y="2376"/>
                    <a:pt x="8298" y="1"/>
                    <a:pt x="535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93;p50">
              <a:extLst>
                <a:ext uri="{FF2B5EF4-FFF2-40B4-BE49-F238E27FC236}">
                  <a16:creationId xmlns:a16="http://schemas.microsoft.com/office/drawing/2014/main" id="{C7E6B374-B9EF-1CD9-F49B-1D985547D92D}"/>
                </a:ext>
              </a:extLst>
            </p:cNvPr>
            <p:cNvSpPr/>
            <p:nvPr/>
          </p:nvSpPr>
          <p:spPr>
            <a:xfrm>
              <a:off x="2554700" y="1693200"/>
              <a:ext cx="200325" cy="251850"/>
            </a:xfrm>
            <a:custGeom>
              <a:avLst/>
              <a:gdLst/>
              <a:ahLst/>
              <a:cxnLst/>
              <a:rect l="l" t="t" r="r" b="b"/>
              <a:pathLst>
                <a:path w="8013" h="10074" extrusionOk="0">
                  <a:moveTo>
                    <a:pt x="4589" y="0"/>
                  </a:moveTo>
                  <a:cubicBezTo>
                    <a:pt x="4570" y="0"/>
                    <a:pt x="4550" y="1"/>
                    <a:pt x="4529" y="2"/>
                  </a:cubicBezTo>
                  <a:cubicBezTo>
                    <a:pt x="4149" y="30"/>
                    <a:pt x="4188" y="383"/>
                    <a:pt x="3947" y="383"/>
                  </a:cubicBezTo>
                  <a:cubicBezTo>
                    <a:pt x="3907" y="383"/>
                    <a:pt x="3860" y="373"/>
                    <a:pt x="3801" y="351"/>
                  </a:cubicBezTo>
                  <a:cubicBezTo>
                    <a:pt x="3389" y="192"/>
                    <a:pt x="3484" y="2"/>
                    <a:pt x="3136" y="2"/>
                  </a:cubicBezTo>
                  <a:cubicBezTo>
                    <a:pt x="2819" y="2"/>
                    <a:pt x="3136" y="477"/>
                    <a:pt x="2598" y="509"/>
                  </a:cubicBezTo>
                  <a:cubicBezTo>
                    <a:pt x="2531" y="513"/>
                    <a:pt x="2476" y="515"/>
                    <a:pt x="2429" y="515"/>
                  </a:cubicBezTo>
                  <a:cubicBezTo>
                    <a:pt x="2324" y="515"/>
                    <a:pt x="2263" y="507"/>
                    <a:pt x="2222" y="507"/>
                  </a:cubicBezTo>
                  <a:cubicBezTo>
                    <a:pt x="2141" y="507"/>
                    <a:pt x="2137" y="535"/>
                    <a:pt x="2028" y="699"/>
                  </a:cubicBezTo>
                  <a:cubicBezTo>
                    <a:pt x="1869" y="952"/>
                    <a:pt x="1869" y="1586"/>
                    <a:pt x="2028" y="1903"/>
                  </a:cubicBezTo>
                  <a:cubicBezTo>
                    <a:pt x="1964" y="2188"/>
                    <a:pt x="1901" y="2663"/>
                    <a:pt x="1964" y="3106"/>
                  </a:cubicBezTo>
                  <a:lnTo>
                    <a:pt x="1933" y="3106"/>
                  </a:lnTo>
                  <a:cubicBezTo>
                    <a:pt x="1901" y="3106"/>
                    <a:pt x="1869" y="3138"/>
                    <a:pt x="1869" y="3169"/>
                  </a:cubicBezTo>
                  <a:cubicBezTo>
                    <a:pt x="1869" y="3201"/>
                    <a:pt x="1869" y="3233"/>
                    <a:pt x="1901" y="3233"/>
                  </a:cubicBezTo>
                  <a:lnTo>
                    <a:pt x="1964" y="3233"/>
                  </a:lnTo>
                  <a:cubicBezTo>
                    <a:pt x="1806" y="3929"/>
                    <a:pt x="1869" y="4689"/>
                    <a:pt x="1996" y="5259"/>
                  </a:cubicBezTo>
                  <a:cubicBezTo>
                    <a:pt x="1996" y="5323"/>
                    <a:pt x="2028" y="5386"/>
                    <a:pt x="2059" y="5449"/>
                  </a:cubicBezTo>
                  <a:cubicBezTo>
                    <a:pt x="2218" y="5924"/>
                    <a:pt x="2566" y="6273"/>
                    <a:pt x="2978" y="6495"/>
                  </a:cubicBezTo>
                  <a:cubicBezTo>
                    <a:pt x="3199" y="6621"/>
                    <a:pt x="3453" y="6685"/>
                    <a:pt x="3706" y="6685"/>
                  </a:cubicBezTo>
                  <a:cubicBezTo>
                    <a:pt x="3738" y="6906"/>
                    <a:pt x="3706" y="7128"/>
                    <a:pt x="3643" y="7318"/>
                  </a:cubicBezTo>
                  <a:cubicBezTo>
                    <a:pt x="3579" y="7508"/>
                    <a:pt x="3484" y="7666"/>
                    <a:pt x="3326" y="7793"/>
                  </a:cubicBezTo>
                  <a:cubicBezTo>
                    <a:pt x="2598" y="7730"/>
                    <a:pt x="1964" y="7698"/>
                    <a:pt x="1521" y="7666"/>
                  </a:cubicBezTo>
                  <a:cubicBezTo>
                    <a:pt x="1521" y="7603"/>
                    <a:pt x="1521" y="7571"/>
                    <a:pt x="1521" y="7571"/>
                  </a:cubicBezTo>
                  <a:lnTo>
                    <a:pt x="1204" y="7635"/>
                  </a:lnTo>
                  <a:cubicBezTo>
                    <a:pt x="1141" y="7635"/>
                    <a:pt x="1077" y="7603"/>
                    <a:pt x="1014" y="7603"/>
                  </a:cubicBezTo>
                  <a:cubicBezTo>
                    <a:pt x="792" y="7603"/>
                    <a:pt x="602" y="7666"/>
                    <a:pt x="444" y="7761"/>
                  </a:cubicBezTo>
                  <a:lnTo>
                    <a:pt x="349" y="7793"/>
                  </a:lnTo>
                  <a:cubicBezTo>
                    <a:pt x="349" y="7793"/>
                    <a:pt x="349" y="7825"/>
                    <a:pt x="349" y="7825"/>
                  </a:cubicBezTo>
                  <a:cubicBezTo>
                    <a:pt x="222" y="7920"/>
                    <a:pt x="159" y="8015"/>
                    <a:pt x="96" y="8110"/>
                  </a:cubicBezTo>
                  <a:cubicBezTo>
                    <a:pt x="64" y="8110"/>
                    <a:pt x="32" y="8110"/>
                    <a:pt x="1" y="8141"/>
                  </a:cubicBezTo>
                  <a:cubicBezTo>
                    <a:pt x="982" y="9313"/>
                    <a:pt x="2471" y="10073"/>
                    <a:pt x="4118" y="10073"/>
                  </a:cubicBezTo>
                  <a:cubicBezTo>
                    <a:pt x="5669" y="10073"/>
                    <a:pt x="7031" y="9408"/>
                    <a:pt x="8013" y="8363"/>
                  </a:cubicBezTo>
                  <a:cubicBezTo>
                    <a:pt x="7380" y="8173"/>
                    <a:pt x="6493" y="8078"/>
                    <a:pt x="5543" y="7951"/>
                  </a:cubicBezTo>
                  <a:cubicBezTo>
                    <a:pt x="5258" y="7350"/>
                    <a:pt x="5353" y="6400"/>
                    <a:pt x="5479" y="5576"/>
                  </a:cubicBezTo>
                  <a:cubicBezTo>
                    <a:pt x="5606" y="5418"/>
                    <a:pt x="5701" y="5228"/>
                    <a:pt x="5828" y="5006"/>
                  </a:cubicBezTo>
                  <a:cubicBezTo>
                    <a:pt x="6049" y="4879"/>
                    <a:pt x="6240" y="4689"/>
                    <a:pt x="6335" y="4436"/>
                  </a:cubicBezTo>
                  <a:cubicBezTo>
                    <a:pt x="6461" y="4183"/>
                    <a:pt x="6398" y="3898"/>
                    <a:pt x="6240" y="3739"/>
                  </a:cubicBezTo>
                  <a:cubicBezTo>
                    <a:pt x="6303" y="3518"/>
                    <a:pt x="6335" y="3296"/>
                    <a:pt x="6366" y="3074"/>
                  </a:cubicBezTo>
                  <a:cubicBezTo>
                    <a:pt x="6366" y="3074"/>
                    <a:pt x="6936" y="2188"/>
                    <a:pt x="6936" y="1713"/>
                  </a:cubicBezTo>
                  <a:cubicBezTo>
                    <a:pt x="6936" y="1649"/>
                    <a:pt x="6936" y="1586"/>
                    <a:pt x="6905" y="1554"/>
                  </a:cubicBezTo>
                  <a:cubicBezTo>
                    <a:pt x="6683" y="1174"/>
                    <a:pt x="6525" y="1364"/>
                    <a:pt x="6398" y="1237"/>
                  </a:cubicBezTo>
                  <a:cubicBezTo>
                    <a:pt x="6303" y="1111"/>
                    <a:pt x="6271" y="414"/>
                    <a:pt x="6049" y="414"/>
                  </a:cubicBezTo>
                  <a:cubicBezTo>
                    <a:pt x="5881" y="414"/>
                    <a:pt x="5796" y="442"/>
                    <a:pt x="5655" y="442"/>
                  </a:cubicBezTo>
                  <a:cubicBezTo>
                    <a:pt x="5585" y="442"/>
                    <a:pt x="5501" y="435"/>
                    <a:pt x="5384" y="414"/>
                  </a:cubicBezTo>
                  <a:cubicBezTo>
                    <a:pt x="5081" y="323"/>
                    <a:pt x="5010" y="0"/>
                    <a:pt x="4589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94;p50">
              <a:extLst>
                <a:ext uri="{FF2B5EF4-FFF2-40B4-BE49-F238E27FC236}">
                  <a16:creationId xmlns:a16="http://schemas.microsoft.com/office/drawing/2014/main" id="{0A479D3F-9E21-4825-FF3F-8E2DFD9D1ADF}"/>
                </a:ext>
              </a:extLst>
            </p:cNvPr>
            <p:cNvSpPr/>
            <p:nvPr/>
          </p:nvSpPr>
          <p:spPr>
            <a:xfrm>
              <a:off x="1561100" y="3926300"/>
              <a:ext cx="310375" cy="282875"/>
            </a:xfrm>
            <a:custGeom>
              <a:avLst/>
              <a:gdLst/>
              <a:ahLst/>
              <a:cxnLst/>
              <a:rect l="l" t="t" r="r" b="b"/>
              <a:pathLst>
                <a:path w="12415" h="11315" extrusionOk="0">
                  <a:moveTo>
                    <a:pt x="6223" y="1"/>
                  </a:moveTo>
                  <a:cubicBezTo>
                    <a:pt x="4774" y="1"/>
                    <a:pt x="3325" y="555"/>
                    <a:pt x="2217" y="1663"/>
                  </a:cubicBezTo>
                  <a:cubicBezTo>
                    <a:pt x="0" y="3880"/>
                    <a:pt x="0" y="7459"/>
                    <a:pt x="2217" y="9675"/>
                  </a:cubicBezTo>
                  <a:cubicBezTo>
                    <a:pt x="3325" y="10768"/>
                    <a:pt x="4774" y="11314"/>
                    <a:pt x="6223" y="11314"/>
                  </a:cubicBezTo>
                  <a:cubicBezTo>
                    <a:pt x="7672" y="11314"/>
                    <a:pt x="9121" y="10768"/>
                    <a:pt x="10229" y="9675"/>
                  </a:cubicBezTo>
                  <a:cubicBezTo>
                    <a:pt x="12414" y="7459"/>
                    <a:pt x="12414" y="3880"/>
                    <a:pt x="10229" y="1663"/>
                  </a:cubicBezTo>
                  <a:cubicBezTo>
                    <a:pt x="9121" y="555"/>
                    <a:pt x="7672" y="1"/>
                    <a:pt x="6223" y="1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95;p50">
              <a:extLst>
                <a:ext uri="{FF2B5EF4-FFF2-40B4-BE49-F238E27FC236}">
                  <a16:creationId xmlns:a16="http://schemas.microsoft.com/office/drawing/2014/main" id="{027FFDD5-1247-7167-AA54-C20ABC16B684}"/>
                </a:ext>
              </a:extLst>
            </p:cNvPr>
            <p:cNvSpPr/>
            <p:nvPr/>
          </p:nvSpPr>
          <p:spPr>
            <a:xfrm>
              <a:off x="1583250" y="3934625"/>
              <a:ext cx="266850" cy="266825"/>
            </a:xfrm>
            <a:custGeom>
              <a:avLst/>
              <a:gdLst/>
              <a:ahLst/>
              <a:cxnLst/>
              <a:rect l="l" t="t" r="r" b="b"/>
              <a:pathLst>
                <a:path w="10674" h="10673" extrusionOk="0">
                  <a:moveTo>
                    <a:pt x="5321" y="0"/>
                  </a:moveTo>
                  <a:cubicBezTo>
                    <a:pt x="2376" y="0"/>
                    <a:pt x="1" y="2375"/>
                    <a:pt x="1" y="5320"/>
                  </a:cubicBezTo>
                  <a:cubicBezTo>
                    <a:pt x="1" y="7157"/>
                    <a:pt x="919" y="8772"/>
                    <a:pt x="2313" y="9722"/>
                  </a:cubicBezTo>
                  <a:cubicBezTo>
                    <a:pt x="3168" y="10324"/>
                    <a:pt x="4213" y="10672"/>
                    <a:pt x="5321" y="10672"/>
                  </a:cubicBezTo>
                  <a:cubicBezTo>
                    <a:pt x="6746" y="10672"/>
                    <a:pt x="8045" y="10102"/>
                    <a:pt x="8995" y="9184"/>
                  </a:cubicBezTo>
                  <a:cubicBezTo>
                    <a:pt x="10040" y="8234"/>
                    <a:pt x="10673" y="6872"/>
                    <a:pt x="10673" y="5320"/>
                  </a:cubicBezTo>
                  <a:cubicBezTo>
                    <a:pt x="10673" y="2375"/>
                    <a:pt x="8266" y="0"/>
                    <a:pt x="532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96;p50">
              <a:extLst>
                <a:ext uri="{FF2B5EF4-FFF2-40B4-BE49-F238E27FC236}">
                  <a16:creationId xmlns:a16="http://schemas.microsoft.com/office/drawing/2014/main" id="{1487CDE1-3FB3-34F9-0D2E-A8F217A0CF12}"/>
                </a:ext>
              </a:extLst>
            </p:cNvPr>
            <p:cNvSpPr/>
            <p:nvPr/>
          </p:nvSpPr>
          <p:spPr>
            <a:xfrm>
              <a:off x="1636300" y="3959350"/>
              <a:ext cx="171825" cy="242100"/>
            </a:xfrm>
            <a:custGeom>
              <a:avLst/>
              <a:gdLst/>
              <a:ahLst/>
              <a:cxnLst/>
              <a:rect l="l" t="t" r="r" b="b"/>
              <a:pathLst>
                <a:path w="6873" h="9684" extrusionOk="0">
                  <a:moveTo>
                    <a:pt x="2625" y="0"/>
                  </a:moveTo>
                  <a:cubicBezTo>
                    <a:pt x="2289" y="0"/>
                    <a:pt x="1937" y="51"/>
                    <a:pt x="1584" y="183"/>
                  </a:cubicBezTo>
                  <a:cubicBezTo>
                    <a:pt x="1" y="784"/>
                    <a:pt x="412" y="2431"/>
                    <a:pt x="412" y="2431"/>
                  </a:cubicBezTo>
                  <a:lnTo>
                    <a:pt x="444" y="2431"/>
                  </a:lnTo>
                  <a:cubicBezTo>
                    <a:pt x="444" y="2780"/>
                    <a:pt x="507" y="3223"/>
                    <a:pt x="602" y="3698"/>
                  </a:cubicBezTo>
                  <a:cubicBezTo>
                    <a:pt x="412" y="3920"/>
                    <a:pt x="349" y="4236"/>
                    <a:pt x="507" y="4521"/>
                  </a:cubicBezTo>
                  <a:cubicBezTo>
                    <a:pt x="634" y="4806"/>
                    <a:pt x="824" y="5028"/>
                    <a:pt x="1077" y="5155"/>
                  </a:cubicBezTo>
                  <a:cubicBezTo>
                    <a:pt x="1236" y="5440"/>
                    <a:pt x="1362" y="5661"/>
                    <a:pt x="1489" y="5852"/>
                  </a:cubicBezTo>
                  <a:cubicBezTo>
                    <a:pt x="1647" y="6770"/>
                    <a:pt x="1742" y="7878"/>
                    <a:pt x="1394" y="8607"/>
                  </a:cubicBezTo>
                  <a:cubicBezTo>
                    <a:pt x="982" y="8638"/>
                    <a:pt x="571" y="8670"/>
                    <a:pt x="191" y="8733"/>
                  </a:cubicBezTo>
                  <a:cubicBezTo>
                    <a:pt x="1046" y="9335"/>
                    <a:pt x="2091" y="9683"/>
                    <a:pt x="3199" y="9683"/>
                  </a:cubicBezTo>
                  <a:cubicBezTo>
                    <a:pt x="4624" y="9683"/>
                    <a:pt x="5923" y="9113"/>
                    <a:pt x="6873" y="8227"/>
                  </a:cubicBezTo>
                  <a:cubicBezTo>
                    <a:pt x="6746" y="8195"/>
                    <a:pt x="6588" y="8195"/>
                    <a:pt x="6429" y="8195"/>
                  </a:cubicBezTo>
                  <a:lnTo>
                    <a:pt x="6049" y="8132"/>
                  </a:lnTo>
                  <a:cubicBezTo>
                    <a:pt x="6049" y="8132"/>
                    <a:pt x="6049" y="8163"/>
                    <a:pt x="6049" y="8227"/>
                  </a:cubicBezTo>
                  <a:cubicBezTo>
                    <a:pt x="5574" y="8258"/>
                    <a:pt x="4846" y="8322"/>
                    <a:pt x="3991" y="8385"/>
                  </a:cubicBezTo>
                  <a:cubicBezTo>
                    <a:pt x="3801" y="8227"/>
                    <a:pt x="3674" y="8037"/>
                    <a:pt x="3611" y="7847"/>
                  </a:cubicBezTo>
                  <a:cubicBezTo>
                    <a:pt x="3548" y="7625"/>
                    <a:pt x="3516" y="7372"/>
                    <a:pt x="3516" y="7118"/>
                  </a:cubicBezTo>
                  <a:cubicBezTo>
                    <a:pt x="3833" y="7118"/>
                    <a:pt x="4118" y="7023"/>
                    <a:pt x="4403" y="6897"/>
                  </a:cubicBezTo>
                  <a:cubicBezTo>
                    <a:pt x="4878" y="6643"/>
                    <a:pt x="5258" y="6232"/>
                    <a:pt x="5448" y="5693"/>
                  </a:cubicBezTo>
                  <a:cubicBezTo>
                    <a:pt x="5479" y="5630"/>
                    <a:pt x="5511" y="5535"/>
                    <a:pt x="5511" y="5471"/>
                  </a:cubicBezTo>
                  <a:cubicBezTo>
                    <a:pt x="5669" y="4806"/>
                    <a:pt x="5701" y="3920"/>
                    <a:pt x="5543" y="3128"/>
                  </a:cubicBezTo>
                  <a:cubicBezTo>
                    <a:pt x="5606" y="2716"/>
                    <a:pt x="5574" y="2273"/>
                    <a:pt x="5543" y="1925"/>
                  </a:cubicBezTo>
                  <a:cubicBezTo>
                    <a:pt x="5638" y="1861"/>
                    <a:pt x="5764" y="1798"/>
                    <a:pt x="5828" y="1703"/>
                  </a:cubicBezTo>
                  <a:cubicBezTo>
                    <a:pt x="6603" y="955"/>
                    <a:pt x="6410" y="571"/>
                    <a:pt x="6158" y="571"/>
                  </a:cubicBezTo>
                  <a:cubicBezTo>
                    <a:pt x="6122" y="571"/>
                    <a:pt x="6085" y="579"/>
                    <a:pt x="6049" y="594"/>
                  </a:cubicBezTo>
                  <a:cubicBezTo>
                    <a:pt x="5828" y="689"/>
                    <a:pt x="5733" y="848"/>
                    <a:pt x="5669" y="911"/>
                  </a:cubicBezTo>
                  <a:cubicBezTo>
                    <a:pt x="5733" y="784"/>
                    <a:pt x="5923" y="309"/>
                    <a:pt x="5574" y="183"/>
                  </a:cubicBezTo>
                  <a:cubicBezTo>
                    <a:pt x="5523" y="159"/>
                    <a:pt x="5472" y="149"/>
                    <a:pt x="5423" y="149"/>
                  </a:cubicBezTo>
                  <a:cubicBezTo>
                    <a:pt x="5081" y="149"/>
                    <a:pt x="4814" y="658"/>
                    <a:pt x="4814" y="658"/>
                  </a:cubicBezTo>
                  <a:cubicBezTo>
                    <a:pt x="4814" y="658"/>
                    <a:pt x="3828" y="0"/>
                    <a:pt x="2625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297;p50">
              <a:extLst>
                <a:ext uri="{FF2B5EF4-FFF2-40B4-BE49-F238E27FC236}">
                  <a16:creationId xmlns:a16="http://schemas.microsoft.com/office/drawing/2014/main" id="{890A6F5D-7D7F-5E13-ACC2-B28274060BA6}"/>
                </a:ext>
              </a:extLst>
            </p:cNvPr>
            <p:cNvSpPr/>
            <p:nvPr/>
          </p:nvSpPr>
          <p:spPr>
            <a:xfrm>
              <a:off x="916625" y="2432000"/>
              <a:ext cx="311975" cy="282575"/>
            </a:xfrm>
            <a:custGeom>
              <a:avLst/>
              <a:gdLst/>
              <a:ahLst/>
              <a:cxnLst/>
              <a:rect l="l" t="t" r="r" b="b"/>
              <a:pathLst>
                <a:path w="12479" h="11303" extrusionOk="0">
                  <a:moveTo>
                    <a:pt x="6227" y="0"/>
                  </a:moveTo>
                  <a:cubicBezTo>
                    <a:pt x="3667" y="0"/>
                    <a:pt x="1352" y="1767"/>
                    <a:pt x="729" y="4368"/>
                  </a:cubicBezTo>
                  <a:cubicBezTo>
                    <a:pt x="0" y="7408"/>
                    <a:pt x="1901" y="10448"/>
                    <a:pt x="4941" y="11145"/>
                  </a:cubicBezTo>
                  <a:cubicBezTo>
                    <a:pt x="5385" y="11251"/>
                    <a:pt x="5829" y="11302"/>
                    <a:pt x="6266" y="11302"/>
                  </a:cubicBezTo>
                  <a:cubicBezTo>
                    <a:pt x="8820" y="11302"/>
                    <a:pt x="11128" y="9561"/>
                    <a:pt x="11750" y="6965"/>
                  </a:cubicBezTo>
                  <a:cubicBezTo>
                    <a:pt x="12478" y="3924"/>
                    <a:pt x="10578" y="853"/>
                    <a:pt x="7538" y="156"/>
                  </a:cubicBezTo>
                  <a:cubicBezTo>
                    <a:pt x="7098" y="51"/>
                    <a:pt x="6659" y="0"/>
                    <a:pt x="6227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98;p50">
              <a:extLst>
                <a:ext uri="{FF2B5EF4-FFF2-40B4-BE49-F238E27FC236}">
                  <a16:creationId xmlns:a16="http://schemas.microsoft.com/office/drawing/2014/main" id="{EBA4DE75-32E3-D061-191E-2F807E6286CC}"/>
                </a:ext>
              </a:extLst>
            </p:cNvPr>
            <p:cNvSpPr/>
            <p:nvPr/>
          </p:nvSpPr>
          <p:spPr>
            <a:xfrm>
              <a:off x="939575" y="2439850"/>
              <a:ext cx="266850" cy="266825"/>
            </a:xfrm>
            <a:custGeom>
              <a:avLst/>
              <a:gdLst/>
              <a:ahLst/>
              <a:cxnLst/>
              <a:rect l="l" t="t" r="r" b="b"/>
              <a:pathLst>
                <a:path w="10674" h="10673" extrusionOk="0">
                  <a:moveTo>
                    <a:pt x="5321" y="0"/>
                  </a:moveTo>
                  <a:cubicBezTo>
                    <a:pt x="2376" y="0"/>
                    <a:pt x="1" y="2407"/>
                    <a:pt x="1" y="5352"/>
                  </a:cubicBezTo>
                  <a:cubicBezTo>
                    <a:pt x="1" y="7126"/>
                    <a:pt x="856" y="8677"/>
                    <a:pt x="2186" y="9659"/>
                  </a:cubicBezTo>
                  <a:cubicBezTo>
                    <a:pt x="3073" y="10293"/>
                    <a:pt x="4149" y="10673"/>
                    <a:pt x="5321" y="10673"/>
                  </a:cubicBezTo>
                  <a:cubicBezTo>
                    <a:pt x="6905" y="10673"/>
                    <a:pt x="8330" y="9976"/>
                    <a:pt x="9312" y="8899"/>
                  </a:cubicBezTo>
                  <a:cubicBezTo>
                    <a:pt x="10135" y="7949"/>
                    <a:pt x="10673" y="6714"/>
                    <a:pt x="10673" y="5352"/>
                  </a:cubicBezTo>
                  <a:cubicBezTo>
                    <a:pt x="10673" y="2407"/>
                    <a:pt x="8266" y="0"/>
                    <a:pt x="532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99;p50">
              <a:extLst>
                <a:ext uri="{FF2B5EF4-FFF2-40B4-BE49-F238E27FC236}">
                  <a16:creationId xmlns:a16="http://schemas.microsoft.com/office/drawing/2014/main" id="{E34B288B-A219-8707-BA84-13169B51E84B}"/>
                </a:ext>
              </a:extLst>
            </p:cNvPr>
            <p:cNvSpPr/>
            <p:nvPr/>
          </p:nvSpPr>
          <p:spPr>
            <a:xfrm>
              <a:off x="971250" y="2471200"/>
              <a:ext cx="201125" cy="235475"/>
            </a:xfrm>
            <a:custGeom>
              <a:avLst/>
              <a:gdLst/>
              <a:ahLst/>
              <a:cxnLst/>
              <a:rect l="l" t="t" r="r" b="b"/>
              <a:pathLst>
                <a:path w="8045" h="9419" extrusionOk="0">
                  <a:moveTo>
                    <a:pt x="4280" y="1"/>
                  </a:moveTo>
                  <a:cubicBezTo>
                    <a:pt x="4080" y="1"/>
                    <a:pt x="3894" y="33"/>
                    <a:pt x="3864" y="108"/>
                  </a:cubicBezTo>
                  <a:cubicBezTo>
                    <a:pt x="3821" y="216"/>
                    <a:pt x="3705" y="279"/>
                    <a:pt x="3546" y="279"/>
                  </a:cubicBezTo>
                  <a:cubicBezTo>
                    <a:pt x="3470" y="279"/>
                    <a:pt x="3386" y="265"/>
                    <a:pt x="3294" y="235"/>
                  </a:cubicBezTo>
                  <a:cubicBezTo>
                    <a:pt x="3270" y="226"/>
                    <a:pt x="3245" y="223"/>
                    <a:pt x="3221" y="223"/>
                  </a:cubicBezTo>
                  <a:cubicBezTo>
                    <a:pt x="2962" y="223"/>
                    <a:pt x="2724" y="646"/>
                    <a:pt x="2724" y="646"/>
                  </a:cubicBezTo>
                  <a:cubicBezTo>
                    <a:pt x="2497" y="601"/>
                    <a:pt x="2291" y="564"/>
                    <a:pt x="2123" y="564"/>
                  </a:cubicBezTo>
                  <a:cubicBezTo>
                    <a:pt x="1824" y="564"/>
                    <a:pt x="1650" y="683"/>
                    <a:pt x="1711" y="1090"/>
                  </a:cubicBezTo>
                  <a:cubicBezTo>
                    <a:pt x="1806" y="1723"/>
                    <a:pt x="1679" y="1913"/>
                    <a:pt x="1172" y="2135"/>
                  </a:cubicBezTo>
                  <a:cubicBezTo>
                    <a:pt x="697" y="2388"/>
                    <a:pt x="824" y="3053"/>
                    <a:pt x="824" y="3338"/>
                  </a:cubicBezTo>
                  <a:cubicBezTo>
                    <a:pt x="824" y="3623"/>
                    <a:pt x="507" y="4320"/>
                    <a:pt x="286" y="4447"/>
                  </a:cubicBezTo>
                  <a:cubicBezTo>
                    <a:pt x="64" y="4605"/>
                    <a:pt x="222" y="4573"/>
                    <a:pt x="286" y="4953"/>
                  </a:cubicBezTo>
                  <a:cubicBezTo>
                    <a:pt x="349" y="5333"/>
                    <a:pt x="191" y="5333"/>
                    <a:pt x="96" y="5682"/>
                  </a:cubicBezTo>
                  <a:cubicBezTo>
                    <a:pt x="1" y="6030"/>
                    <a:pt x="191" y="6125"/>
                    <a:pt x="317" y="6283"/>
                  </a:cubicBezTo>
                  <a:cubicBezTo>
                    <a:pt x="444" y="6442"/>
                    <a:pt x="254" y="6758"/>
                    <a:pt x="254" y="6758"/>
                  </a:cubicBezTo>
                  <a:cubicBezTo>
                    <a:pt x="254" y="6758"/>
                    <a:pt x="352" y="6815"/>
                    <a:pt x="456" y="6815"/>
                  </a:cubicBezTo>
                  <a:cubicBezTo>
                    <a:pt x="507" y="6815"/>
                    <a:pt x="560" y="6801"/>
                    <a:pt x="602" y="6758"/>
                  </a:cubicBezTo>
                  <a:cubicBezTo>
                    <a:pt x="729" y="6600"/>
                    <a:pt x="444" y="6252"/>
                    <a:pt x="539" y="5967"/>
                  </a:cubicBezTo>
                  <a:cubicBezTo>
                    <a:pt x="602" y="5713"/>
                    <a:pt x="1014" y="5713"/>
                    <a:pt x="1109" y="5365"/>
                  </a:cubicBezTo>
                  <a:lnTo>
                    <a:pt x="1109" y="5365"/>
                  </a:lnTo>
                  <a:cubicBezTo>
                    <a:pt x="1109" y="5365"/>
                    <a:pt x="1204" y="5872"/>
                    <a:pt x="1046" y="6093"/>
                  </a:cubicBezTo>
                  <a:cubicBezTo>
                    <a:pt x="919" y="6283"/>
                    <a:pt x="1172" y="6505"/>
                    <a:pt x="1141" y="6758"/>
                  </a:cubicBezTo>
                  <a:cubicBezTo>
                    <a:pt x="1141" y="6980"/>
                    <a:pt x="1141" y="7138"/>
                    <a:pt x="1299" y="7138"/>
                  </a:cubicBezTo>
                  <a:cubicBezTo>
                    <a:pt x="1457" y="7138"/>
                    <a:pt x="1457" y="6980"/>
                    <a:pt x="1457" y="6758"/>
                  </a:cubicBezTo>
                  <a:cubicBezTo>
                    <a:pt x="1457" y="6505"/>
                    <a:pt x="1457" y="6315"/>
                    <a:pt x="1584" y="5967"/>
                  </a:cubicBezTo>
                  <a:cubicBezTo>
                    <a:pt x="1742" y="5587"/>
                    <a:pt x="1742" y="5333"/>
                    <a:pt x="1742" y="5333"/>
                  </a:cubicBezTo>
                  <a:cubicBezTo>
                    <a:pt x="1742" y="5333"/>
                    <a:pt x="2281" y="5333"/>
                    <a:pt x="2122" y="5872"/>
                  </a:cubicBezTo>
                  <a:cubicBezTo>
                    <a:pt x="1932" y="6442"/>
                    <a:pt x="2059" y="6948"/>
                    <a:pt x="2059" y="6948"/>
                  </a:cubicBezTo>
                  <a:cubicBezTo>
                    <a:pt x="2059" y="6948"/>
                    <a:pt x="2158" y="7019"/>
                    <a:pt x="2251" y="7019"/>
                  </a:cubicBezTo>
                  <a:cubicBezTo>
                    <a:pt x="2298" y="7019"/>
                    <a:pt x="2344" y="7001"/>
                    <a:pt x="2376" y="6948"/>
                  </a:cubicBezTo>
                  <a:cubicBezTo>
                    <a:pt x="2439" y="6822"/>
                    <a:pt x="2819" y="6220"/>
                    <a:pt x="2819" y="6220"/>
                  </a:cubicBezTo>
                  <a:cubicBezTo>
                    <a:pt x="2819" y="6220"/>
                    <a:pt x="3009" y="6822"/>
                    <a:pt x="3136" y="6917"/>
                  </a:cubicBezTo>
                  <a:cubicBezTo>
                    <a:pt x="3294" y="7012"/>
                    <a:pt x="3484" y="7043"/>
                    <a:pt x="3484" y="7043"/>
                  </a:cubicBezTo>
                  <a:lnTo>
                    <a:pt x="3611" y="6473"/>
                  </a:lnTo>
                  <a:cubicBezTo>
                    <a:pt x="3611" y="6473"/>
                    <a:pt x="3928" y="6917"/>
                    <a:pt x="3864" y="7107"/>
                  </a:cubicBezTo>
                  <a:lnTo>
                    <a:pt x="4149" y="7107"/>
                  </a:lnTo>
                  <a:cubicBezTo>
                    <a:pt x="4118" y="7328"/>
                    <a:pt x="4054" y="7550"/>
                    <a:pt x="3928" y="7772"/>
                  </a:cubicBezTo>
                  <a:cubicBezTo>
                    <a:pt x="3769" y="7772"/>
                    <a:pt x="3611" y="7803"/>
                    <a:pt x="3421" y="7835"/>
                  </a:cubicBezTo>
                  <a:cubicBezTo>
                    <a:pt x="3326" y="7867"/>
                    <a:pt x="3231" y="7867"/>
                    <a:pt x="3167" y="7898"/>
                  </a:cubicBezTo>
                  <a:cubicBezTo>
                    <a:pt x="3104" y="7835"/>
                    <a:pt x="3072" y="7803"/>
                    <a:pt x="3041" y="7740"/>
                  </a:cubicBezTo>
                  <a:lnTo>
                    <a:pt x="919" y="8405"/>
                  </a:lnTo>
                  <a:cubicBezTo>
                    <a:pt x="1806" y="9039"/>
                    <a:pt x="2882" y="9419"/>
                    <a:pt x="4054" y="9419"/>
                  </a:cubicBezTo>
                  <a:cubicBezTo>
                    <a:pt x="5638" y="9419"/>
                    <a:pt x="7063" y="8722"/>
                    <a:pt x="8045" y="7645"/>
                  </a:cubicBezTo>
                  <a:cubicBezTo>
                    <a:pt x="7728" y="7613"/>
                    <a:pt x="7284" y="7582"/>
                    <a:pt x="6841" y="7582"/>
                  </a:cubicBezTo>
                  <a:cubicBezTo>
                    <a:pt x="6672" y="7582"/>
                    <a:pt x="6503" y="7568"/>
                    <a:pt x="6334" y="7568"/>
                  </a:cubicBezTo>
                  <a:cubicBezTo>
                    <a:pt x="6250" y="7568"/>
                    <a:pt x="6165" y="7571"/>
                    <a:pt x="6081" y="7582"/>
                  </a:cubicBezTo>
                  <a:lnTo>
                    <a:pt x="5701" y="7582"/>
                  </a:lnTo>
                  <a:cubicBezTo>
                    <a:pt x="5638" y="7455"/>
                    <a:pt x="5574" y="7265"/>
                    <a:pt x="5543" y="6980"/>
                  </a:cubicBezTo>
                  <a:cubicBezTo>
                    <a:pt x="5891" y="6917"/>
                    <a:pt x="6176" y="6853"/>
                    <a:pt x="6334" y="6758"/>
                  </a:cubicBezTo>
                  <a:lnTo>
                    <a:pt x="6461" y="6378"/>
                  </a:lnTo>
                  <a:lnTo>
                    <a:pt x="6524" y="6758"/>
                  </a:lnTo>
                  <a:cubicBezTo>
                    <a:pt x="6524" y="6758"/>
                    <a:pt x="6904" y="6727"/>
                    <a:pt x="6873" y="6568"/>
                  </a:cubicBezTo>
                  <a:cubicBezTo>
                    <a:pt x="6841" y="6410"/>
                    <a:pt x="6556" y="6315"/>
                    <a:pt x="6714" y="6030"/>
                  </a:cubicBezTo>
                  <a:cubicBezTo>
                    <a:pt x="6873" y="5713"/>
                    <a:pt x="6968" y="5492"/>
                    <a:pt x="6968" y="5492"/>
                  </a:cubicBezTo>
                  <a:lnTo>
                    <a:pt x="6968" y="4858"/>
                  </a:lnTo>
                  <a:cubicBezTo>
                    <a:pt x="6968" y="4858"/>
                    <a:pt x="7253" y="5175"/>
                    <a:pt x="7158" y="5492"/>
                  </a:cubicBezTo>
                  <a:cubicBezTo>
                    <a:pt x="7063" y="5840"/>
                    <a:pt x="7348" y="6473"/>
                    <a:pt x="7348" y="6473"/>
                  </a:cubicBezTo>
                  <a:lnTo>
                    <a:pt x="7759" y="6283"/>
                  </a:lnTo>
                  <a:cubicBezTo>
                    <a:pt x="7759" y="6283"/>
                    <a:pt x="7411" y="6125"/>
                    <a:pt x="7411" y="5808"/>
                  </a:cubicBezTo>
                  <a:cubicBezTo>
                    <a:pt x="7443" y="5523"/>
                    <a:pt x="7411" y="5048"/>
                    <a:pt x="7348" y="4858"/>
                  </a:cubicBezTo>
                  <a:cubicBezTo>
                    <a:pt x="7284" y="4700"/>
                    <a:pt x="7189" y="4478"/>
                    <a:pt x="7158" y="4447"/>
                  </a:cubicBezTo>
                  <a:lnTo>
                    <a:pt x="7158" y="4447"/>
                  </a:lnTo>
                  <a:cubicBezTo>
                    <a:pt x="7221" y="4478"/>
                    <a:pt x="7759" y="4858"/>
                    <a:pt x="7759" y="5080"/>
                  </a:cubicBezTo>
                  <a:cubicBezTo>
                    <a:pt x="7729" y="5353"/>
                    <a:pt x="7786" y="5684"/>
                    <a:pt x="7874" y="5684"/>
                  </a:cubicBezTo>
                  <a:cubicBezTo>
                    <a:pt x="7878" y="5684"/>
                    <a:pt x="7882" y="5683"/>
                    <a:pt x="7886" y="5682"/>
                  </a:cubicBezTo>
                  <a:lnTo>
                    <a:pt x="7981" y="5650"/>
                  </a:lnTo>
                  <a:cubicBezTo>
                    <a:pt x="7981" y="5650"/>
                    <a:pt x="8013" y="5333"/>
                    <a:pt x="7981" y="5017"/>
                  </a:cubicBezTo>
                  <a:cubicBezTo>
                    <a:pt x="7981" y="4732"/>
                    <a:pt x="8013" y="3750"/>
                    <a:pt x="7696" y="3496"/>
                  </a:cubicBezTo>
                  <a:cubicBezTo>
                    <a:pt x="7348" y="3243"/>
                    <a:pt x="7633" y="2990"/>
                    <a:pt x="7474" y="2356"/>
                  </a:cubicBezTo>
                  <a:cubicBezTo>
                    <a:pt x="7316" y="1723"/>
                    <a:pt x="7253" y="1628"/>
                    <a:pt x="6873" y="1470"/>
                  </a:cubicBezTo>
                  <a:cubicBezTo>
                    <a:pt x="6524" y="1311"/>
                    <a:pt x="6493" y="1153"/>
                    <a:pt x="6524" y="868"/>
                  </a:cubicBezTo>
                  <a:cubicBezTo>
                    <a:pt x="6553" y="611"/>
                    <a:pt x="5991" y="252"/>
                    <a:pt x="5694" y="252"/>
                  </a:cubicBezTo>
                  <a:cubicBezTo>
                    <a:pt x="5661" y="252"/>
                    <a:pt x="5631" y="257"/>
                    <a:pt x="5606" y="266"/>
                  </a:cubicBezTo>
                  <a:cubicBezTo>
                    <a:pt x="5536" y="292"/>
                    <a:pt x="5455" y="304"/>
                    <a:pt x="5370" y="304"/>
                  </a:cubicBezTo>
                  <a:cubicBezTo>
                    <a:pt x="5148" y="304"/>
                    <a:pt x="4906" y="223"/>
                    <a:pt x="4814" y="108"/>
                  </a:cubicBezTo>
                  <a:cubicBezTo>
                    <a:pt x="4747" y="41"/>
                    <a:pt x="4504" y="1"/>
                    <a:pt x="4280" y="1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00;p50">
              <a:extLst>
                <a:ext uri="{FF2B5EF4-FFF2-40B4-BE49-F238E27FC236}">
                  <a16:creationId xmlns:a16="http://schemas.microsoft.com/office/drawing/2014/main" id="{0ECCD5A9-0D62-849E-31BD-535CD8851092}"/>
                </a:ext>
              </a:extLst>
            </p:cNvPr>
            <p:cNvSpPr/>
            <p:nvPr/>
          </p:nvSpPr>
          <p:spPr>
            <a:xfrm>
              <a:off x="1392450" y="1688500"/>
              <a:ext cx="474275" cy="475050"/>
            </a:xfrm>
            <a:custGeom>
              <a:avLst/>
              <a:gdLst/>
              <a:ahLst/>
              <a:cxnLst/>
              <a:rect l="l" t="t" r="r" b="b"/>
              <a:pathLst>
                <a:path w="18971" h="19002" extrusionOk="0">
                  <a:moveTo>
                    <a:pt x="9470" y="0"/>
                  </a:moveTo>
                  <a:cubicBezTo>
                    <a:pt x="4244" y="0"/>
                    <a:pt x="1" y="4276"/>
                    <a:pt x="1" y="9501"/>
                  </a:cubicBezTo>
                  <a:cubicBezTo>
                    <a:pt x="1" y="14726"/>
                    <a:pt x="4244" y="19002"/>
                    <a:pt x="9470" y="19002"/>
                  </a:cubicBezTo>
                  <a:cubicBezTo>
                    <a:pt x="14727" y="19002"/>
                    <a:pt x="18970" y="14726"/>
                    <a:pt x="18970" y="9501"/>
                  </a:cubicBezTo>
                  <a:cubicBezTo>
                    <a:pt x="18970" y="4276"/>
                    <a:pt x="14727" y="0"/>
                    <a:pt x="9470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01;p50">
              <a:extLst>
                <a:ext uri="{FF2B5EF4-FFF2-40B4-BE49-F238E27FC236}">
                  <a16:creationId xmlns:a16="http://schemas.microsoft.com/office/drawing/2014/main" id="{FCB00CA0-7AC0-9A8F-308A-FFBE903BA6C5}"/>
                </a:ext>
              </a:extLst>
            </p:cNvPr>
            <p:cNvSpPr/>
            <p:nvPr/>
          </p:nvSpPr>
          <p:spPr>
            <a:xfrm>
              <a:off x="1399575" y="1696425"/>
              <a:ext cx="459225" cy="459225"/>
            </a:xfrm>
            <a:custGeom>
              <a:avLst/>
              <a:gdLst/>
              <a:ahLst/>
              <a:cxnLst/>
              <a:rect l="l" t="t" r="r" b="b"/>
              <a:pathLst>
                <a:path w="18369" h="18369" extrusionOk="0">
                  <a:moveTo>
                    <a:pt x="9185" y="0"/>
                  </a:moveTo>
                  <a:cubicBezTo>
                    <a:pt x="4118" y="0"/>
                    <a:pt x="1" y="4117"/>
                    <a:pt x="1" y="9184"/>
                  </a:cubicBezTo>
                  <a:cubicBezTo>
                    <a:pt x="1" y="11464"/>
                    <a:pt x="824" y="13523"/>
                    <a:pt x="2186" y="15138"/>
                  </a:cubicBezTo>
                  <a:cubicBezTo>
                    <a:pt x="3896" y="17101"/>
                    <a:pt x="6398" y="18368"/>
                    <a:pt x="9185" y="18368"/>
                  </a:cubicBezTo>
                  <a:cubicBezTo>
                    <a:pt x="10578" y="18368"/>
                    <a:pt x="11908" y="18051"/>
                    <a:pt x="13112" y="17481"/>
                  </a:cubicBezTo>
                  <a:cubicBezTo>
                    <a:pt x="13460" y="17323"/>
                    <a:pt x="13808" y="17133"/>
                    <a:pt x="14125" y="16911"/>
                  </a:cubicBezTo>
                  <a:cubicBezTo>
                    <a:pt x="14157" y="16911"/>
                    <a:pt x="14157" y="16880"/>
                    <a:pt x="14188" y="16880"/>
                  </a:cubicBezTo>
                  <a:cubicBezTo>
                    <a:pt x="14600" y="16626"/>
                    <a:pt x="15012" y="16310"/>
                    <a:pt x="15360" y="15961"/>
                  </a:cubicBezTo>
                  <a:cubicBezTo>
                    <a:pt x="15772" y="15613"/>
                    <a:pt x="16120" y="15201"/>
                    <a:pt x="16468" y="14789"/>
                  </a:cubicBezTo>
                  <a:cubicBezTo>
                    <a:pt x="17640" y="13238"/>
                    <a:pt x="18369" y="11306"/>
                    <a:pt x="18369" y="9184"/>
                  </a:cubicBezTo>
                  <a:cubicBezTo>
                    <a:pt x="18369" y="4117"/>
                    <a:pt x="14252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02;p50">
              <a:extLst>
                <a:ext uri="{FF2B5EF4-FFF2-40B4-BE49-F238E27FC236}">
                  <a16:creationId xmlns:a16="http://schemas.microsoft.com/office/drawing/2014/main" id="{DDA1A308-DFFB-8ECF-DF31-FF29CBB08603}"/>
                </a:ext>
              </a:extLst>
            </p:cNvPr>
            <p:cNvSpPr/>
            <p:nvPr/>
          </p:nvSpPr>
          <p:spPr>
            <a:xfrm>
              <a:off x="1667975" y="1919700"/>
              <a:ext cx="90275" cy="148850"/>
            </a:xfrm>
            <a:custGeom>
              <a:avLst/>
              <a:gdLst/>
              <a:ahLst/>
              <a:cxnLst/>
              <a:rect l="l" t="t" r="r" b="b"/>
              <a:pathLst>
                <a:path w="3611" h="5954" extrusionOk="0">
                  <a:moveTo>
                    <a:pt x="832" y="1"/>
                  </a:moveTo>
                  <a:cubicBezTo>
                    <a:pt x="743" y="1"/>
                    <a:pt x="678" y="77"/>
                    <a:pt x="602" y="253"/>
                  </a:cubicBezTo>
                  <a:cubicBezTo>
                    <a:pt x="602" y="253"/>
                    <a:pt x="0" y="1837"/>
                    <a:pt x="159" y="2565"/>
                  </a:cubicBezTo>
                  <a:cubicBezTo>
                    <a:pt x="317" y="3325"/>
                    <a:pt x="1172" y="3958"/>
                    <a:pt x="1172" y="3958"/>
                  </a:cubicBezTo>
                  <a:lnTo>
                    <a:pt x="2946" y="5953"/>
                  </a:lnTo>
                  <a:lnTo>
                    <a:pt x="3611" y="4908"/>
                  </a:lnTo>
                  <a:lnTo>
                    <a:pt x="2090" y="3230"/>
                  </a:lnTo>
                  <a:cubicBezTo>
                    <a:pt x="2090" y="3230"/>
                    <a:pt x="2186" y="2280"/>
                    <a:pt x="2186" y="1773"/>
                  </a:cubicBezTo>
                  <a:cubicBezTo>
                    <a:pt x="2186" y="1298"/>
                    <a:pt x="2090" y="918"/>
                    <a:pt x="1520" y="443"/>
                  </a:cubicBezTo>
                  <a:cubicBezTo>
                    <a:pt x="1158" y="176"/>
                    <a:pt x="968" y="1"/>
                    <a:pt x="832" y="1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03;p50">
              <a:extLst>
                <a:ext uri="{FF2B5EF4-FFF2-40B4-BE49-F238E27FC236}">
                  <a16:creationId xmlns:a16="http://schemas.microsoft.com/office/drawing/2014/main" id="{6CA88C87-FBDA-1E72-6E4E-0DA1779F394C}"/>
                </a:ext>
              </a:extLst>
            </p:cNvPr>
            <p:cNvSpPr/>
            <p:nvPr/>
          </p:nvSpPr>
          <p:spPr>
            <a:xfrm>
              <a:off x="1645000" y="1913350"/>
              <a:ext cx="64950" cy="93675"/>
            </a:xfrm>
            <a:custGeom>
              <a:avLst/>
              <a:gdLst/>
              <a:ahLst/>
              <a:cxnLst/>
              <a:rect l="l" t="t" r="r" b="b"/>
              <a:pathLst>
                <a:path w="2598" h="3747" extrusionOk="0">
                  <a:moveTo>
                    <a:pt x="1299" y="0"/>
                  </a:moveTo>
                  <a:lnTo>
                    <a:pt x="1" y="1774"/>
                  </a:lnTo>
                  <a:lnTo>
                    <a:pt x="1109" y="3611"/>
                  </a:lnTo>
                  <a:cubicBezTo>
                    <a:pt x="1162" y="3698"/>
                    <a:pt x="1252" y="3746"/>
                    <a:pt x="1344" y="3746"/>
                  </a:cubicBezTo>
                  <a:cubicBezTo>
                    <a:pt x="1419" y="3746"/>
                    <a:pt x="1496" y="3714"/>
                    <a:pt x="1553" y="3642"/>
                  </a:cubicBezTo>
                  <a:lnTo>
                    <a:pt x="2503" y="2534"/>
                  </a:lnTo>
                  <a:cubicBezTo>
                    <a:pt x="2598" y="2439"/>
                    <a:pt x="2598" y="2344"/>
                    <a:pt x="2566" y="2217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04;p50">
              <a:extLst>
                <a:ext uri="{FF2B5EF4-FFF2-40B4-BE49-F238E27FC236}">
                  <a16:creationId xmlns:a16="http://schemas.microsoft.com/office/drawing/2014/main" id="{75DCFE78-62E3-8E7A-7188-C9BF9AD075AF}"/>
                </a:ext>
              </a:extLst>
            </p:cNvPr>
            <p:cNvSpPr/>
            <p:nvPr/>
          </p:nvSpPr>
          <p:spPr>
            <a:xfrm>
              <a:off x="1648975" y="1919675"/>
              <a:ext cx="54650" cy="82375"/>
            </a:xfrm>
            <a:custGeom>
              <a:avLst/>
              <a:gdLst/>
              <a:ahLst/>
              <a:cxnLst/>
              <a:rect l="l" t="t" r="r" b="b"/>
              <a:pathLst>
                <a:path w="2186" h="3295" extrusionOk="0">
                  <a:moveTo>
                    <a:pt x="1077" y="1"/>
                  </a:moveTo>
                  <a:lnTo>
                    <a:pt x="0" y="1457"/>
                  </a:lnTo>
                  <a:lnTo>
                    <a:pt x="1140" y="3294"/>
                  </a:lnTo>
                  <a:lnTo>
                    <a:pt x="2185" y="2059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05;p50">
              <a:extLst>
                <a:ext uri="{FF2B5EF4-FFF2-40B4-BE49-F238E27FC236}">
                  <a16:creationId xmlns:a16="http://schemas.microsoft.com/office/drawing/2014/main" id="{8651A81D-B25B-A6FB-A654-9FB59C0E12BD}"/>
                </a:ext>
              </a:extLst>
            </p:cNvPr>
            <p:cNvSpPr/>
            <p:nvPr/>
          </p:nvSpPr>
          <p:spPr>
            <a:xfrm>
              <a:off x="1727350" y="2055075"/>
              <a:ext cx="56250" cy="78400"/>
            </a:xfrm>
            <a:custGeom>
              <a:avLst/>
              <a:gdLst/>
              <a:ahLst/>
              <a:cxnLst/>
              <a:rect l="l" t="t" r="r" b="b"/>
              <a:pathLst>
                <a:path w="2250" h="3136" extrusionOk="0">
                  <a:moveTo>
                    <a:pt x="507" y="0"/>
                  </a:moveTo>
                  <a:cubicBezTo>
                    <a:pt x="507" y="0"/>
                    <a:pt x="476" y="158"/>
                    <a:pt x="444" y="412"/>
                  </a:cubicBezTo>
                  <a:cubicBezTo>
                    <a:pt x="381" y="665"/>
                    <a:pt x="317" y="1013"/>
                    <a:pt x="254" y="1457"/>
                  </a:cubicBezTo>
                  <a:cubicBezTo>
                    <a:pt x="159" y="1932"/>
                    <a:pt x="64" y="2502"/>
                    <a:pt x="1" y="3135"/>
                  </a:cubicBezTo>
                  <a:cubicBezTo>
                    <a:pt x="349" y="2977"/>
                    <a:pt x="697" y="2787"/>
                    <a:pt x="1014" y="2565"/>
                  </a:cubicBezTo>
                  <a:cubicBezTo>
                    <a:pt x="1046" y="2597"/>
                    <a:pt x="1077" y="2629"/>
                    <a:pt x="1109" y="2660"/>
                  </a:cubicBezTo>
                  <a:cubicBezTo>
                    <a:pt x="1077" y="2629"/>
                    <a:pt x="1077" y="2565"/>
                    <a:pt x="1077" y="2534"/>
                  </a:cubicBezTo>
                  <a:cubicBezTo>
                    <a:pt x="1489" y="2249"/>
                    <a:pt x="1901" y="1964"/>
                    <a:pt x="2249" y="1615"/>
                  </a:cubicBezTo>
                  <a:cubicBezTo>
                    <a:pt x="1806" y="887"/>
                    <a:pt x="1331" y="317"/>
                    <a:pt x="856" y="95"/>
                  </a:cubicBezTo>
                  <a:cubicBezTo>
                    <a:pt x="729" y="32"/>
                    <a:pt x="634" y="0"/>
                    <a:pt x="5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06;p50">
              <a:extLst>
                <a:ext uri="{FF2B5EF4-FFF2-40B4-BE49-F238E27FC236}">
                  <a16:creationId xmlns:a16="http://schemas.microsoft.com/office/drawing/2014/main" id="{CEC11E20-1FCD-2DD1-8F53-B45FB1EB74B4}"/>
                </a:ext>
              </a:extLst>
            </p:cNvPr>
            <p:cNvSpPr/>
            <p:nvPr/>
          </p:nvSpPr>
          <p:spPr>
            <a:xfrm>
              <a:off x="1454200" y="2053475"/>
              <a:ext cx="300875" cy="102175"/>
            </a:xfrm>
            <a:custGeom>
              <a:avLst/>
              <a:gdLst/>
              <a:ahLst/>
              <a:cxnLst/>
              <a:rect l="l" t="t" r="r" b="b"/>
              <a:pathLst>
                <a:path w="12035" h="4087" extrusionOk="0">
                  <a:moveTo>
                    <a:pt x="10040" y="1"/>
                  </a:moveTo>
                  <a:cubicBezTo>
                    <a:pt x="9470" y="1"/>
                    <a:pt x="8773" y="1"/>
                    <a:pt x="7950" y="32"/>
                  </a:cubicBezTo>
                  <a:lnTo>
                    <a:pt x="7158" y="32"/>
                  </a:lnTo>
                  <a:cubicBezTo>
                    <a:pt x="7095" y="32"/>
                    <a:pt x="7000" y="32"/>
                    <a:pt x="6905" y="64"/>
                  </a:cubicBezTo>
                  <a:cubicBezTo>
                    <a:pt x="6683" y="64"/>
                    <a:pt x="6461" y="64"/>
                    <a:pt x="6239" y="96"/>
                  </a:cubicBezTo>
                  <a:cubicBezTo>
                    <a:pt x="5986" y="96"/>
                    <a:pt x="5764" y="96"/>
                    <a:pt x="5543" y="127"/>
                  </a:cubicBezTo>
                  <a:cubicBezTo>
                    <a:pt x="5353" y="127"/>
                    <a:pt x="5163" y="159"/>
                    <a:pt x="4973" y="159"/>
                  </a:cubicBezTo>
                  <a:cubicBezTo>
                    <a:pt x="4434" y="191"/>
                    <a:pt x="3864" y="254"/>
                    <a:pt x="3294" y="317"/>
                  </a:cubicBezTo>
                  <a:lnTo>
                    <a:pt x="3231" y="317"/>
                  </a:lnTo>
                  <a:cubicBezTo>
                    <a:pt x="2978" y="349"/>
                    <a:pt x="2756" y="381"/>
                    <a:pt x="2503" y="412"/>
                  </a:cubicBezTo>
                  <a:cubicBezTo>
                    <a:pt x="2313" y="444"/>
                    <a:pt x="2123" y="476"/>
                    <a:pt x="1933" y="507"/>
                  </a:cubicBezTo>
                  <a:cubicBezTo>
                    <a:pt x="1489" y="571"/>
                    <a:pt x="1077" y="634"/>
                    <a:pt x="634" y="729"/>
                  </a:cubicBezTo>
                  <a:lnTo>
                    <a:pt x="539" y="729"/>
                  </a:lnTo>
                  <a:cubicBezTo>
                    <a:pt x="539" y="729"/>
                    <a:pt x="507" y="729"/>
                    <a:pt x="507" y="761"/>
                  </a:cubicBezTo>
                  <a:cubicBezTo>
                    <a:pt x="349" y="792"/>
                    <a:pt x="191" y="824"/>
                    <a:pt x="1" y="856"/>
                  </a:cubicBezTo>
                  <a:cubicBezTo>
                    <a:pt x="1711" y="2819"/>
                    <a:pt x="4213" y="4086"/>
                    <a:pt x="7000" y="4086"/>
                  </a:cubicBezTo>
                  <a:cubicBezTo>
                    <a:pt x="8393" y="4086"/>
                    <a:pt x="9723" y="3769"/>
                    <a:pt x="10927" y="3199"/>
                  </a:cubicBezTo>
                  <a:cubicBezTo>
                    <a:pt x="11275" y="3041"/>
                    <a:pt x="11623" y="2851"/>
                    <a:pt x="11940" y="2629"/>
                  </a:cubicBezTo>
                  <a:cubicBezTo>
                    <a:pt x="11972" y="2661"/>
                    <a:pt x="12003" y="2693"/>
                    <a:pt x="12035" y="2724"/>
                  </a:cubicBezTo>
                  <a:cubicBezTo>
                    <a:pt x="12035" y="2693"/>
                    <a:pt x="12003" y="2629"/>
                    <a:pt x="12003" y="2598"/>
                  </a:cubicBezTo>
                  <a:cubicBezTo>
                    <a:pt x="11877" y="1838"/>
                    <a:pt x="11718" y="1109"/>
                    <a:pt x="11560" y="476"/>
                  </a:cubicBezTo>
                  <a:cubicBezTo>
                    <a:pt x="11528" y="317"/>
                    <a:pt x="11497" y="191"/>
                    <a:pt x="11433" y="32"/>
                  </a:cubicBezTo>
                  <a:lnTo>
                    <a:pt x="10990" y="32"/>
                  </a:lnTo>
                  <a:cubicBezTo>
                    <a:pt x="10832" y="32"/>
                    <a:pt x="10641" y="32"/>
                    <a:pt x="10420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07;p50">
              <a:extLst>
                <a:ext uri="{FF2B5EF4-FFF2-40B4-BE49-F238E27FC236}">
                  <a16:creationId xmlns:a16="http://schemas.microsoft.com/office/drawing/2014/main" id="{B4CB02F7-3CE9-8E9A-7F4B-418B0B132B77}"/>
                </a:ext>
              </a:extLst>
            </p:cNvPr>
            <p:cNvSpPr/>
            <p:nvPr/>
          </p:nvSpPr>
          <p:spPr>
            <a:xfrm>
              <a:off x="1448675" y="2053475"/>
              <a:ext cx="306400" cy="102175"/>
            </a:xfrm>
            <a:custGeom>
              <a:avLst/>
              <a:gdLst/>
              <a:ahLst/>
              <a:cxnLst/>
              <a:rect l="l" t="t" r="r" b="b"/>
              <a:pathLst>
                <a:path w="12256" h="4087" extrusionOk="0">
                  <a:moveTo>
                    <a:pt x="222" y="856"/>
                  </a:moveTo>
                  <a:cubicBezTo>
                    <a:pt x="196" y="856"/>
                    <a:pt x="171" y="861"/>
                    <a:pt x="144" y="867"/>
                  </a:cubicBezTo>
                  <a:lnTo>
                    <a:pt x="144" y="867"/>
                  </a:lnTo>
                  <a:lnTo>
                    <a:pt x="222" y="856"/>
                  </a:lnTo>
                  <a:close/>
                  <a:moveTo>
                    <a:pt x="144" y="867"/>
                  </a:moveTo>
                  <a:lnTo>
                    <a:pt x="0" y="887"/>
                  </a:lnTo>
                  <a:cubicBezTo>
                    <a:pt x="57" y="887"/>
                    <a:pt x="103" y="876"/>
                    <a:pt x="144" y="867"/>
                  </a:cubicBezTo>
                  <a:close/>
                  <a:moveTo>
                    <a:pt x="10261" y="1"/>
                  </a:moveTo>
                  <a:cubicBezTo>
                    <a:pt x="9691" y="1"/>
                    <a:pt x="8994" y="1"/>
                    <a:pt x="8171" y="32"/>
                  </a:cubicBezTo>
                  <a:cubicBezTo>
                    <a:pt x="7917" y="32"/>
                    <a:pt x="7664" y="32"/>
                    <a:pt x="7379" y="64"/>
                  </a:cubicBezTo>
                  <a:lnTo>
                    <a:pt x="7126" y="64"/>
                  </a:lnTo>
                  <a:cubicBezTo>
                    <a:pt x="6904" y="64"/>
                    <a:pt x="6682" y="64"/>
                    <a:pt x="6460" y="96"/>
                  </a:cubicBezTo>
                  <a:cubicBezTo>
                    <a:pt x="6207" y="96"/>
                    <a:pt x="5985" y="96"/>
                    <a:pt x="5764" y="127"/>
                  </a:cubicBezTo>
                  <a:cubicBezTo>
                    <a:pt x="5574" y="127"/>
                    <a:pt x="5384" y="159"/>
                    <a:pt x="5194" y="159"/>
                  </a:cubicBezTo>
                  <a:cubicBezTo>
                    <a:pt x="4655" y="191"/>
                    <a:pt x="4085" y="254"/>
                    <a:pt x="3515" y="317"/>
                  </a:cubicBezTo>
                  <a:lnTo>
                    <a:pt x="3452" y="317"/>
                  </a:lnTo>
                  <a:cubicBezTo>
                    <a:pt x="3199" y="349"/>
                    <a:pt x="2977" y="381"/>
                    <a:pt x="2724" y="412"/>
                  </a:cubicBezTo>
                  <a:cubicBezTo>
                    <a:pt x="2534" y="444"/>
                    <a:pt x="2344" y="476"/>
                    <a:pt x="2154" y="507"/>
                  </a:cubicBezTo>
                  <a:cubicBezTo>
                    <a:pt x="1710" y="571"/>
                    <a:pt x="1298" y="634"/>
                    <a:pt x="855" y="729"/>
                  </a:cubicBezTo>
                  <a:lnTo>
                    <a:pt x="760" y="729"/>
                  </a:lnTo>
                  <a:cubicBezTo>
                    <a:pt x="760" y="729"/>
                    <a:pt x="728" y="729"/>
                    <a:pt x="728" y="761"/>
                  </a:cubicBezTo>
                  <a:cubicBezTo>
                    <a:pt x="570" y="792"/>
                    <a:pt x="412" y="824"/>
                    <a:pt x="222" y="856"/>
                  </a:cubicBezTo>
                  <a:cubicBezTo>
                    <a:pt x="1932" y="2819"/>
                    <a:pt x="4434" y="4086"/>
                    <a:pt x="7221" y="4086"/>
                  </a:cubicBezTo>
                  <a:cubicBezTo>
                    <a:pt x="8614" y="4086"/>
                    <a:pt x="9944" y="3769"/>
                    <a:pt x="11148" y="3199"/>
                  </a:cubicBezTo>
                  <a:cubicBezTo>
                    <a:pt x="11496" y="3041"/>
                    <a:pt x="11844" y="2851"/>
                    <a:pt x="12161" y="2629"/>
                  </a:cubicBezTo>
                  <a:cubicBezTo>
                    <a:pt x="12193" y="2661"/>
                    <a:pt x="12224" y="2693"/>
                    <a:pt x="12256" y="2724"/>
                  </a:cubicBezTo>
                  <a:lnTo>
                    <a:pt x="12224" y="2598"/>
                  </a:lnTo>
                  <a:cubicBezTo>
                    <a:pt x="12098" y="1838"/>
                    <a:pt x="11939" y="1141"/>
                    <a:pt x="11781" y="476"/>
                  </a:cubicBezTo>
                  <a:cubicBezTo>
                    <a:pt x="11749" y="349"/>
                    <a:pt x="11718" y="191"/>
                    <a:pt x="11686" y="64"/>
                  </a:cubicBezTo>
                  <a:cubicBezTo>
                    <a:pt x="11686" y="64"/>
                    <a:pt x="11496" y="32"/>
                    <a:pt x="11211" y="32"/>
                  </a:cubicBezTo>
                  <a:lnTo>
                    <a:pt x="10641" y="32"/>
                  </a:lnTo>
                  <a:cubicBezTo>
                    <a:pt x="10546" y="32"/>
                    <a:pt x="10419" y="32"/>
                    <a:pt x="1026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08;p50">
              <a:extLst>
                <a:ext uri="{FF2B5EF4-FFF2-40B4-BE49-F238E27FC236}">
                  <a16:creationId xmlns:a16="http://schemas.microsoft.com/office/drawing/2014/main" id="{CCDCA3F0-3389-77E2-87E1-F96C069633EA}"/>
                </a:ext>
              </a:extLst>
            </p:cNvPr>
            <p:cNvSpPr/>
            <p:nvPr/>
          </p:nvSpPr>
          <p:spPr>
            <a:xfrm>
              <a:off x="1534950" y="1928400"/>
              <a:ext cx="125925" cy="148900"/>
            </a:xfrm>
            <a:custGeom>
              <a:avLst/>
              <a:gdLst/>
              <a:ahLst/>
              <a:cxnLst/>
              <a:rect l="l" t="t" r="r" b="b"/>
              <a:pathLst>
                <a:path w="5037" h="5956" extrusionOk="0">
                  <a:moveTo>
                    <a:pt x="96" y="0"/>
                  </a:moveTo>
                  <a:lnTo>
                    <a:pt x="96" y="0"/>
                  </a:lnTo>
                  <a:cubicBezTo>
                    <a:pt x="508" y="1489"/>
                    <a:pt x="983" y="4244"/>
                    <a:pt x="1" y="5320"/>
                  </a:cubicBezTo>
                  <a:cubicBezTo>
                    <a:pt x="577" y="5843"/>
                    <a:pt x="1624" y="5955"/>
                    <a:pt x="2421" y="5955"/>
                  </a:cubicBezTo>
                  <a:cubicBezTo>
                    <a:pt x="3025" y="5955"/>
                    <a:pt x="3485" y="5890"/>
                    <a:pt x="3485" y="5890"/>
                  </a:cubicBezTo>
                  <a:cubicBezTo>
                    <a:pt x="3485" y="5890"/>
                    <a:pt x="5036" y="5479"/>
                    <a:pt x="4688" y="5004"/>
                  </a:cubicBezTo>
                  <a:cubicBezTo>
                    <a:pt x="3801" y="4845"/>
                    <a:pt x="3358" y="4434"/>
                    <a:pt x="3168" y="3895"/>
                  </a:cubicBezTo>
                  <a:cubicBezTo>
                    <a:pt x="3073" y="3579"/>
                    <a:pt x="3041" y="3199"/>
                    <a:pt x="3073" y="2850"/>
                  </a:cubicBezTo>
                  <a:cubicBezTo>
                    <a:pt x="3105" y="2660"/>
                    <a:pt x="3136" y="2439"/>
                    <a:pt x="3168" y="228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09;p50">
              <a:extLst>
                <a:ext uri="{FF2B5EF4-FFF2-40B4-BE49-F238E27FC236}">
                  <a16:creationId xmlns:a16="http://schemas.microsoft.com/office/drawing/2014/main" id="{2030E43F-44EF-4F3E-6B0A-B4ACECC78607}"/>
                </a:ext>
              </a:extLst>
            </p:cNvPr>
            <p:cNvSpPr/>
            <p:nvPr/>
          </p:nvSpPr>
          <p:spPr>
            <a:xfrm>
              <a:off x="1554750" y="1964800"/>
              <a:ext cx="59400" cy="61000"/>
            </a:xfrm>
            <a:custGeom>
              <a:avLst/>
              <a:gdLst/>
              <a:ahLst/>
              <a:cxnLst/>
              <a:rect l="l" t="t" r="r" b="b"/>
              <a:pathLst>
                <a:path w="2376" h="2440" extrusionOk="0">
                  <a:moveTo>
                    <a:pt x="1" y="1"/>
                  </a:moveTo>
                  <a:cubicBezTo>
                    <a:pt x="127" y="1806"/>
                    <a:pt x="1647" y="2313"/>
                    <a:pt x="2376" y="2439"/>
                  </a:cubicBezTo>
                  <a:cubicBezTo>
                    <a:pt x="2281" y="2123"/>
                    <a:pt x="2249" y="1743"/>
                    <a:pt x="2281" y="13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FA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10;p50">
              <a:extLst>
                <a:ext uri="{FF2B5EF4-FFF2-40B4-BE49-F238E27FC236}">
                  <a16:creationId xmlns:a16="http://schemas.microsoft.com/office/drawing/2014/main" id="{FEE6BA03-C87A-E6A6-758B-2FBECA7CAFE9}"/>
                </a:ext>
              </a:extLst>
            </p:cNvPr>
            <p:cNvSpPr/>
            <p:nvPr/>
          </p:nvSpPr>
          <p:spPr>
            <a:xfrm>
              <a:off x="1622050" y="1812800"/>
              <a:ext cx="75250" cy="109125"/>
            </a:xfrm>
            <a:custGeom>
              <a:avLst/>
              <a:gdLst/>
              <a:ahLst/>
              <a:cxnLst/>
              <a:rect l="l" t="t" r="r" b="b"/>
              <a:pathLst>
                <a:path w="3010" h="4365" extrusionOk="0">
                  <a:moveTo>
                    <a:pt x="1" y="0"/>
                  </a:moveTo>
                  <a:cubicBezTo>
                    <a:pt x="1" y="0"/>
                    <a:pt x="1" y="4364"/>
                    <a:pt x="1130" y="4364"/>
                  </a:cubicBezTo>
                  <a:cubicBezTo>
                    <a:pt x="1247" y="4364"/>
                    <a:pt x="1377" y="4317"/>
                    <a:pt x="1521" y="4212"/>
                  </a:cubicBezTo>
                  <a:cubicBezTo>
                    <a:pt x="3009" y="3136"/>
                    <a:pt x="2597" y="254"/>
                    <a:pt x="2597" y="2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11;p50">
              <a:extLst>
                <a:ext uri="{FF2B5EF4-FFF2-40B4-BE49-F238E27FC236}">
                  <a16:creationId xmlns:a16="http://schemas.microsoft.com/office/drawing/2014/main" id="{7D00CBAF-EB7A-644E-52F1-3ECF17BE89D9}"/>
                </a:ext>
              </a:extLst>
            </p:cNvPr>
            <p:cNvSpPr/>
            <p:nvPr/>
          </p:nvSpPr>
          <p:spPr>
            <a:xfrm>
              <a:off x="1528625" y="1800575"/>
              <a:ext cx="164700" cy="202950"/>
            </a:xfrm>
            <a:custGeom>
              <a:avLst/>
              <a:gdLst/>
              <a:ahLst/>
              <a:cxnLst/>
              <a:rect l="l" t="t" r="r" b="b"/>
              <a:pathLst>
                <a:path w="6588" h="8118" extrusionOk="0">
                  <a:moveTo>
                    <a:pt x="3266" y="0"/>
                  </a:moveTo>
                  <a:cubicBezTo>
                    <a:pt x="2330" y="0"/>
                    <a:pt x="1422" y="470"/>
                    <a:pt x="887" y="1313"/>
                  </a:cubicBezTo>
                  <a:cubicBezTo>
                    <a:pt x="634" y="1693"/>
                    <a:pt x="507" y="2105"/>
                    <a:pt x="444" y="2548"/>
                  </a:cubicBezTo>
                  <a:cubicBezTo>
                    <a:pt x="222" y="4575"/>
                    <a:pt x="1" y="5778"/>
                    <a:pt x="856" y="6982"/>
                  </a:cubicBezTo>
                  <a:cubicBezTo>
                    <a:pt x="1399" y="7760"/>
                    <a:pt x="2205" y="8117"/>
                    <a:pt x="3014" y="8117"/>
                  </a:cubicBezTo>
                  <a:cubicBezTo>
                    <a:pt x="3290" y="8117"/>
                    <a:pt x="3566" y="8076"/>
                    <a:pt x="3833" y="7995"/>
                  </a:cubicBezTo>
                  <a:cubicBezTo>
                    <a:pt x="4498" y="7773"/>
                    <a:pt x="5099" y="7298"/>
                    <a:pt x="5479" y="6633"/>
                  </a:cubicBezTo>
                  <a:cubicBezTo>
                    <a:pt x="5511" y="6570"/>
                    <a:pt x="5574" y="6475"/>
                    <a:pt x="5606" y="6380"/>
                  </a:cubicBezTo>
                  <a:cubicBezTo>
                    <a:pt x="6366" y="4638"/>
                    <a:pt x="6588" y="1566"/>
                    <a:pt x="4751" y="426"/>
                  </a:cubicBezTo>
                  <a:cubicBezTo>
                    <a:pt x="4285" y="137"/>
                    <a:pt x="3771" y="0"/>
                    <a:pt x="3266" y="0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12;p50">
              <a:extLst>
                <a:ext uri="{FF2B5EF4-FFF2-40B4-BE49-F238E27FC236}">
                  <a16:creationId xmlns:a16="http://schemas.microsoft.com/office/drawing/2014/main" id="{D9880180-B902-406A-1927-E72687B0B19F}"/>
                </a:ext>
              </a:extLst>
            </p:cNvPr>
            <p:cNvSpPr/>
            <p:nvPr/>
          </p:nvSpPr>
          <p:spPr>
            <a:xfrm>
              <a:off x="1613350" y="1884725"/>
              <a:ext cx="11900" cy="15175"/>
            </a:xfrm>
            <a:custGeom>
              <a:avLst/>
              <a:gdLst/>
              <a:ahLst/>
              <a:cxnLst/>
              <a:rect l="l" t="t" r="r" b="b"/>
              <a:pathLst>
                <a:path w="476" h="607" extrusionOk="0">
                  <a:moveTo>
                    <a:pt x="255" y="0"/>
                  </a:moveTo>
                  <a:cubicBezTo>
                    <a:pt x="165" y="0"/>
                    <a:pt x="60" y="117"/>
                    <a:pt x="32" y="259"/>
                  </a:cubicBezTo>
                  <a:cubicBezTo>
                    <a:pt x="0" y="417"/>
                    <a:pt x="64" y="575"/>
                    <a:pt x="190" y="607"/>
                  </a:cubicBezTo>
                  <a:cubicBezTo>
                    <a:pt x="285" y="607"/>
                    <a:pt x="412" y="512"/>
                    <a:pt x="444" y="322"/>
                  </a:cubicBezTo>
                  <a:cubicBezTo>
                    <a:pt x="475" y="164"/>
                    <a:pt x="380" y="37"/>
                    <a:pt x="285" y="5"/>
                  </a:cubicBezTo>
                  <a:cubicBezTo>
                    <a:pt x="275" y="2"/>
                    <a:pt x="265" y="0"/>
                    <a:pt x="255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13;p50">
              <a:extLst>
                <a:ext uri="{FF2B5EF4-FFF2-40B4-BE49-F238E27FC236}">
                  <a16:creationId xmlns:a16="http://schemas.microsoft.com/office/drawing/2014/main" id="{C966A9E6-D188-BA9C-F71E-9F59BD138E43}"/>
                </a:ext>
              </a:extLst>
            </p:cNvPr>
            <p:cNvSpPr/>
            <p:nvPr/>
          </p:nvSpPr>
          <p:spPr>
            <a:xfrm>
              <a:off x="1660050" y="1892650"/>
              <a:ext cx="11125" cy="15175"/>
            </a:xfrm>
            <a:custGeom>
              <a:avLst/>
              <a:gdLst/>
              <a:ahLst/>
              <a:cxnLst/>
              <a:rect l="l" t="t" r="r" b="b"/>
              <a:pathLst>
                <a:path w="445" h="607" extrusionOk="0">
                  <a:moveTo>
                    <a:pt x="247" y="0"/>
                  </a:moveTo>
                  <a:cubicBezTo>
                    <a:pt x="140" y="0"/>
                    <a:pt x="61" y="116"/>
                    <a:pt x="32" y="258"/>
                  </a:cubicBezTo>
                  <a:cubicBezTo>
                    <a:pt x="1" y="417"/>
                    <a:pt x="64" y="575"/>
                    <a:pt x="191" y="607"/>
                  </a:cubicBezTo>
                  <a:cubicBezTo>
                    <a:pt x="286" y="607"/>
                    <a:pt x="412" y="512"/>
                    <a:pt x="412" y="322"/>
                  </a:cubicBezTo>
                  <a:cubicBezTo>
                    <a:pt x="444" y="163"/>
                    <a:pt x="381" y="37"/>
                    <a:pt x="286" y="5"/>
                  </a:cubicBezTo>
                  <a:cubicBezTo>
                    <a:pt x="272" y="2"/>
                    <a:pt x="260" y="0"/>
                    <a:pt x="247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14;p50">
              <a:extLst>
                <a:ext uri="{FF2B5EF4-FFF2-40B4-BE49-F238E27FC236}">
                  <a16:creationId xmlns:a16="http://schemas.microsoft.com/office/drawing/2014/main" id="{CE1DFAAD-2798-C6D1-D1E1-8245FAFD6B3D}"/>
                </a:ext>
              </a:extLst>
            </p:cNvPr>
            <p:cNvSpPr/>
            <p:nvPr/>
          </p:nvSpPr>
          <p:spPr>
            <a:xfrm>
              <a:off x="1638675" y="1899100"/>
              <a:ext cx="20600" cy="40825"/>
            </a:xfrm>
            <a:custGeom>
              <a:avLst/>
              <a:gdLst/>
              <a:ahLst/>
              <a:cxnLst/>
              <a:rect l="l" t="t" r="r" b="b"/>
              <a:pathLst>
                <a:path w="824" h="1633" extrusionOk="0">
                  <a:moveTo>
                    <a:pt x="286" y="0"/>
                  </a:moveTo>
                  <a:lnTo>
                    <a:pt x="1" y="1552"/>
                  </a:lnTo>
                  <a:cubicBezTo>
                    <a:pt x="126" y="1608"/>
                    <a:pt x="251" y="1633"/>
                    <a:pt x="373" y="1633"/>
                  </a:cubicBezTo>
                  <a:cubicBezTo>
                    <a:pt x="529" y="1633"/>
                    <a:pt x="682" y="1592"/>
                    <a:pt x="824" y="1520"/>
                  </a:cubicBezTo>
                  <a:cubicBezTo>
                    <a:pt x="571" y="1045"/>
                    <a:pt x="381" y="539"/>
                    <a:pt x="286" y="0"/>
                  </a:cubicBezTo>
                  <a:close/>
                </a:path>
              </a:pathLst>
            </a:custGeom>
            <a:solidFill>
              <a:srgbClr val="EC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15;p50">
              <a:extLst>
                <a:ext uri="{FF2B5EF4-FFF2-40B4-BE49-F238E27FC236}">
                  <a16:creationId xmlns:a16="http://schemas.microsoft.com/office/drawing/2014/main" id="{D24E3B06-3329-4F1E-ACFB-BD85A772A3B0}"/>
                </a:ext>
              </a:extLst>
            </p:cNvPr>
            <p:cNvSpPr/>
            <p:nvPr/>
          </p:nvSpPr>
          <p:spPr>
            <a:xfrm>
              <a:off x="1600675" y="1862975"/>
              <a:ext cx="24575" cy="11150"/>
            </a:xfrm>
            <a:custGeom>
              <a:avLst/>
              <a:gdLst/>
              <a:ahLst/>
              <a:cxnLst/>
              <a:rect l="l" t="t" r="r" b="b"/>
              <a:pathLst>
                <a:path w="983" h="446" extrusionOk="0">
                  <a:moveTo>
                    <a:pt x="694" y="1"/>
                  </a:moveTo>
                  <a:cubicBezTo>
                    <a:pt x="445" y="1"/>
                    <a:pt x="209" y="97"/>
                    <a:pt x="32" y="274"/>
                  </a:cubicBezTo>
                  <a:cubicBezTo>
                    <a:pt x="0" y="305"/>
                    <a:pt x="0" y="369"/>
                    <a:pt x="32" y="400"/>
                  </a:cubicBezTo>
                  <a:cubicBezTo>
                    <a:pt x="32" y="432"/>
                    <a:pt x="64" y="432"/>
                    <a:pt x="64" y="432"/>
                  </a:cubicBezTo>
                  <a:cubicBezTo>
                    <a:pt x="74" y="442"/>
                    <a:pt x="88" y="446"/>
                    <a:pt x="103" y="446"/>
                  </a:cubicBezTo>
                  <a:cubicBezTo>
                    <a:pt x="131" y="446"/>
                    <a:pt x="159" y="432"/>
                    <a:pt x="159" y="432"/>
                  </a:cubicBezTo>
                  <a:cubicBezTo>
                    <a:pt x="309" y="282"/>
                    <a:pt x="499" y="191"/>
                    <a:pt x="697" y="191"/>
                  </a:cubicBezTo>
                  <a:cubicBezTo>
                    <a:pt x="750" y="191"/>
                    <a:pt x="803" y="197"/>
                    <a:pt x="856" y="210"/>
                  </a:cubicBezTo>
                  <a:cubicBezTo>
                    <a:pt x="887" y="210"/>
                    <a:pt x="951" y="179"/>
                    <a:pt x="951" y="115"/>
                  </a:cubicBezTo>
                  <a:cubicBezTo>
                    <a:pt x="982" y="84"/>
                    <a:pt x="951" y="20"/>
                    <a:pt x="887" y="20"/>
                  </a:cubicBezTo>
                  <a:cubicBezTo>
                    <a:pt x="823" y="7"/>
                    <a:pt x="758" y="1"/>
                    <a:pt x="694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16;p50">
              <a:extLst>
                <a:ext uri="{FF2B5EF4-FFF2-40B4-BE49-F238E27FC236}">
                  <a16:creationId xmlns:a16="http://schemas.microsoft.com/office/drawing/2014/main" id="{079AAD17-C54D-D5FB-6229-D455908BEE05}"/>
                </a:ext>
              </a:extLst>
            </p:cNvPr>
            <p:cNvSpPr/>
            <p:nvPr/>
          </p:nvSpPr>
          <p:spPr>
            <a:xfrm>
              <a:off x="1667975" y="1867125"/>
              <a:ext cx="19025" cy="20125"/>
            </a:xfrm>
            <a:custGeom>
              <a:avLst/>
              <a:gdLst/>
              <a:ahLst/>
              <a:cxnLst/>
              <a:rect l="l" t="t" r="r" b="b"/>
              <a:pathLst>
                <a:path w="761" h="805" extrusionOk="0">
                  <a:moveTo>
                    <a:pt x="109" y="0"/>
                  </a:moveTo>
                  <a:cubicBezTo>
                    <a:pt x="66" y="0"/>
                    <a:pt x="32" y="30"/>
                    <a:pt x="32" y="76"/>
                  </a:cubicBezTo>
                  <a:cubicBezTo>
                    <a:pt x="0" y="108"/>
                    <a:pt x="32" y="171"/>
                    <a:pt x="95" y="203"/>
                  </a:cubicBezTo>
                  <a:cubicBezTo>
                    <a:pt x="317" y="298"/>
                    <a:pt x="507" y="488"/>
                    <a:pt x="570" y="741"/>
                  </a:cubicBezTo>
                  <a:cubicBezTo>
                    <a:pt x="570" y="773"/>
                    <a:pt x="602" y="773"/>
                    <a:pt x="634" y="773"/>
                  </a:cubicBezTo>
                  <a:cubicBezTo>
                    <a:pt x="634" y="804"/>
                    <a:pt x="665" y="804"/>
                    <a:pt x="665" y="804"/>
                  </a:cubicBezTo>
                  <a:cubicBezTo>
                    <a:pt x="729" y="773"/>
                    <a:pt x="760" y="741"/>
                    <a:pt x="760" y="678"/>
                  </a:cubicBezTo>
                  <a:cubicBezTo>
                    <a:pt x="665" y="361"/>
                    <a:pt x="444" y="108"/>
                    <a:pt x="159" y="13"/>
                  </a:cubicBezTo>
                  <a:cubicBezTo>
                    <a:pt x="142" y="4"/>
                    <a:pt x="125" y="0"/>
                    <a:pt x="109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17;p50">
              <a:extLst>
                <a:ext uri="{FF2B5EF4-FFF2-40B4-BE49-F238E27FC236}">
                  <a16:creationId xmlns:a16="http://schemas.microsoft.com/office/drawing/2014/main" id="{159396E0-1467-5C0A-798A-6E4171C98796}"/>
                </a:ext>
              </a:extLst>
            </p:cNvPr>
            <p:cNvSpPr/>
            <p:nvPr/>
          </p:nvSpPr>
          <p:spPr>
            <a:xfrm>
              <a:off x="1515950" y="1807250"/>
              <a:ext cx="72075" cy="159175"/>
            </a:xfrm>
            <a:custGeom>
              <a:avLst/>
              <a:gdLst/>
              <a:ahLst/>
              <a:cxnLst/>
              <a:rect l="l" t="t" r="r" b="b"/>
              <a:pathLst>
                <a:path w="2883" h="6367" extrusionOk="0">
                  <a:moveTo>
                    <a:pt x="539" y="1"/>
                  </a:moveTo>
                  <a:cubicBezTo>
                    <a:pt x="96" y="602"/>
                    <a:pt x="1" y="1996"/>
                    <a:pt x="223" y="3706"/>
                  </a:cubicBezTo>
                  <a:cubicBezTo>
                    <a:pt x="444" y="5543"/>
                    <a:pt x="1173" y="6366"/>
                    <a:pt x="1173" y="6366"/>
                  </a:cubicBezTo>
                  <a:cubicBezTo>
                    <a:pt x="729" y="5511"/>
                    <a:pt x="888" y="3769"/>
                    <a:pt x="1173" y="3738"/>
                  </a:cubicBezTo>
                  <a:cubicBezTo>
                    <a:pt x="1186" y="3736"/>
                    <a:pt x="1199" y="3735"/>
                    <a:pt x="1211" y="3735"/>
                  </a:cubicBezTo>
                  <a:cubicBezTo>
                    <a:pt x="1455" y="3735"/>
                    <a:pt x="1426" y="4023"/>
                    <a:pt x="1426" y="4023"/>
                  </a:cubicBezTo>
                  <a:cubicBezTo>
                    <a:pt x="2059" y="3643"/>
                    <a:pt x="2629" y="2503"/>
                    <a:pt x="2439" y="1711"/>
                  </a:cubicBezTo>
                  <a:cubicBezTo>
                    <a:pt x="2344" y="1362"/>
                    <a:pt x="2566" y="1046"/>
                    <a:pt x="2883" y="919"/>
                  </a:cubicBezTo>
                  <a:lnTo>
                    <a:pt x="2883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18;p50">
              <a:extLst>
                <a:ext uri="{FF2B5EF4-FFF2-40B4-BE49-F238E27FC236}">
                  <a16:creationId xmlns:a16="http://schemas.microsoft.com/office/drawing/2014/main" id="{87245686-F65E-E9DA-59F1-8DA373C5D5BC}"/>
                </a:ext>
              </a:extLst>
            </p:cNvPr>
            <p:cNvSpPr/>
            <p:nvPr/>
          </p:nvSpPr>
          <p:spPr>
            <a:xfrm>
              <a:off x="1506575" y="1872150"/>
              <a:ext cx="53575" cy="61075"/>
            </a:xfrm>
            <a:custGeom>
              <a:avLst/>
              <a:gdLst/>
              <a:ahLst/>
              <a:cxnLst/>
              <a:rect l="l" t="t" r="r" b="b"/>
              <a:pathLst>
                <a:path w="2143" h="2443" extrusionOk="0">
                  <a:moveTo>
                    <a:pt x="991" y="0"/>
                  </a:moveTo>
                  <a:cubicBezTo>
                    <a:pt x="357" y="0"/>
                    <a:pt x="1" y="587"/>
                    <a:pt x="186" y="1173"/>
                  </a:cubicBezTo>
                  <a:cubicBezTo>
                    <a:pt x="313" y="1680"/>
                    <a:pt x="661" y="2092"/>
                    <a:pt x="1104" y="2345"/>
                  </a:cubicBezTo>
                  <a:cubicBezTo>
                    <a:pt x="1231" y="2412"/>
                    <a:pt x="1351" y="2442"/>
                    <a:pt x="1461" y="2442"/>
                  </a:cubicBezTo>
                  <a:cubicBezTo>
                    <a:pt x="1872" y="2442"/>
                    <a:pt x="2143" y="2021"/>
                    <a:pt x="2118" y="1522"/>
                  </a:cubicBezTo>
                  <a:cubicBezTo>
                    <a:pt x="2086" y="952"/>
                    <a:pt x="1738" y="65"/>
                    <a:pt x="1041" y="2"/>
                  </a:cubicBezTo>
                  <a:cubicBezTo>
                    <a:pt x="1024" y="1"/>
                    <a:pt x="1007" y="0"/>
                    <a:pt x="991" y="0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319;p50">
              <a:extLst>
                <a:ext uri="{FF2B5EF4-FFF2-40B4-BE49-F238E27FC236}">
                  <a16:creationId xmlns:a16="http://schemas.microsoft.com/office/drawing/2014/main" id="{19B325B4-4B23-F576-9A33-EDE67B2F7252}"/>
                </a:ext>
              </a:extLst>
            </p:cNvPr>
            <p:cNvSpPr/>
            <p:nvPr/>
          </p:nvSpPr>
          <p:spPr>
            <a:xfrm>
              <a:off x="1503300" y="1739675"/>
              <a:ext cx="206650" cy="112075"/>
            </a:xfrm>
            <a:custGeom>
              <a:avLst/>
              <a:gdLst/>
              <a:ahLst/>
              <a:cxnLst/>
              <a:rect l="l" t="t" r="r" b="b"/>
              <a:pathLst>
                <a:path w="8266" h="4483" extrusionOk="0">
                  <a:moveTo>
                    <a:pt x="3426" y="0"/>
                  </a:moveTo>
                  <a:cubicBezTo>
                    <a:pt x="3372" y="0"/>
                    <a:pt x="3318" y="4"/>
                    <a:pt x="3262" y="12"/>
                  </a:cubicBezTo>
                  <a:cubicBezTo>
                    <a:pt x="2375" y="139"/>
                    <a:pt x="2470" y="740"/>
                    <a:pt x="2470" y="740"/>
                  </a:cubicBezTo>
                  <a:cubicBezTo>
                    <a:pt x="2470" y="740"/>
                    <a:pt x="2020" y="459"/>
                    <a:pt x="1588" y="459"/>
                  </a:cubicBezTo>
                  <a:cubicBezTo>
                    <a:pt x="1372" y="459"/>
                    <a:pt x="1161" y="529"/>
                    <a:pt x="1014" y="740"/>
                  </a:cubicBezTo>
                  <a:cubicBezTo>
                    <a:pt x="539" y="1374"/>
                    <a:pt x="1014" y="1690"/>
                    <a:pt x="1014" y="1690"/>
                  </a:cubicBezTo>
                  <a:cubicBezTo>
                    <a:pt x="1014" y="1690"/>
                    <a:pt x="0" y="2007"/>
                    <a:pt x="32" y="2704"/>
                  </a:cubicBezTo>
                  <a:cubicBezTo>
                    <a:pt x="82" y="3251"/>
                    <a:pt x="405" y="3310"/>
                    <a:pt x="541" y="3310"/>
                  </a:cubicBezTo>
                  <a:cubicBezTo>
                    <a:pt x="579" y="3310"/>
                    <a:pt x="602" y="3305"/>
                    <a:pt x="602" y="3305"/>
                  </a:cubicBezTo>
                  <a:lnTo>
                    <a:pt x="602" y="3305"/>
                  </a:lnTo>
                  <a:cubicBezTo>
                    <a:pt x="602" y="3305"/>
                    <a:pt x="317" y="3622"/>
                    <a:pt x="982" y="3907"/>
                  </a:cubicBezTo>
                  <a:cubicBezTo>
                    <a:pt x="1095" y="3956"/>
                    <a:pt x="1206" y="3976"/>
                    <a:pt x="1313" y="3976"/>
                  </a:cubicBezTo>
                  <a:cubicBezTo>
                    <a:pt x="1834" y="3976"/>
                    <a:pt x="2249" y="3496"/>
                    <a:pt x="2249" y="3495"/>
                  </a:cubicBezTo>
                  <a:lnTo>
                    <a:pt x="2249" y="3495"/>
                  </a:lnTo>
                  <a:cubicBezTo>
                    <a:pt x="2249" y="3496"/>
                    <a:pt x="1995" y="3876"/>
                    <a:pt x="2470" y="4160"/>
                  </a:cubicBezTo>
                  <a:cubicBezTo>
                    <a:pt x="2536" y="4195"/>
                    <a:pt x="2601" y="4210"/>
                    <a:pt x="2664" y="4210"/>
                  </a:cubicBezTo>
                  <a:cubicBezTo>
                    <a:pt x="3059" y="4210"/>
                    <a:pt x="3389" y="3622"/>
                    <a:pt x="3389" y="3622"/>
                  </a:cubicBezTo>
                  <a:cubicBezTo>
                    <a:pt x="3389" y="3622"/>
                    <a:pt x="3714" y="3930"/>
                    <a:pt x="4112" y="3930"/>
                  </a:cubicBezTo>
                  <a:cubicBezTo>
                    <a:pt x="4256" y="3930"/>
                    <a:pt x="4409" y="3890"/>
                    <a:pt x="4561" y="3780"/>
                  </a:cubicBezTo>
                  <a:cubicBezTo>
                    <a:pt x="4561" y="3780"/>
                    <a:pt x="4907" y="4075"/>
                    <a:pt x="5304" y="4075"/>
                  </a:cubicBezTo>
                  <a:cubicBezTo>
                    <a:pt x="5445" y="4075"/>
                    <a:pt x="5592" y="4038"/>
                    <a:pt x="5732" y="3939"/>
                  </a:cubicBezTo>
                  <a:cubicBezTo>
                    <a:pt x="5732" y="3939"/>
                    <a:pt x="6017" y="4414"/>
                    <a:pt x="6492" y="4477"/>
                  </a:cubicBezTo>
                  <a:cubicBezTo>
                    <a:pt x="6522" y="4481"/>
                    <a:pt x="6550" y="4483"/>
                    <a:pt x="6576" y="4483"/>
                  </a:cubicBezTo>
                  <a:cubicBezTo>
                    <a:pt x="6967" y="4483"/>
                    <a:pt x="6967" y="4065"/>
                    <a:pt x="6967" y="4065"/>
                  </a:cubicBezTo>
                  <a:cubicBezTo>
                    <a:pt x="6967" y="4065"/>
                    <a:pt x="7469" y="4337"/>
                    <a:pt x="7810" y="4337"/>
                  </a:cubicBezTo>
                  <a:cubicBezTo>
                    <a:pt x="7889" y="4337"/>
                    <a:pt x="7959" y="4323"/>
                    <a:pt x="8012" y="4287"/>
                  </a:cubicBezTo>
                  <a:cubicBezTo>
                    <a:pt x="8266" y="4097"/>
                    <a:pt x="7854" y="3274"/>
                    <a:pt x="7854" y="3274"/>
                  </a:cubicBezTo>
                  <a:cubicBezTo>
                    <a:pt x="7854" y="3274"/>
                    <a:pt x="8202" y="3084"/>
                    <a:pt x="7981" y="2450"/>
                  </a:cubicBezTo>
                  <a:cubicBezTo>
                    <a:pt x="7831" y="2000"/>
                    <a:pt x="7303" y="1927"/>
                    <a:pt x="6978" y="1927"/>
                  </a:cubicBezTo>
                  <a:cubicBezTo>
                    <a:pt x="6823" y="1927"/>
                    <a:pt x="6714" y="1944"/>
                    <a:pt x="6714" y="1944"/>
                  </a:cubicBezTo>
                  <a:cubicBezTo>
                    <a:pt x="6714" y="1944"/>
                    <a:pt x="6746" y="1342"/>
                    <a:pt x="6017" y="709"/>
                  </a:cubicBezTo>
                  <a:cubicBezTo>
                    <a:pt x="5803" y="522"/>
                    <a:pt x="5613" y="457"/>
                    <a:pt x="5453" y="457"/>
                  </a:cubicBezTo>
                  <a:cubicBezTo>
                    <a:pt x="5066" y="457"/>
                    <a:pt x="4846" y="835"/>
                    <a:pt x="4846" y="835"/>
                  </a:cubicBezTo>
                  <a:cubicBezTo>
                    <a:pt x="4846" y="835"/>
                    <a:pt x="4233" y="0"/>
                    <a:pt x="342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320;p50">
              <a:extLst>
                <a:ext uri="{FF2B5EF4-FFF2-40B4-BE49-F238E27FC236}">
                  <a16:creationId xmlns:a16="http://schemas.microsoft.com/office/drawing/2014/main" id="{77975A0D-63E1-0BD6-AAE4-1127AD823B6C}"/>
                </a:ext>
              </a:extLst>
            </p:cNvPr>
            <p:cNvSpPr/>
            <p:nvPr/>
          </p:nvSpPr>
          <p:spPr>
            <a:xfrm>
              <a:off x="1601475" y="1927600"/>
              <a:ext cx="36425" cy="41200"/>
            </a:xfrm>
            <a:custGeom>
              <a:avLst/>
              <a:gdLst/>
              <a:ahLst/>
              <a:cxnLst/>
              <a:rect l="l" t="t" r="r" b="b"/>
              <a:pathLst>
                <a:path w="1457" h="1648" extrusionOk="0">
                  <a:moveTo>
                    <a:pt x="253" y="0"/>
                  </a:moveTo>
                  <a:cubicBezTo>
                    <a:pt x="253" y="0"/>
                    <a:pt x="190" y="64"/>
                    <a:pt x="127" y="190"/>
                  </a:cubicBezTo>
                  <a:cubicBezTo>
                    <a:pt x="63" y="285"/>
                    <a:pt x="0" y="444"/>
                    <a:pt x="0" y="602"/>
                  </a:cubicBezTo>
                  <a:cubicBezTo>
                    <a:pt x="0" y="887"/>
                    <a:pt x="158" y="1235"/>
                    <a:pt x="760" y="1552"/>
                  </a:cubicBezTo>
                  <a:cubicBezTo>
                    <a:pt x="792" y="1584"/>
                    <a:pt x="855" y="1616"/>
                    <a:pt x="887" y="1647"/>
                  </a:cubicBezTo>
                  <a:cubicBezTo>
                    <a:pt x="887" y="1647"/>
                    <a:pt x="1235" y="1204"/>
                    <a:pt x="1457" y="1014"/>
                  </a:cubicBezTo>
                  <a:cubicBezTo>
                    <a:pt x="1457" y="1014"/>
                    <a:pt x="1394" y="982"/>
                    <a:pt x="1267" y="887"/>
                  </a:cubicBezTo>
                  <a:cubicBezTo>
                    <a:pt x="982" y="729"/>
                    <a:pt x="444" y="380"/>
                    <a:pt x="253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321;p50">
              <a:extLst>
                <a:ext uri="{FF2B5EF4-FFF2-40B4-BE49-F238E27FC236}">
                  <a16:creationId xmlns:a16="http://schemas.microsoft.com/office/drawing/2014/main" id="{AC16B3B5-A55C-DE55-222D-FAFD0FD7F3F9}"/>
                </a:ext>
              </a:extLst>
            </p:cNvPr>
            <p:cNvSpPr/>
            <p:nvPr/>
          </p:nvSpPr>
          <p:spPr>
            <a:xfrm>
              <a:off x="1604625" y="1927600"/>
              <a:ext cx="28525" cy="26950"/>
            </a:xfrm>
            <a:custGeom>
              <a:avLst/>
              <a:gdLst/>
              <a:ahLst/>
              <a:cxnLst/>
              <a:rect l="l" t="t" r="r" b="b"/>
              <a:pathLst>
                <a:path w="1141" h="1078" extrusionOk="0">
                  <a:moveTo>
                    <a:pt x="127" y="0"/>
                  </a:moveTo>
                  <a:cubicBezTo>
                    <a:pt x="127" y="0"/>
                    <a:pt x="64" y="64"/>
                    <a:pt x="1" y="190"/>
                  </a:cubicBezTo>
                  <a:cubicBezTo>
                    <a:pt x="64" y="475"/>
                    <a:pt x="413" y="760"/>
                    <a:pt x="951" y="1077"/>
                  </a:cubicBezTo>
                  <a:lnTo>
                    <a:pt x="1141" y="887"/>
                  </a:lnTo>
                  <a:cubicBezTo>
                    <a:pt x="856" y="729"/>
                    <a:pt x="318" y="349"/>
                    <a:pt x="127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322;p50">
              <a:extLst>
                <a:ext uri="{FF2B5EF4-FFF2-40B4-BE49-F238E27FC236}">
                  <a16:creationId xmlns:a16="http://schemas.microsoft.com/office/drawing/2014/main" id="{29BB7FE0-7665-9229-D4A7-5131A7DD58F4}"/>
                </a:ext>
              </a:extLst>
            </p:cNvPr>
            <p:cNvSpPr/>
            <p:nvPr/>
          </p:nvSpPr>
          <p:spPr>
            <a:xfrm>
              <a:off x="1601475" y="1942650"/>
              <a:ext cx="19025" cy="23775"/>
            </a:xfrm>
            <a:custGeom>
              <a:avLst/>
              <a:gdLst/>
              <a:ahLst/>
              <a:cxnLst/>
              <a:rect l="l" t="t" r="r" b="b"/>
              <a:pathLst>
                <a:path w="761" h="951" extrusionOk="0">
                  <a:moveTo>
                    <a:pt x="0" y="0"/>
                  </a:moveTo>
                  <a:cubicBezTo>
                    <a:pt x="0" y="285"/>
                    <a:pt x="158" y="633"/>
                    <a:pt x="760" y="950"/>
                  </a:cubicBezTo>
                  <a:cubicBezTo>
                    <a:pt x="760" y="823"/>
                    <a:pt x="697" y="665"/>
                    <a:pt x="570" y="475"/>
                  </a:cubicBezTo>
                  <a:cubicBezTo>
                    <a:pt x="444" y="285"/>
                    <a:pt x="222" y="127"/>
                    <a:pt x="0" y="0"/>
                  </a:cubicBez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323;p50">
              <a:extLst>
                <a:ext uri="{FF2B5EF4-FFF2-40B4-BE49-F238E27FC236}">
                  <a16:creationId xmlns:a16="http://schemas.microsoft.com/office/drawing/2014/main" id="{F82A7F5E-4159-0EB1-469A-C9157CF361FE}"/>
                </a:ext>
              </a:extLst>
            </p:cNvPr>
            <p:cNvSpPr/>
            <p:nvPr/>
          </p:nvSpPr>
          <p:spPr>
            <a:xfrm>
              <a:off x="1458950" y="2012000"/>
              <a:ext cx="254175" cy="92450"/>
            </a:xfrm>
            <a:custGeom>
              <a:avLst/>
              <a:gdLst/>
              <a:ahLst/>
              <a:cxnLst/>
              <a:rect l="l" t="t" r="r" b="b"/>
              <a:pathLst>
                <a:path w="10167" h="3698" extrusionOk="0">
                  <a:moveTo>
                    <a:pt x="1637" y="1"/>
                  </a:moveTo>
                  <a:cubicBezTo>
                    <a:pt x="688" y="1"/>
                    <a:pt x="887" y="1280"/>
                    <a:pt x="887" y="1280"/>
                  </a:cubicBezTo>
                  <a:cubicBezTo>
                    <a:pt x="887" y="1280"/>
                    <a:pt x="1" y="1280"/>
                    <a:pt x="349" y="2356"/>
                  </a:cubicBezTo>
                  <a:cubicBezTo>
                    <a:pt x="585" y="3159"/>
                    <a:pt x="3334" y="3697"/>
                    <a:pt x="5467" y="3697"/>
                  </a:cubicBezTo>
                  <a:cubicBezTo>
                    <a:pt x="6197" y="3697"/>
                    <a:pt x="6856" y="3634"/>
                    <a:pt x="7316" y="3497"/>
                  </a:cubicBezTo>
                  <a:cubicBezTo>
                    <a:pt x="9090" y="2958"/>
                    <a:pt x="10166" y="1976"/>
                    <a:pt x="9881" y="1026"/>
                  </a:cubicBezTo>
                  <a:cubicBezTo>
                    <a:pt x="9763" y="670"/>
                    <a:pt x="9573" y="559"/>
                    <a:pt x="9382" y="559"/>
                  </a:cubicBezTo>
                  <a:cubicBezTo>
                    <a:pt x="9063" y="559"/>
                    <a:pt x="8741" y="868"/>
                    <a:pt x="8741" y="868"/>
                  </a:cubicBezTo>
                  <a:cubicBezTo>
                    <a:pt x="8741" y="868"/>
                    <a:pt x="8366" y="167"/>
                    <a:pt x="7793" y="167"/>
                  </a:cubicBezTo>
                  <a:cubicBezTo>
                    <a:pt x="7722" y="167"/>
                    <a:pt x="7647" y="178"/>
                    <a:pt x="7570" y="203"/>
                  </a:cubicBezTo>
                  <a:cubicBezTo>
                    <a:pt x="6873" y="393"/>
                    <a:pt x="6525" y="2546"/>
                    <a:pt x="6525" y="2546"/>
                  </a:cubicBezTo>
                  <a:cubicBezTo>
                    <a:pt x="6525" y="2546"/>
                    <a:pt x="2946" y="140"/>
                    <a:pt x="1806" y="13"/>
                  </a:cubicBezTo>
                  <a:cubicBezTo>
                    <a:pt x="1746" y="5"/>
                    <a:pt x="1690" y="1"/>
                    <a:pt x="163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324;p50">
              <a:extLst>
                <a:ext uri="{FF2B5EF4-FFF2-40B4-BE49-F238E27FC236}">
                  <a16:creationId xmlns:a16="http://schemas.microsoft.com/office/drawing/2014/main" id="{6ED1F79B-7AE9-6D53-BE8C-8EC5C38D1637}"/>
                </a:ext>
              </a:extLst>
            </p:cNvPr>
            <p:cNvSpPr/>
            <p:nvPr/>
          </p:nvSpPr>
          <p:spPr>
            <a:xfrm>
              <a:off x="1705975" y="2003600"/>
              <a:ext cx="105325" cy="118000"/>
            </a:xfrm>
            <a:custGeom>
              <a:avLst/>
              <a:gdLst/>
              <a:ahLst/>
              <a:cxnLst/>
              <a:rect l="l" t="t" r="r" b="b"/>
              <a:pathLst>
                <a:path w="4213" h="4720" extrusionOk="0">
                  <a:moveTo>
                    <a:pt x="1046" y="1"/>
                  </a:moveTo>
                  <a:lnTo>
                    <a:pt x="856" y="191"/>
                  </a:lnTo>
                  <a:lnTo>
                    <a:pt x="95" y="1109"/>
                  </a:lnTo>
                  <a:lnTo>
                    <a:pt x="0" y="1204"/>
                  </a:lnTo>
                  <a:lnTo>
                    <a:pt x="285" y="1616"/>
                  </a:lnTo>
                  <a:cubicBezTo>
                    <a:pt x="285" y="1742"/>
                    <a:pt x="317" y="1869"/>
                    <a:pt x="349" y="1996"/>
                  </a:cubicBezTo>
                  <a:lnTo>
                    <a:pt x="349" y="2027"/>
                  </a:lnTo>
                  <a:cubicBezTo>
                    <a:pt x="475" y="2471"/>
                    <a:pt x="792" y="3009"/>
                    <a:pt x="1109" y="3516"/>
                  </a:cubicBezTo>
                  <a:cubicBezTo>
                    <a:pt x="1362" y="3928"/>
                    <a:pt x="1647" y="4308"/>
                    <a:pt x="1869" y="4624"/>
                  </a:cubicBezTo>
                  <a:cubicBezTo>
                    <a:pt x="1901" y="4656"/>
                    <a:pt x="1932" y="4688"/>
                    <a:pt x="1964" y="4719"/>
                  </a:cubicBezTo>
                  <a:cubicBezTo>
                    <a:pt x="1932" y="4688"/>
                    <a:pt x="1932" y="4624"/>
                    <a:pt x="1932" y="4593"/>
                  </a:cubicBezTo>
                  <a:cubicBezTo>
                    <a:pt x="2344" y="4308"/>
                    <a:pt x="2756" y="4023"/>
                    <a:pt x="3104" y="3674"/>
                  </a:cubicBezTo>
                  <a:cubicBezTo>
                    <a:pt x="3516" y="3326"/>
                    <a:pt x="3864" y="2914"/>
                    <a:pt x="4212" y="2502"/>
                  </a:cubicBezTo>
                  <a:cubicBezTo>
                    <a:pt x="3896" y="2154"/>
                    <a:pt x="3547" y="1774"/>
                    <a:pt x="3199" y="1457"/>
                  </a:cubicBezTo>
                  <a:cubicBezTo>
                    <a:pt x="2053" y="494"/>
                    <a:pt x="1550" y="408"/>
                    <a:pt x="1407" y="408"/>
                  </a:cubicBezTo>
                  <a:cubicBezTo>
                    <a:pt x="1376" y="408"/>
                    <a:pt x="1362" y="412"/>
                    <a:pt x="1362" y="412"/>
                  </a:cubicBezTo>
                  <a:lnTo>
                    <a:pt x="1046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325;p50">
              <a:extLst>
                <a:ext uri="{FF2B5EF4-FFF2-40B4-BE49-F238E27FC236}">
                  <a16:creationId xmlns:a16="http://schemas.microsoft.com/office/drawing/2014/main" id="{62F7BDCE-DF61-753F-3CCC-B296F5AF0560}"/>
                </a:ext>
              </a:extLst>
            </p:cNvPr>
            <p:cNvSpPr/>
            <p:nvPr/>
          </p:nvSpPr>
          <p:spPr>
            <a:xfrm>
              <a:off x="749575" y="3161900"/>
              <a:ext cx="448125" cy="448925"/>
            </a:xfrm>
            <a:custGeom>
              <a:avLst/>
              <a:gdLst/>
              <a:ahLst/>
              <a:cxnLst/>
              <a:rect l="l" t="t" r="r" b="b"/>
              <a:pathLst>
                <a:path w="17925" h="17957" extrusionOk="0">
                  <a:moveTo>
                    <a:pt x="8963" y="0"/>
                  </a:moveTo>
                  <a:cubicBezTo>
                    <a:pt x="4022" y="0"/>
                    <a:pt x="0" y="4022"/>
                    <a:pt x="0" y="8962"/>
                  </a:cubicBezTo>
                  <a:cubicBezTo>
                    <a:pt x="0" y="13935"/>
                    <a:pt x="4022" y="17956"/>
                    <a:pt x="8963" y="17956"/>
                  </a:cubicBezTo>
                  <a:cubicBezTo>
                    <a:pt x="13903" y="17956"/>
                    <a:pt x="17925" y="13935"/>
                    <a:pt x="17925" y="8962"/>
                  </a:cubicBezTo>
                  <a:cubicBezTo>
                    <a:pt x="17925" y="4022"/>
                    <a:pt x="13903" y="0"/>
                    <a:pt x="8963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326;p50">
              <a:extLst>
                <a:ext uri="{FF2B5EF4-FFF2-40B4-BE49-F238E27FC236}">
                  <a16:creationId xmlns:a16="http://schemas.microsoft.com/office/drawing/2014/main" id="{29B94C24-B370-3EAF-9B5C-A175DA8E62D0}"/>
                </a:ext>
              </a:extLst>
            </p:cNvPr>
            <p:cNvSpPr/>
            <p:nvPr/>
          </p:nvSpPr>
          <p:spPr>
            <a:xfrm>
              <a:off x="757475" y="3169800"/>
              <a:ext cx="433100" cy="433100"/>
            </a:xfrm>
            <a:custGeom>
              <a:avLst/>
              <a:gdLst/>
              <a:ahLst/>
              <a:cxnLst/>
              <a:rect l="l" t="t" r="r" b="b"/>
              <a:pathLst>
                <a:path w="17324" h="17324" extrusionOk="0">
                  <a:moveTo>
                    <a:pt x="8647" y="1"/>
                  </a:moveTo>
                  <a:cubicBezTo>
                    <a:pt x="3865" y="1"/>
                    <a:pt x="1" y="3896"/>
                    <a:pt x="1" y="8678"/>
                  </a:cubicBezTo>
                  <a:cubicBezTo>
                    <a:pt x="1" y="10927"/>
                    <a:pt x="888" y="13017"/>
                    <a:pt x="2313" y="14569"/>
                  </a:cubicBezTo>
                  <a:cubicBezTo>
                    <a:pt x="2629" y="14885"/>
                    <a:pt x="2946" y="15202"/>
                    <a:pt x="3294" y="15455"/>
                  </a:cubicBezTo>
                  <a:cubicBezTo>
                    <a:pt x="3326" y="15487"/>
                    <a:pt x="3326" y="15487"/>
                    <a:pt x="3358" y="15519"/>
                  </a:cubicBezTo>
                  <a:cubicBezTo>
                    <a:pt x="3643" y="15740"/>
                    <a:pt x="3960" y="15962"/>
                    <a:pt x="4308" y="16152"/>
                  </a:cubicBezTo>
                  <a:cubicBezTo>
                    <a:pt x="5575" y="16880"/>
                    <a:pt x="7063" y="17324"/>
                    <a:pt x="8647" y="17324"/>
                  </a:cubicBezTo>
                  <a:cubicBezTo>
                    <a:pt x="9977" y="17324"/>
                    <a:pt x="11212" y="17007"/>
                    <a:pt x="12352" y="16500"/>
                  </a:cubicBezTo>
                  <a:cubicBezTo>
                    <a:pt x="12827" y="16279"/>
                    <a:pt x="13270" y="15994"/>
                    <a:pt x="13682" y="15709"/>
                  </a:cubicBezTo>
                  <a:cubicBezTo>
                    <a:pt x="13840" y="15582"/>
                    <a:pt x="13999" y="15487"/>
                    <a:pt x="14125" y="15360"/>
                  </a:cubicBezTo>
                  <a:cubicBezTo>
                    <a:pt x="14600" y="14980"/>
                    <a:pt x="14980" y="14569"/>
                    <a:pt x="15360" y="14125"/>
                  </a:cubicBezTo>
                  <a:cubicBezTo>
                    <a:pt x="16596" y="12637"/>
                    <a:pt x="17324" y="10737"/>
                    <a:pt x="17324" y="8646"/>
                  </a:cubicBezTo>
                  <a:cubicBezTo>
                    <a:pt x="17324" y="3896"/>
                    <a:pt x="13429" y="1"/>
                    <a:pt x="8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327;p50">
              <a:extLst>
                <a:ext uri="{FF2B5EF4-FFF2-40B4-BE49-F238E27FC236}">
                  <a16:creationId xmlns:a16="http://schemas.microsoft.com/office/drawing/2014/main" id="{C92D2D8B-C12A-2730-59BD-3A8DA9F71AFC}"/>
                </a:ext>
              </a:extLst>
            </p:cNvPr>
            <p:cNvSpPr/>
            <p:nvPr/>
          </p:nvSpPr>
          <p:spPr>
            <a:xfrm>
              <a:off x="839825" y="3222125"/>
              <a:ext cx="271575" cy="380775"/>
            </a:xfrm>
            <a:custGeom>
              <a:avLst/>
              <a:gdLst/>
              <a:ahLst/>
              <a:cxnLst/>
              <a:rect l="l" t="t" r="r" b="b"/>
              <a:pathLst>
                <a:path w="10863" h="15231" extrusionOk="0">
                  <a:moveTo>
                    <a:pt x="4496" y="0"/>
                  </a:moveTo>
                  <a:cubicBezTo>
                    <a:pt x="4197" y="0"/>
                    <a:pt x="3888" y="56"/>
                    <a:pt x="3579" y="188"/>
                  </a:cubicBezTo>
                  <a:cubicBezTo>
                    <a:pt x="3484" y="251"/>
                    <a:pt x="3389" y="283"/>
                    <a:pt x="3294" y="315"/>
                  </a:cubicBezTo>
                  <a:cubicBezTo>
                    <a:pt x="1426" y="1233"/>
                    <a:pt x="602" y="2912"/>
                    <a:pt x="761" y="7472"/>
                  </a:cubicBezTo>
                  <a:cubicBezTo>
                    <a:pt x="792" y="8739"/>
                    <a:pt x="666" y="10005"/>
                    <a:pt x="476" y="11145"/>
                  </a:cubicBezTo>
                  <a:cubicBezTo>
                    <a:pt x="412" y="11589"/>
                    <a:pt x="317" y="12032"/>
                    <a:pt x="222" y="12444"/>
                  </a:cubicBezTo>
                  <a:cubicBezTo>
                    <a:pt x="159" y="12729"/>
                    <a:pt x="96" y="13014"/>
                    <a:pt x="32" y="13299"/>
                  </a:cubicBezTo>
                  <a:cubicBezTo>
                    <a:pt x="0" y="13331"/>
                    <a:pt x="0" y="13331"/>
                    <a:pt x="0" y="13362"/>
                  </a:cubicBezTo>
                  <a:cubicBezTo>
                    <a:pt x="32" y="13394"/>
                    <a:pt x="32" y="13394"/>
                    <a:pt x="64" y="13394"/>
                  </a:cubicBezTo>
                  <a:cubicBezTo>
                    <a:pt x="349" y="13647"/>
                    <a:pt x="666" y="13869"/>
                    <a:pt x="1014" y="14059"/>
                  </a:cubicBezTo>
                  <a:cubicBezTo>
                    <a:pt x="2281" y="14787"/>
                    <a:pt x="3769" y="15231"/>
                    <a:pt x="5353" y="15231"/>
                  </a:cubicBezTo>
                  <a:cubicBezTo>
                    <a:pt x="6683" y="15231"/>
                    <a:pt x="7918" y="14914"/>
                    <a:pt x="9058" y="14407"/>
                  </a:cubicBezTo>
                  <a:cubicBezTo>
                    <a:pt x="9533" y="14186"/>
                    <a:pt x="9976" y="13901"/>
                    <a:pt x="10388" y="13616"/>
                  </a:cubicBezTo>
                  <a:cubicBezTo>
                    <a:pt x="10546" y="13489"/>
                    <a:pt x="10705" y="13394"/>
                    <a:pt x="10831" y="13267"/>
                  </a:cubicBezTo>
                  <a:cubicBezTo>
                    <a:pt x="10863" y="12444"/>
                    <a:pt x="10831" y="11652"/>
                    <a:pt x="10768" y="10892"/>
                  </a:cubicBezTo>
                  <a:cubicBezTo>
                    <a:pt x="10515" y="7155"/>
                    <a:pt x="9375" y="4463"/>
                    <a:pt x="8614" y="2975"/>
                  </a:cubicBezTo>
                  <a:cubicBezTo>
                    <a:pt x="8203" y="2183"/>
                    <a:pt x="7886" y="1740"/>
                    <a:pt x="7886" y="1740"/>
                  </a:cubicBezTo>
                  <a:cubicBezTo>
                    <a:pt x="7886" y="1740"/>
                    <a:pt x="6493" y="251"/>
                    <a:pt x="4909" y="30"/>
                  </a:cubicBezTo>
                  <a:lnTo>
                    <a:pt x="4878" y="30"/>
                  </a:lnTo>
                  <a:cubicBezTo>
                    <a:pt x="4753" y="11"/>
                    <a:pt x="4625" y="0"/>
                    <a:pt x="4496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328;p50">
              <a:extLst>
                <a:ext uri="{FF2B5EF4-FFF2-40B4-BE49-F238E27FC236}">
                  <a16:creationId xmlns:a16="http://schemas.microsoft.com/office/drawing/2014/main" id="{95C661C3-0753-2EEF-C28D-A9A3BA84392C}"/>
                </a:ext>
              </a:extLst>
            </p:cNvPr>
            <p:cNvSpPr/>
            <p:nvPr/>
          </p:nvSpPr>
          <p:spPr>
            <a:xfrm>
              <a:off x="815275" y="3478575"/>
              <a:ext cx="326225" cy="124325"/>
            </a:xfrm>
            <a:custGeom>
              <a:avLst/>
              <a:gdLst/>
              <a:ahLst/>
              <a:cxnLst/>
              <a:rect l="l" t="t" r="r" b="b"/>
              <a:pathLst>
                <a:path w="13049" h="4973" extrusionOk="0">
                  <a:moveTo>
                    <a:pt x="7443" y="1"/>
                  </a:moveTo>
                  <a:cubicBezTo>
                    <a:pt x="7253" y="1"/>
                    <a:pt x="7095" y="32"/>
                    <a:pt x="6905" y="32"/>
                  </a:cubicBezTo>
                  <a:cubicBezTo>
                    <a:pt x="6081" y="64"/>
                    <a:pt x="5289" y="159"/>
                    <a:pt x="4466" y="286"/>
                  </a:cubicBezTo>
                  <a:cubicBezTo>
                    <a:pt x="4244" y="317"/>
                    <a:pt x="3991" y="349"/>
                    <a:pt x="3769" y="381"/>
                  </a:cubicBezTo>
                  <a:cubicBezTo>
                    <a:pt x="2978" y="507"/>
                    <a:pt x="2218" y="697"/>
                    <a:pt x="1458" y="887"/>
                  </a:cubicBezTo>
                  <a:cubicBezTo>
                    <a:pt x="1109" y="982"/>
                    <a:pt x="729" y="1077"/>
                    <a:pt x="381" y="1204"/>
                  </a:cubicBezTo>
                  <a:cubicBezTo>
                    <a:pt x="254" y="1363"/>
                    <a:pt x="127" y="1711"/>
                    <a:pt x="1" y="2218"/>
                  </a:cubicBezTo>
                  <a:cubicBezTo>
                    <a:pt x="317" y="2534"/>
                    <a:pt x="634" y="2819"/>
                    <a:pt x="982" y="3104"/>
                  </a:cubicBezTo>
                  <a:cubicBezTo>
                    <a:pt x="1014" y="3136"/>
                    <a:pt x="1014" y="3136"/>
                    <a:pt x="1014" y="3136"/>
                  </a:cubicBezTo>
                  <a:lnTo>
                    <a:pt x="1046" y="3136"/>
                  </a:lnTo>
                  <a:cubicBezTo>
                    <a:pt x="1331" y="3389"/>
                    <a:pt x="1648" y="3611"/>
                    <a:pt x="1964" y="3801"/>
                  </a:cubicBezTo>
                  <a:cubicBezTo>
                    <a:pt x="3263" y="4529"/>
                    <a:pt x="4751" y="4973"/>
                    <a:pt x="6335" y="4973"/>
                  </a:cubicBezTo>
                  <a:cubicBezTo>
                    <a:pt x="7665" y="4973"/>
                    <a:pt x="8900" y="4656"/>
                    <a:pt x="10040" y="4149"/>
                  </a:cubicBezTo>
                  <a:cubicBezTo>
                    <a:pt x="10515" y="3896"/>
                    <a:pt x="10958" y="3643"/>
                    <a:pt x="11370" y="3358"/>
                  </a:cubicBezTo>
                  <a:cubicBezTo>
                    <a:pt x="11528" y="3231"/>
                    <a:pt x="11687" y="3104"/>
                    <a:pt x="11813" y="3009"/>
                  </a:cubicBezTo>
                  <a:cubicBezTo>
                    <a:pt x="12257" y="2629"/>
                    <a:pt x="12668" y="2218"/>
                    <a:pt x="13048" y="1774"/>
                  </a:cubicBezTo>
                  <a:cubicBezTo>
                    <a:pt x="12637" y="1363"/>
                    <a:pt x="12162" y="951"/>
                    <a:pt x="11750" y="634"/>
                  </a:cubicBezTo>
                  <a:cubicBezTo>
                    <a:pt x="11433" y="381"/>
                    <a:pt x="11117" y="222"/>
                    <a:pt x="10863" y="159"/>
                  </a:cubicBezTo>
                  <a:cubicBezTo>
                    <a:pt x="10863" y="159"/>
                    <a:pt x="9026" y="1"/>
                    <a:pt x="744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329;p50">
              <a:extLst>
                <a:ext uri="{FF2B5EF4-FFF2-40B4-BE49-F238E27FC236}">
                  <a16:creationId xmlns:a16="http://schemas.microsoft.com/office/drawing/2014/main" id="{F5E3BF24-3147-46E3-296F-5367950CBBC2}"/>
                </a:ext>
              </a:extLst>
            </p:cNvPr>
            <p:cNvSpPr/>
            <p:nvPr/>
          </p:nvSpPr>
          <p:spPr>
            <a:xfrm>
              <a:off x="815275" y="3478575"/>
              <a:ext cx="326225" cy="124325"/>
            </a:xfrm>
            <a:custGeom>
              <a:avLst/>
              <a:gdLst/>
              <a:ahLst/>
              <a:cxnLst/>
              <a:rect l="l" t="t" r="r" b="b"/>
              <a:pathLst>
                <a:path w="13049" h="4973" extrusionOk="0">
                  <a:moveTo>
                    <a:pt x="7443" y="1"/>
                  </a:moveTo>
                  <a:cubicBezTo>
                    <a:pt x="7253" y="1"/>
                    <a:pt x="7095" y="32"/>
                    <a:pt x="6905" y="32"/>
                  </a:cubicBezTo>
                  <a:cubicBezTo>
                    <a:pt x="6081" y="64"/>
                    <a:pt x="5289" y="159"/>
                    <a:pt x="4466" y="286"/>
                  </a:cubicBezTo>
                  <a:cubicBezTo>
                    <a:pt x="4244" y="317"/>
                    <a:pt x="3991" y="349"/>
                    <a:pt x="3769" y="381"/>
                  </a:cubicBezTo>
                  <a:cubicBezTo>
                    <a:pt x="2978" y="507"/>
                    <a:pt x="2218" y="697"/>
                    <a:pt x="1458" y="887"/>
                  </a:cubicBezTo>
                  <a:cubicBezTo>
                    <a:pt x="1109" y="982"/>
                    <a:pt x="729" y="1077"/>
                    <a:pt x="381" y="1204"/>
                  </a:cubicBezTo>
                  <a:cubicBezTo>
                    <a:pt x="254" y="1363"/>
                    <a:pt x="127" y="1711"/>
                    <a:pt x="1" y="2218"/>
                  </a:cubicBezTo>
                  <a:cubicBezTo>
                    <a:pt x="317" y="2534"/>
                    <a:pt x="634" y="2819"/>
                    <a:pt x="982" y="3104"/>
                  </a:cubicBezTo>
                  <a:cubicBezTo>
                    <a:pt x="1014" y="3136"/>
                    <a:pt x="1014" y="3136"/>
                    <a:pt x="1014" y="3136"/>
                  </a:cubicBezTo>
                  <a:lnTo>
                    <a:pt x="1046" y="3136"/>
                  </a:lnTo>
                  <a:cubicBezTo>
                    <a:pt x="1331" y="3389"/>
                    <a:pt x="1648" y="3611"/>
                    <a:pt x="1964" y="3801"/>
                  </a:cubicBezTo>
                  <a:cubicBezTo>
                    <a:pt x="3263" y="4529"/>
                    <a:pt x="4751" y="4973"/>
                    <a:pt x="6335" y="4973"/>
                  </a:cubicBezTo>
                  <a:cubicBezTo>
                    <a:pt x="7665" y="4973"/>
                    <a:pt x="8900" y="4656"/>
                    <a:pt x="10040" y="4149"/>
                  </a:cubicBezTo>
                  <a:cubicBezTo>
                    <a:pt x="10515" y="3896"/>
                    <a:pt x="10958" y="3643"/>
                    <a:pt x="11370" y="3358"/>
                  </a:cubicBezTo>
                  <a:cubicBezTo>
                    <a:pt x="11528" y="3231"/>
                    <a:pt x="11687" y="3104"/>
                    <a:pt x="11813" y="3009"/>
                  </a:cubicBezTo>
                  <a:cubicBezTo>
                    <a:pt x="12257" y="2629"/>
                    <a:pt x="12668" y="2218"/>
                    <a:pt x="13048" y="1774"/>
                  </a:cubicBezTo>
                  <a:cubicBezTo>
                    <a:pt x="12637" y="1363"/>
                    <a:pt x="12162" y="951"/>
                    <a:pt x="11750" y="634"/>
                  </a:cubicBezTo>
                  <a:cubicBezTo>
                    <a:pt x="11433" y="381"/>
                    <a:pt x="11117" y="222"/>
                    <a:pt x="10863" y="159"/>
                  </a:cubicBezTo>
                  <a:cubicBezTo>
                    <a:pt x="10863" y="159"/>
                    <a:pt x="9026" y="1"/>
                    <a:pt x="7443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330;p50">
              <a:extLst>
                <a:ext uri="{FF2B5EF4-FFF2-40B4-BE49-F238E27FC236}">
                  <a16:creationId xmlns:a16="http://schemas.microsoft.com/office/drawing/2014/main" id="{F7C87CBD-73C1-F180-BBE2-7D0EE2EC793B}"/>
                </a:ext>
              </a:extLst>
            </p:cNvPr>
            <p:cNvSpPr/>
            <p:nvPr/>
          </p:nvSpPr>
          <p:spPr>
            <a:xfrm>
              <a:off x="919000" y="3413650"/>
              <a:ext cx="90275" cy="110075"/>
            </a:xfrm>
            <a:custGeom>
              <a:avLst/>
              <a:gdLst/>
              <a:ahLst/>
              <a:cxnLst/>
              <a:rect l="l" t="t" r="r" b="b"/>
              <a:pathLst>
                <a:path w="3611" h="4403" extrusionOk="0">
                  <a:moveTo>
                    <a:pt x="222" y="1"/>
                  </a:moveTo>
                  <a:cubicBezTo>
                    <a:pt x="222" y="1"/>
                    <a:pt x="349" y="254"/>
                    <a:pt x="475" y="666"/>
                  </a:cubicBezTo>
                  <a:cubicBezTo>
                    <a:pt x="665" y="1363"/>
                    <a:pt x="824" y="2503"/>
                    <a:pt x="0" y="3294"/>
                  </a:cubicBezTo>
                  <a:cubicBezTo>
                    <a:pt x="0" y="3294"/>
                    <a:pt x="602" y="4150"/>
                    <a:pt x="2629" y="4403"/>
                  </a:cubicBezTo>
                  <a:cubicBezTo>
                    <a:pt x="2629" y="4403"/>
                    <a:pt x="3611" y="3738"/>
                    <a:pt x="3199" y="2946"/>
                  </a:cubicBezTo>
                  <a:cubicBezTo>
                    <a:pt x="3199" y="2946"/>
                    <a:pt x="2787" y="2946"/>
                    <a:pt x="2597" y="2218"/>
                  </a:cubicBezTo>
                  <a:cubicBezTo>
                    <a:pt x="2566" y="2028"/>
                    <a:pt x="2534" y="1774"/>
                    <a:pt x="2534" y="1458"/>
                  </a:cubicBezTo>
                  <a:cubicBezTo>
                    <a:pt x="2534" y="1173"/>
                    <a:pt x="2566" y="856"/>
                    <a:pt x="2629" y="444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rgbClr val="FC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31;p50">
              <a:extLst>
                <a:ext uri="{FF2B5EF4-FFF2-40B4-BE49-F238E27FC236}">
                  <a16:creationId xmlns:a16="http://schemas.microsoft.com/office/drawing/2014/main" id="{D20A3C18-B957-FE6C-5616-F14134FB9700}"/>
                </a:ext>
              </a:extLst>
            </p:cNvPr>
            <p:cNvSpPr/>
            <p:nvPr/>
          </p:nvSpPr>
          <p:spPr>
            <a:xfrm>
              <a:off x="923750" y="3413650"/>
              <a:ext cx="60975" cy="55450"/>
            </a:xfrm>
            <a:custGeom>
              <a:avLst/>
              <a:gdLst/>
              <a:ahLst/>
              <a:cxnLst/>
              <a:rect l="l" t="t" r="r" b="b"/>
              <a:pathLst>
                <a:path w="2439" h="2218" extrusionOk="0">
                  <a:moveTo>
                    <a:pt x="0" y="1"/>
                  </a:moveTo>
                  <a:cubicBezTo>
                    <a:pt x="0" y="1"/>
                    <a:pt x="159" y="254"/>
                    <a:pt x="254" y="666"/>
                  </a:cubicBezTo>
                  <a:cubicBezTo>
                    <a:pt x="729" y="1331"/>
                    <a:pt x="1457" y="2091"/>
                    <a:pt x="2407" y="2218"/>
                  </a:cubicBezTo>
                  <a:cubicBezTo>
                    <a:pt x="2376" y="2028"/>
                    <a:pt x="2344" y="1774"/>
                    <a:pt x="2344" y="1458"/>
                  </a:cubicBezTo>
                  <a:cubicBezTo>
                    <a:pt x="2344" y="1173"/>
                    <a:pt x="2376" y="856"/>
                    <a:pt x="2439" y="4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AA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332;p50">
              <a:extLst>
                <a:ext uri="{FF2B5EF4-FFF2-40B4-BE49-F238E27FC236}">
                  <a16:creationId xmlns:a16="http://schemas.microsoft.com/office/drawing/2014/main" id="{CD7E879A-1728-A596-5BA3-CD874442486D}"/>
                </a:ext>
              </a:extLst>
            </p:cNvPr>
            <p:cNvSpPr/>
            <p:nvPr/>
          </p:nvSpPr>
          <p:spPr>
            <a:xfrm>
              <a:off x="875500" y="3256850"/>
              <a:ext cx="169200" cy="187875"/>
            </a:xfrm>
            <a:custGeom>
              <a:avLst/>
              <a:gdLst/>
              <a:ahLst/>
              <a:cxnLst/>
              <a:rect l="l" t="t" r="r" b="b"/>
              <a:pathLst>
                <a:path w="6768" h="7515" extrusionOk="0">
                  <a:moveTo>
                    <a:pt x="3794" y="1"/>
                  </a:moveTo>
                  <a:cubicBezTo>
                    <a:pt x="371" y="1"/>
                    <a:pt x="1" y="6440"/>
                    <a:pt x="3514" y="7381"/>
                  </a:cubicBezTo>
                  <a:cubicBezTo>
                    <a:pt x="3867" y="7472"/>
                    <a:pt x="4184" y="7515"/>
                    <a:pt x="4469" y="7515"/>
                  </a:cubicBezTo>
                  <a:cubicBezTo>
                    <a:pt x="6278" y="7515"/>
                    <a:pt x="6767" y="5776"/>
                    <a:pt x="6712" y="3423"/>
                  </a:cubicBezTo>
                  <a:cubicBezTo>
                    <a:pt x="6617" y="1238"/>
                    <a:pt x="5984" y="97"/>
                    <a:pt x="3894" y="2"/>
                  </a:cubicBezTo>
                  <a:cubicBezTo>
                    <a:pt x="3860" y="1"/>
                    <a:pt x="3827" y="1"/>
                    <a:pt x="3794" y="1"/>
                  </a:cubicBezTo>
                  <a:close/>
                </a:path>
              </a:pathLst>
            </a:custGeom>
            <a:solidFill>
              <a:srgbClr val="FC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33;p50">
              <a:extLst>
                <a:ext uri="{FF2B5EF4-FFF2-40B4-BE49-F238E27FC236}">
                  <a16:creationId xmlns:a16="http://schemas.microsoft.com/office/drawing/2014/main" id="{EC997BA8-6F6B-BEB3-AEF3-DAEE40E772A4}"/>
                </a:ext>
              </a:extLst>
            </p:cNvPr>
            <p:cNvSpPr/>
            <p:nvPr/>
          </p:nvSpPr>
          <p:spPr>
            <a:xfrm>
              <a:off x="1009250" y="3338450"/>
              <a:ext cx="14275" cy="27950"/>
            </a:xfrm>
            <a:custGeom>
              <a:avLst/>
              <a:gdLst/>
              <a:ahLst/>
              <a:cxnLst/>
              <a:rect l="l" t="t" r="r" b="b"/>
              <a:pathLst>
                <a:path w="571" h="1118" extrusionOk="0">
                  <a:moveTo>
                    <a:pt x="1" y="0"/>
                  </a:moveTo>
                  <a:lnTo>
                    <a:pt x="1" y="1109"/>
                  </a:lnTo>
                  <a:cubicBezTo>
                    <a:pt x="39" y="1115"/>
                    <a:pt x="75" y="1118"/>
                    <a:pt x="109" y="1118"/>
                  </a:cubicBezTo>
                  <a:cubicBezTo>
                    <a:pt x="417" y="1118"/>
                    <a:pt x="571" y="887"/>
                    <a:pt x="571" y="887"/>
                  </a:cubicBezTo>
                  <a:cubicBezTo>
                    <a:pt x="254" y="5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8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34;p50">
              <a:extLst>
                <a:ext uri="{FF2B5EF4-FFF2-40B4-BE49-F238E27FC236}">
                  <a16:creationId xmlns:a16="http://schemas.microsoft.com/office/drawing/2014/main" id="{06F99B4C-4065-6E03-9F64-3CF95EF94A0A}"/>
                </a:ext>
              </a:extLst>
            </p:cNvPr>
            <p:cNvSpPr/>
            <p:nvPr/>
          </p:nvSpPr>
          <p:spPr>
            <a:xfrm>
              <a:off x="951450" y="3293075"/>
              <a:ext cx="29325" cy="12925"/>
            </a:xfrm>
            <a:custGeom>
              <a:avLst/>
              <a:gdLst/>
              <a:ahLst/>
              <a:cxnLst/>
              <a:rect l="l" t="t" r="r" b="b"/>
              <a:pathLst>
                <a:path w="1173" h="517" extrusionOk="0">
                  <a:moveTo>
                    <a:pt x="894" y="1"/>
                  </a:moveTo>
                  <a:cubicBezTo>
                    <a:pt x="671" y="1"/>
                    <a:pt x="293" y="45"/>
                    <a:pt x="33" y="327"/>
                  </a:cubicBezTo>
                  <a:cubicBezTo>
                    <a:pt x="1" y="390"/>
                    <a:pt x="1" y="454"/>
                    <a:pt x="64" y="485"/>
                  </a:cubicBezTo>
                  <a:cubicBezTo>
                    <a:pt x="64" y="517"/>
                    <a:pt x="96" y="517"/>
                    <a:pt x="128" y="517"/>
                  </a:cubicBezTo>
                  <a:cubicBezTo>
                    <a:pt x="159" y="517"/>
                    <a:pt x="191" y="517"/>
                    <a:pt x="223" y="485"/>
                  </a:cubicBezTo>
                  <a:cubicBezTo>
                    <a:pt x="407" y="260"/>
                    <a:pt x="684" y="220"/>
                    <a:pt x="865" y="220"/>
                  </a:cubicBezTo>
                  <a:cubicBezTo>
                    <a:pt x="964" y="220"/>
                    <a:pt x="1035" y="232"/>
                    <a:pt x="1046" y="232"/>
                  </a:cubicBezTo>
                  <a:cubicBezTo>
                    <a:pt x="1078" y="232"/>
                    <a:pt x="1141" y="200"/>
                    <a:pt x="1173" y="137"/>
                  </a:cubicBezTo>
                  <a:cubicBezTo>
                    <a:pt x="1173" y="74"/>
                    <a:pt x="1141" y="42"/>
                    <a:pt x="1078" y="10"/>
                  </a:cubicBezTo>
                  <a:cubicBezTo>
                    <a:pt x="1068" y="10"/>
                    <a:pt x="998" y="1"/>
                    <a:pt x="894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35;p50">
              <a:extLst>
                <a:ext uri="{FF2B5EF4-FFF2-40B4-BE49-F238E27FC236}">
                  <a16:creationId xmlns:a16="http://schemas.microsoft.com/office/drawing/2014/main" id="{30033F63-8C19-76C6-0257-3820B2198133}"/>
                </a:ext>
              </a:extLst>
            </p:cNvPr>
            <p:cNvSpPr/>
            <p:nvPr/>
          </p:nvSpPr>
          <p:spPr>
            <a:xfrm>
              <a:off x="1013225" y="3291975"/>
              <a:ext cx="26925" cy="11650"/>
            </a:xfrm>
            <a:custGeom>
              <a:avLst/>
              <a:gdLst/>
              <a:ahLst/>
              <a:cxnLst/>
              <a:rect l="l" t="t" r="r" b="b"/>
              <a:pathLst>
                <a:path w="1077" h="466" extrusionOk="0">
                  <a:moveTo>
                    <a:pt x="290" y="0"/>
                  </a:moveTo>
                  <a:cubicBezTo>
                    <a:pt x="168" y="0"/>
                    <a:pt x="95" y="23"/>
                    <a:pt x="95" y="23"/>
                  </a:cubicBezTo>
                  <a:cubicBezTo>
                    <a:pt x="32" y="54"/>
                    <a:pt x="0" y="118"/>
                    <a:pt x="0" y="181"/>
                  </a:cubicBezTo>
                  <a:cubicBezTo>
                    <a:pt x="32" y="244"/>
                    <a:pt x="95" y="244"/>
                    <a:pt x="158" y="244"/>
                  </a:cubicBezTo>
                  <a:cubicBezTo>
                    <a:pt x="158" y="244"/>
                    <a:pt x="209" y="229"/>
                    <a:pt x="296" y="229"/>
                  </a:cubicBezTo>
                  <a:cubicBezTo>
                    <a:pt x="427" y="229"/>
                    <a:pt x="640" y="263"/>
                    <a:pt x="887" y="434"/>
                  </a:cubicBezTo>
                  <a:cubicBezTo>
                    <a:pt x="887" y="434"/>
                    <a:pt x="918" y="466"/>
                    <a:pt x="950" y="466"/>
                  </a:cubicBezTo>
                  <a:cubicBezTo>
                    <a:pt x="982" y="434"/>
                    <a:pt x="1013" y="434"/>
                    <a:pt x="1045" y="403"/>
                  </a:cubicBezTo>
                  <a:cubicBezTo>
                    <a:pt x="1077" y="339"/>
                    <a:pt x="1077" y="276"/>
                    <a:pt x="1013" y="244"/>
                  </a:cubicBezTo>
                  <a:cubicBezTo>
                    <a:pt x="720" y="43"/>
                    <a:pt x="459" y="0"/>
                    <a:pt x="29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36;p50">
              <a:extLst>
                <a:ext uri="{FF2B5EF4-FFF2-40B4-BE49-F238E27FC236}">
                  <a16:creationId xmlns:a16="http://schemas.microsoft.com/office/drawing/2014/main" id="{92D0ACA1-5851-CCFB-9FA0-112F4703AB7A}"/>
                </a:ext>
              </a:extLst>
            </p:cNvPr>
            <p:cNvSpPr/>
            <p:nvPr/>
          </p:nvSpPr>
          <p:spPr>
            <a:xfrm>
              <a:off x="964925" y="3375650"/>
              <a:ext cx="36425" cy="28525"/>
            </a:xfrm>
            <a:custGeom>
              <a:avLst/>
              <a:gdLst/>
              <a:ahLst/>
              <a:cxnLst/>
              <a:rect l="l" t="t" r="r" b="b"/>
              <a:pathLst>
                <a:path w="1457" h="1141" extrusionOk="0">
                  <a:moveTo>
                    <a:pt x="64" y="1"/>
                  </a:moveTo>
                  <a:cubicBezTo>
                    <a:pt x="64" y="1"/>
                    <a:pt x="32" y="64"/>
                    <a:pt x="32" y="191"/>
                  </a:cubicBezTo>
                  <a:cubicBezTo>
                    <a:pt x="0" y="317"/>
                    <a:pt x="32" y="444"/>
                    <a:pt x="64" y="571"/>
                  </a:cubicBezTo>
                  <a:cubicBezTo>
                    <a:pt x="159" y="824"/>
                    <a:pt x="412" y="1046"/>
                    <a:pt x="1045" y="1141"/>
                  </a:cubicBezTo>
                  <a:lnTo>
                    <a:pt x="1172" y="1141"/>
                  </a:lnTo>
                  <a:cubicBezTo>
                    <a:pt x="1172" y="1141"/>
                    <a:pt x="1299" y="666"/>
                    <a:pt x="1457" y="444"/>
                  </a:cubicBezTo>
                  <a:cubicBezTo>
                    <a:pt x="1457" y="444"/>
                    <a:pt x="1362" y="412"/>
                    <a:pt x="1235" y="412"/>
                  </a:cubicBezTo>
                  <a:cubicBezTo>
                    <a:pt x="919" y="349"/>
                    <a:pt x="380" y="222"/>
                    <a:pt x="64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37;p50">
              <a:extLst>
                <a:ext uri="{FF2B5EF4-FFF2-40B4-BE49-F238E27FC236}">
                  <a16:creationId xmlns:a16="http://schemas.microsoft.com/office/drawing/2014/main" id="{4DEFD28D-EDCB-638F-42E7-5F4CAB02EC97}"/>
                </a:ext>
              </a:extLst>
            </p:cNvPr>
            <p:cNvSpPr/>
            <p:nvPr/>
          </p:nvSpPr>
          <p:spPr>
            <a:xfrm>
              <a:off x="965700" y="3374875"/>
              <a:ext cx="30125" cy="15850"/>
            </a:xfrm>
            <a:custGeom>
              <a:avLst/>
              <a:gdLst/>
              <a:ahLst/>
              <a:cxnLst/>
              <a:rect l="l" t="t" r="r" b="b"/>
              <a:pathLst>
                <a:path w="1205" h="634" extrusionOk="0">
                  <a:moveTo>
                    <a:pt x="33" y="0"/>
                  </a:moveTo>
                  <a:cubicBezTo>
                    <a:pt x="33" y="0"/>
                    <a:pt x="1" y="95"/>
                    <a:pt x="1" y="222"/>
                  </a:cubicBezTo>
                  <a:cubicBezTo>
                    <a:pt x="159" y="412"/>
                    <a:pt x="539" y="538"/>
                    <a:pt x="1109" y="634"/>
                  </a:cubicBezTo>
                  <a:lnTo>
                    <a:pt x="1204" y="412"/>
                  </a:lnTo>
                  <a:cubicBezTo>
                    <a:pt x="888" y="380"/>
                    <a:pt x="349" y="253"/>
                    <a:pt x="3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38;p50">
              <a:extLst>
                <a:ext uri="{FF2B5EF4-FFF2-40B4-BE49-F238E27FC236}">
                  <a16:creationId xmlns:a16="http://schemas.microsoft.com/office/drawing/2014/main" id="{4AF1D775-EFF8-0D0F-9CD3-E035EBB119D6}"/>
                </a:ext>
              </a:extLst>
            </p:cNvPr>
            <p:cNvSpPr/>
            <p:nvPr/>
          </p:nvSpPr>
          <p:spPr>
            <a:xfrm>
              <a:off x="966500" y="3389900"/>
              <a:ext cx="24575" cy="14275"/>
            </a:xfrm>
            <a:custGeom>
              <a:avLst/>
              <a:gdLst/>
              <a:ahLst/>
              <a:cxnLst/>
              <a:rect l="l" t="t" r="r" b="b"/>
              <a:pathLst>
                <a:path w="983" h="571" extrusionOk="0">
                  <a:moveTo>
                    <a:pt x="1" y="1"/>
                  </a:moveTo>
                  <a:cubicBezTo>
                    <a:pt x="96" y="254"/>
                    <a:pt x="349" y="476"/>
                    <a:pt x="982" y="571"/>
                  </a:cubicBezTo>
                  <a:cubicBezTo>
                    <a:pt x="919" y="444"/>
                    <a:pt x="824" y="318"/>
                    <a:pt x="666" y="223"/>
                  </a:cubicBezTo>
                  <a:cubicBezTo>
                    <a:pt x="444" y="96"/>
                    <a:pt x="222" y="33"/>
                    <a:pt x="1" y="1"/>
                  </a:cubicBez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39;p50">
              <a:extLst>
                <a:ext uri="{FF2B5EF4-FFF2-40B4-BE49-F238E27FC236}">
                  <a16:creationId xmlns:a16="http://schemas.microsoft.com/office/drawing/2014/main" id="{8EE20048-7E0A-E030-7FC9-705869735470}"/>
                </a:ext>
              </a:extLst>
            </p:cNvPr>
            <p:cNvSpPr/>
            <p:nvPr/>
          </p:nvSpPr>
          <p:spPr>
            <a:xfrm>
              <a:off x="871625" y="3236150"/>
              <a:ext cx="184375" cy="168025"/>
            </a:xfrm>
            <a:custGeom>
              <a:avLst/>
              <a:gdLst/>
              <a:ahLst/>
              <a:cxnLst/>
              <a:rect l="l" t="t" r="r" b="b"/>
              <a:pathLst>
                <a:path w="7375" h="6721" extrusionOk="0">
                  <a:moveTo>
                    <a:pt x="3547" y="0"/>
                  </a:moveTo>
                  <a:cubicBezTo>
                    <a:pt x="147" y="0"/>
                    <a:pt x="1" y="5108"/>
                    <a:pt x="1769" y="6721"/>
                  </a:cubicBezTo>
                  <a:cubicBezTo>
                    <a:pt x="1769" y="6721"/>
                    <a:pt x="945" y="5359"/>
                    <a:pt x="1610" y="4314"/>
                  </a:cubicBezTo>
                  <a:cubicBezTo>
                    <a:pt x="1610" y="4314"/>
                    <a:pt x="2655" y="2604"/>
                    <a:pt x="2560" y="1274"/>
                  </a:cubicBezTo>
                  <a:cubicBezTo>
                    <a:pt x="2560" y="1274"/>
                    <a:pt x="3318" y="997"/>
                    <a:pt x="4195" y="997"/>
                  </a:cubicBezTo>
                  <a:cubicBezTo>
                    <a:pt x="5394" y="997"/>
                    <a:pt x="6817" y="1515"/>
                    <a:pt x="6836" y="3966"/>
                  </a:cubicBezTo>
                  <a:cubicBezTo>
                    <a:pt x="6836" y="3966"/>
                    <a:pt x="7374" y="229"/>
                    <a:pt x="3764" y="7"/>
                  </a:cubicBezTo>
                  <a:cubicBezTo>
                    <a:pt x="3690" y="3"/>
                    <a:pt x="3618" y="0"/>
                    <a:pt x="3547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340;p50">
              <a:extLst>
                <a:ext uri="{FF2B5EF4-FFF2-40B4-BE49-F238E27FC236}">
                  <a16:creationId xmlns:a16="http://schemas.microsoft.com/office/drawing/2014/main" id="{27BD6B3E-096C-6280-6DC9-D7D9CCDF29CD}"/>
                </a:ext>
              </a:extLst>
            </p:cNvPr>
            <p:cNvSpPr/>
            <p:nvPr/>
          </p:nvSpPr>
          <p:spPr>
            <a:xfrm>
              <a:off x="869900" y="3332875"/>
              <a:ext cx="49925" cy="44625"/>
            </a:xfrm>
            <a:custGeom>
              <a:avLst/>
              <a:gdLst/>
              <a:ahLst/>
              <a:cxnLst/>
              <a:rect l="l" t="t" r="r" b="b"/>
              <a:pathLst>
                <a:path w="1997" h="1785" extrusionOk="0">
                  <a:moveTo>
                    <a:pt x="1096" y="0"/>
                  </a:moveTo>
                  <a:cubicBezTo>
                    <a:pt x="1080" y="0"/>
                    <a:pt x="1063" y="1"/>
                    <a:pt x="1046" y="2"/>
                  </a:cubicBezTo>
                  <a:cubicBezTo>
                    <a:pt x="381" y="65"/>
                    <a:pt x="1" y="1395"/>
                    <a:pt x="1616" y="1775"/>
                  </a:cubicBezTo>
                  <a:cubicBezTo>
                    <a:pt x="1641" y="1781"/>
                    <a:pt x="1665" y="1785"/>
                    <a:pt x="1687" y="1785"/>
                  </a:cubicBezTo>
                  <a:cubicBezTo>
                    <a:pt x="1893" y="1785"/>
                    <a:pt x="1996" y="1517"/>
                    <a:pt x="1996" y="888"/>
                  </a:cubicBezTo>
                  <a:cubicBezTo>
                    <a:pt x="1996" y="549"/>
                    <a:pt x="1696" y="0"/>
                    <a:pt x="1096" y="0"/>
                  </a:cubicBezTo>
                  <a:close/>
                </a:path>
              </a:pathLst>
            </a:custGeom>
            <a:solidFill>
              <a:srgbClr val="FC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341;p50">
              <a:extLst>
                <a:ext uri="{FF2B5EF4-FFF2-40B4-BE49-F238E27FC236}">
                  <a16:creationId xmlns:a16="http://schemas.microsoft.com/office/drawing/2014/main" id="{D87CBACA-6110-34E8-788A-BF7F8A72B018}"/>
                </a:ext>
              </a:extLst>
            </p:cNvPr>
            <p:cNvSpPr/>
            <p:nvPr/>
          </p:nvSpPr>
          <p:spPr>
            <a:xfrm>
              <a:off x="850125" y="3218575"/>
              <a:ext cx="215375" cy="139700"/>
            </a:xfrm>
            <a:custGeom>
              <a:avLst/>
              <a:gdLst/>
              <a:ahLst/>
              <a:cxnLst/>
              <a:rect l="l" t="t" r="r" b="b"/>
              <a:pathLst>
                <a:path w="8615" h="5588" extrusionOk="0">
                  <a:moveTo>
                    <a:pt x="4835" y="1"/>
                  </a:moveTo>
                  <a:cubicBezTo>
                    <a:pt x="4385" y="1"/>
                    <a:pt x="3987" y="62"/>
                    <a:pt x="3705" y="140"/>
                  </a:cubicBezTo>
                  <a:cubicBezTo>
                    <a:pt x="0" y="1185"/>
                    <a:pt x="982" y="5587"/>
                    <a:pt x="982" y="5587"/>
                  </a:cubicBezTo>
                  <a:cubicBezTo>
                    <a:pt x="982" y="5587"/>
                    <a:pt x="1045" y="4795"/>
                    <a:pt x="2439" y="3529"/>
                  </a:cubicBezTo>
                  <a:cubicBezTo>
                    <a:pt x="3325" y="2705"/>
                    <a:pt x="5321" y="2420"/>
                    <a:pt x="5321" y="2420"/>
                  </a:cubicBezTo>
                  <a:cubicBezTo>
                    <a:pt x="5352" y="2135"/>
                    <a:pt x="5321" y="1629"/>
                    <a:pt x="5321" y="1628"/>
                  </a:cubicBezTo>
                  <a:lnTo>
                    <a:pt x="5321" y="1628"/>
                  </a:lnTo>
                  <a:cubicBezTo>
                    <a:pt x="5637" y="2008"/>
                    <a:pt x="5891" y="2452"/>
                    <a:pt x="5891" y="2452"/>
                  </a:cubicBezTo>
                  <a:cubicBezTo>
                    <a:pt x="7157" y="2579"/>
                    <a:pt x="8171" y="3149"/>
                    <a:pt x="8171" y="3149"/>
                  </a:cubicBezTo>
                  <a:lnTo>
                    <a:pt x="8614" y="2927"/>
                  </a:lnTo>
                  <a:cubicBezTo>
                    <a:pt x="8066" y="566"/>
                    <a:pt x="6207" y="1"/>
                    <a:pt x="4835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42;p50">
              <a:extLst>
                <a:ext uri="{FF2B5EF4-FFF2-40B4-BE49-F238E27FC236}">
                  <a16:creationId xmlns:a16="http://schemas.microsoft.com/office/drawing/2014/main" id="{C1CA614C-92AE-2287-51CD-CAB641DE9A48}"/>
                </a:ext>
              </a:extLst>
            </p:cNvPr>
            <p:cNvSpPr/>
            <p:nvPr/>
          </p:nvSpPr>
          <p:spPr>
            <a:xfrm>
              <a:off x="936425" y="3220025"/>
              <a:ext cx="138575" cy="70950"/>
            </a:xfrm>
            <a:custGeom>
              <a:avLst/>
              <a:gdLst/>
              <a:ahLst/>
              <a:cxnLst/>
              <a:rect l="l" t="t" r="r" b="b"/>
              <a:pathLst>
                <a:path w="5543" h="2838" extrusionOk="0">
                  <a:moveTo>
                    <a:pt x="1743" y="1"/>
                  </a:moveTo>
                  <a:cubicBezTo>
                    <a:pt x="810" y="1"/>
                    <a:pt x="83" y="240"/>
                    <a:pt x="63" y="240"/>
                  </a:cubicBezTo>
                  <a:cubicBezTo>
                    <a:pt x="32" y="272"/>
                    <a:pt x="0" y="304"/>
                    <a:pt x="32" y="335"/>
                  </a:cubicBezTo>
                  <a:cubicBezTo>
                    <a:pt x="32" y="399"/>
                    <a:pt x="95" y="399"/>
                    <a:pt x="127" y="399"/>
                  </a:cubicBezTo>
                  <a:cubicBezTo>
                    <a:pt x="127" y="399"/>
                    <a:pt x="857" y="151"/>
                    <a:pt x="1783" y="151"/>
                  </a:cubicBezTo>
                  <a:cubicBezTo>
                    <a:pt x="2339" y="151"/>
                    <a:pt x="2965" y="240"/>
                    <a:pt x="3547" y="525"/>
                  </a:cubicBezTo>
                  <a:cubicBezTo>
                    <a:pt x="4402" y="937"/>
                    <a:pt x="5036" y="1697"/>
                    <a:pt x="5384" y="2806"/>
                  </a:cubicBezTo>
                  <a:cubicBezTo>
                    <a:pt x="5384" y="2837"/>
                    <a:pt x="5416" y="2837"/>
                    <a:pt x="5447" y="2837"/>
                  </a:cubicBezTo>
                  <a:lnTo>
                    <a:pt x="5479" y="2837"/>
                  </a:lnTo>
                  <a:cubicBezTo>
                    <a:pt x="5511" y="2837"/>
                    <a:pt x="5542" y="2774"/>
                    <a:pt x="5542" y="2742"/>
                  </a:cubicBezTo>
                  <a:cubicBezTo>
                    <a:pt x="5162" y="1634"/>
                    <a:pt x="4529" y="842"/>
                    <a:pt x="3610" y="399"/>
                  </a:cubicBezTo>
                  <a:cubicBezTo>
                    <a:pt x="2989" y="94"/>
                    <a:pt x="2326" y="1"/>
                    <a:pt x="1743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43;p50">
              <a:extLst>
                <a:ext uri="{FF2B5EF4-FFF2-40B4-BE49-F238E27FC236}">
                  <a16:creationId xmlns:a16="http://schemas.microsoft.com/office/drawing/2014/main" id="{1C441302-9960-24C6-D252-70448DE5B760}"/>
                </a:ext>
              </a:extLst>
            </p:cNvPr>
            <p:cNvSpPr/>
            <p:nvPr/>
          </p:nvSpPr>
          <p:spPr>
            <a:xfrm>
              <a:off x="962550" y="3328800"/>
              <a:ext cx="18225" cy="7300"/>
            </a:xfrm>
            <a:custGeom>
              <a:avLst/>
              <a:gdLst/>
              <a:ahLst/>
              <a:cxnLst/>
              <a:rect l="l" t="t" r="r" b="b"/>
              <a:pathLst>
                <a:path w="729" h="292" extrusionOk="0">
                  <a:moveTo>
                    <a:pt x="385" y="0"/>
                  </a:moveTo>
                  <a:cubicBezTo>
                    <a:pt x="188" y="0"/>
                    <a:pt x="0" y="165"/>
                    <a:pt x="0" y="165"/>
                  </a:cubicBezTo>
                  <a:cubicBezTo>
                    <a:pt x="50" y="156"/>
                    <a:pt x="100" y="152"/>
                    <a:pt x="150" y="152"/>
                  </a:cubicBezTo>
                  <a:cubicBezTo>
                    <a:pt x="449" y="152"/>
                    <a:pt x="729" y="291"/>
                    <a:pt x="729" y="291"/>
                  </a:cubicBezTo>
                  <a:cubicBezTo>
                    <a:pt x="642" y="68"/>
                    <a:pt x="511" y="0"/>
                    <a:pt x="385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44;p50">
              <a:extLst>
                <a:ext uri="{FF2B5EF4-FFF2-40B4-BE49-F238E27FC236}">
                  <a16:creationId xmlns:a16="http://schemas.microsoft.com/office/drawing/2014/main" id="{485247FC-530F-4846-AB5C-CE673EF840FA}"/>
                </a:ext>
              </a:extLst>
            </p:cNvPr>
            <p:cNvSpPr/>
            <p:nvPr/>
          </p:nvSpPr>
          <p:spPr>
            <a:xfrm>
              <a:off x="1021125" y="3332350"/>
              <a:ext cx="15875" cy="7700"/>
            </a:xfrm>
            <a:custGeom>
              <a:avLst/>
              <a:gdLst/>
              <a:ahLst/>
              <a:cxnLst/>
              <a:rect l="l" t="t" r="r" b="b"/>
              <a:pathLst>
                <a:path w="635" h="308" extrusionOk="0">
                  <a:moveTo>
                    <a:pt x="374" y="0"/>
                  </a:moveTo>
                  <a:cubicBezTo>
                    <a:pt x="155" y="0"/>
                    <a:pt x="1" y="308"/>
                    <a:pt x="1" y="308"/>
                  </a:cubicBezTo>
                  <a:cubicBezTo>
                    <a:pt x="222" y="181"/>
                    <a:pt x="634" y="149"/>
                    <a:pt x="634" y="149"/>
                  </a:cubicBezTo>
                  <a:cubicBezTo>
                    <a:pt x="542" y="40"/>
                    <a:pt x="454" y="0"/>
                    <a:pt x="374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45;p50">
              <a:extLst>
                <a:ext uri="{FF2B5EF4-FFF2-40B4-BE49-F238E27FC236}">
                  <a16:creationId xmlns:a16="http://schemas.microsoft.com/office/drawing/2014/main" id="{90163FC5-F603-EC6E-6815-FC418AF8BC40}"/>
                </a:ext>
              </a:extLst>
            </p:cNvPr>
            <p:cNvSpPr/>
            <p:nvPr/>
          </p:nvSpPr>
          <p:spPr>
            <a:xfrm>
              <a:off x="2832600" y="3493825"/>
              <a:ext cx="609650" cy="555425"/>
            </a:xfrm>
            <a:custGeom>
              <a:avLst/>
              <a:gdLst/>
              <a:ahLst/>
              <a:cxnLst/>
              <a:rect l="l" t="t" r="r" b="b"/>
              <a:pathLst>
                <a:path w="24386" h="22217" extrusionOk="0">
                  <a:moveTo>
                    <a:pt x="12193" y="0"/>
                  </a:moveTo>
                  <a:cubicBezTo>
                    <a:pt x="9351" y="0"/>
                    <a:pt x="6509" y="1085"/>
                    <a:pt x="4339" y="3254"/>
                  </a:cubicBezTo>
                  <a:cubicBezTo>
                    <a:pt x="1" y="7593"/>
                    <a:pt x="1" y="14623"/>
                    <a:pt x="4339" y="18962"/>
                  </a:cubicBezTo>
                  <a:cubicBezTo>
                    <a:pt x="6509" y="21131"/>
                    <a:pt x="9351" y="22216"/>
                    <a:pt x="12193" y="22216"/>
                  </a:cubicBezTo>
                  <a:cubicBezTo>
                    <a:pt x="15035" y="22216"/>
                    <a:pt x="17878" y="21131"/>
                    <a:pt x="20047" y="18962"/>
                  </a:cubicBezTo>
                  <a:cubicBezTo>
                    <a:pt x="24386" y="14623"/>
                    <a:pt x="24386" y="7593"/>
                    <a:pt x="20047" y="3254"/>
                  </a:cubicBezTo>
                  <a:cubicBezTo>
                    <a:pt x="17878" y="1085"/>
                    <a:pt x="15035" y="0"/>
                    <a:pt x="12193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46;p50">
              <a:extLst>
                <a:ext uri="{FF2B5EF4-FFF2-40B4-BE49-F238E27FC236}">
                  <a16:creationId xmlns:a16="http://schemas.microsoft.com/office/drawing/2014/main" id="{E551D28F-F98B-B6D5-FA2F-A37E065ECFE4}"/>
                </a:ext>
              </a:extLst>
            </p:cNvPr>
            <p:cNvSpPr/>
            <p:nvPr/>
          </p:nvSpPr>
          <p:spPr>
            <a:xfrm>
              <a:off x="2867425" y="3501550"/>
              <a:ext cx="540000" cy="539975"/>
            </a:xfrm>
            <a:custGeom>
              <a:avLst/>
              <a:gdLst/>
              <a:ahLst/>
              <a:cxnLst/>
              <a:rect l="l" t="t" r="r" b="b"/>
              <a:pathLst>
                <a:path w="21600" h="21599" extrusionOk="0">
                  <a:moveTo>
                    <a:pt x="10800" y="0"/>
                  </a:moveTo>
                  <a:cubicBezTo>
                    <a:pt x="4846" y="0"/>
                    <a:pt x="1" y="4845"/>
                    <a:pt x="1" y="10799"/>
                  </a:cubicBezTo>
                  <a:cubicBezTo>
                    <a:pt x="1" y="12319"/>
                    <a:pt x="318" y="13776"/>
                    <a:pt x="888" y="15106"/>
                  </a:cubicBezTo>
                  <a:cubicBezTo>
                    <a:pt x="1014" y="15391"/>
                    <a:pt x="1173" y="15676"/>
                    <a:pt x="1299" y="15930"/>
                  </a:cubicBezTo>
                  <a:cubicBezTo>
                    <a:pt x="1806" y="16880"/>
                    <a:pt x="2439" y="17735"/>
                    <a:pt x="3200" y="18463"/>
                  </a:cubicBezTo>
                  <a:cubicBezTo>
                    <a:pt x="3960" y="19223"/>
                    <a:pt x="4846" y="19888"/>
                    <a:pt x="5828" y="20395"/>
                  </a:cubicBezTo>
                  <a:cubicBezTo>
                    <a:pt x="5986" y="20458"/>
                    <a:pt x="6176" y="20553"/>
                    <a:pt x="6335" y="20648"/>
                  </a:cubicBezTo>
                  <a:cubicBezTo>
                    <a:pt x="7697" y="21250"/>
                    <a:pt x="9217" y="21598"/>
                    <a:pt x="10800" y="21598"/>
                  </a:cubicBezTo>
                  <a:cubicBezTo>
                    <a:pt x="11909" y="21598"/>
                    <a:pt x="12985" y="21440"/>
                    <a:pt x="13999" y="21123"/>
                  </a:cubicBezTo>
                  <a:cubicBezTo>
                    <a:pt x="14949" y="20838"/>
                    <a:pt x="15867" y="20395"/>
                    <a:pt x="16691" y="19857"/>
                  </a:cubicBezTo>
                  <a:cubicBezTo>
                    <a:pt x="16912" y="19730"/>
                    <a:pt x="17102" y="19572"/>
                    <a:pt x="17292" y="19413"/>
                  </a:cubicBezTo>
                  <a:cubicBezTo>
                    <a:pt x="18147" y="18780"/>
                    <a:pt x="18907" y="18020"/>
                    <a:pt x="19541" y="17133"/>
                  </a:cubicBezTo>
                  <a:cubicBezTo>
                    <a:pt x="19699" y="16943"/>
                    <a:pt x="19857" y="16721"/>
                    <a:pt x="19984" y="16500"/>
                  </a:cubicBezTo>
                  <a:cubicBezTo>
                    <a:pt x="20143" y="16215"/>
                    <a:pt x="20301" y="15930"/>
                    <a:pt x="20459" y="15645"/>
                  </a:cubicBezTo>
                  <a:cubicBezTo>
                    <a:pt x="21188" y="14188"/>
                    <a:pt x="21599" y="12541"/>
                    <a:pt x="21599" y="10799"/>
                  </a:cubicBezTo>
                  <a:cubicBezTo>
                    <a:pt x="21599" y="4845"/>
                    <a:pt x="1675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47;p50">
              <a:extLst>
                <a:ext uri="{FF2B5EF4-FFF2-40B4-BE49-F238E27FC236}">
                  <a16:creationId xmlns:a16="http://schemas.microsoft.com/office/drawing/2014/main" id="{8D6896DD-C6FD-6989-94CC-9852829A35D9}"/>
                </a:ext>
              </a:extLst>
            </p:cNvPr>
            <p:cNvSpPr/>
            <p:nvPr/>
          </p:nvSpPr>
          <p:spPr>
            <a:xfrm>
              <a:off x="2899900" y="3674900"/>
              <a:ext cx="106900" cy="288250"/>
            </a:xfrm>
            <a:custGeom>
              <a:avLst/>
              <a:gdLst/>
              <a:ahLst/>
              <a:cxnLst/>
              <a:rect l="l" t="t" r="r" b="b"/>
              <a:pathLst>
                <a:path w="4276" h="11530" extrusionOk="0">
                  <a:moveTo>
                    <a:pt x="3817" y="0"/>
                  </a:moveTo>
                  <a:cubicBezTo>
                    <a:pt x="3329" y="0"/>
                    <a:pt x="1612" y="426"/>
                    <a:pt x="1521" y="793"/>
                  </a:cubicBezTo>
                  <a:cubicBezTo>
                    <a:pt x="1426" y="1173"/>
                    <a:pt x="1806" y="3232"/>
                    <a:pt x="1711" y="3644"/>
                  </a:cubicBezTo>
                  <a:cubicBezTo>
                    <a:pt x="1647" y="3865"/>
                    <a:pt x="887" y="6240"/>
                    <a:pt x="222" y="8267"/>
                  </a:cubicBezTo>
                  <a:cubicBezTo>
                    <a:pt x="159" y="8521"/>
                    <a:pt x="64" y="8774"/>
                    <a:pt x="0" y="8996"/>
                  </a:cubicBezTo>
                  <a:cubicBezTo>
                    <a:pt x="507" y="9946"/>
                    <a:pt x="1140" y="10801"/>
                    <a:pt x="1901" y="11529"/>
                  </a:cubicBezTo>
                  <a:lnTo>
                    <a:pt x="2502" y="8647"/>
                  </a:lnTo>
                  <a:lnTo>
                    <a:pt x="3452" y="4245"/>
                  </a:lnTo>
                  <a:cubicBezTo>
                    <a:pt x="3452" y="4245"/>
                    <a:pt x="3959" y="3707"/>
                    <a:pt x="4117" y="3454"/>
                  </a:cubicBezTo>
                  <a:cubicBezTo>
                    <a:pt x="4244" y="3169"/>
                    <a:pt x="4276" y="2"/>
                    <a:pt x="3864" y="2"/>
                  </a:cubicBezTo>
                  <a:cubicBezTo>
                    <a:pt x="3850" y="1"/>
                    <a:pt x="3834" y="0"/>
                    <a:pt x="3817" y="0"/>
                  </a:cubicBezTo>
                  <a:close/>
                </a:path>
              </a:pathLst>
            </a:custGeom>
            <a:solidFill>
              <a:srgbClr val="B2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48;p50">
              <a:extLst>
                <a:ext uri="{FF2B5EF4-FFF2-40B4-BE49-F238E27FC236}">
                  <a16:creationId xmlns:a16="http://schemas.microsoft.com/office/drawing/2014/main" id="{568AB1D3-05BB-6F6F-C8E3-8FC829745160}"/>
                </a:ext>
              </a:extLst>
            </p:cNvPr>
            <p:cNvSpPr/>
            <p:nvPr/>
          </p:nvSpPr>
          <p:spPr>
            <a:xfrm>
              <a:off x="2889600" y="3879200"/>
              <a:ext cx="149675" cy="138575"/>
            </a:xfrm>
            <a:custGeom>
              <a:avLst/>
              <a:gdLst/>
              <a:ahLst/>
              <a:cxnLst/>
              <a:rect l="l" t="t" r="r" b="b"/>
              <a:pathLst>
                <a:path w="5987" h="5543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285"/>
                    <a:pt x="254" y="570"/>
                    <a:pt x="412" y="824"/>
                  </a:cubicBezTo>
                  <a:cubicBezTo>
                    <a:pt x="919" y="1774"/>
                    <a:pt x="1552" y="2629"/>
                    <a:pt x="2313" y="3357"/>
                  </a:cubicBezTo>
                  <a:cubicBezTo>
                    <a:pt x="3073" y="4117"/>
                    <a:pt x="3959" y="4782"/>
                    <a:pt x="4909" y="5289"/>
                  </a:cubicBezTo>
                  <a:cubicBezTo>
                    <a:pt x="5099" y="5384"/>
                    <a:pt x="5258" y="5447"/>
                    <a:pt x="5448" y="5542"/>
                  </a:cubicBezTo>
                  <a:lnTo>
                    <a:pt x="5574" y="4149"/>
                  </a:lnTo>
                  <a:lnTo>
                    <a:pt x="5986" y="159"/>
                  </a:lnTo>
                  <a:cubicBezTo>
                    <a:pt x="5986" y="127"/>
                    <a:pt x="5986" y="127"/>
                    <a:pt x="5986" y="127"/>
                  </a:cubicBezTo>
                  <a:cubicBezTo>
                    <a:pt x="4941" y="444"/>
                    <a:pt x="2851" y="3357"/>
                    <a:pt x="2819" y="3357"/>
                  </a:cubicBezTo>
                  <a:lnTo>
                    <a:pt x="3389" y="570"/>
                  </a:lnTo>
                  <a:lnTo>
                    <a:pt x="2914" y="475"/>
                  </a:lnTo>
                  <a:lnTo>
                    <a:pt x="634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49;p50">
              <a:extLst>
                <a:ext uri="{FF2B5EF4-FFF2-40B4-BE49-F238E27FC236}">
                  <a16:creationId xmlns:a16="http://schemas.microsoft.com/office/drawing/2014/main" id="{B1A13248-1C92-9813-052D-25AB0B9E526F}"/>
                </a:ext>
              </a:extLst>
            </p:cNvPr>
            <p:cNvSpPr/>
            <p:nvPr/>
          </p:nvSpPr>
          <p:spPr>
            <a:xfrm>
              <a:off x="2889600" y="3879200"/>
              <a:ext cx="149675" cy="138575"/>
            </a:xfrm>
            <a:custGeom>
              <a:avLst/>
              <a:gdLst/>
              <a:ahLst/>
              <a:cxnLst/>
              <a:rect l="l" t="t" r="r" b="b"/>
              <a:pathLst>
                <a:path w="5987" h="5543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285"/>
                    <a:pt x="254" y="570"/>
                    <a:pt x="412" y="824"/>
                  </a:cubicBezTo>
                  <a:cubicBezTo>
                    <a:pt x="919" y="1774"/>
                    <a:pt x="1552" y="2629"/>
                    <a:pt x="2313" y="3357"/>
                  </a:cubicBezTo>
                  <a:cubicBezTo>
                    <a:pt x="3073" y="4117"/>
                    <a:pt x="3959" y="4782"/>
                    <a:pt x="4909" y="5289"/>
                  </a:cubicBezTo>
                  <a:cubicBezTo>
                    <a:pt x="5099" y="5384"/>
                    <a:pt x="5258" y="5447"/>
                    <a:pt x="5448" y="5542"/>
                  </a:cubicBezTo>
                  <a:lnTo>
                    <a:pt x="5574" y="4149"/>
                  </a:lnTo>
                  <a:lnTo>
                    <a:pt x="5986" y="159"/>
                  </a:lnTo>
                  <a:cubicBezTo>
                    <a:pt x="5986" y="127"/>
                    <a:pt x="5986" y="127"/>
                    <a:pt x="5986" y="127"/>
                  </a:cubicBezTo>
                  <a:cubicBezTo>
                    <a:pt x="4941" y="444"/>
                    <a:pt x="2851" y="3357"/>
                    <a:pt x="2819" y="3357"/>
                  </a:cubicBezTo>
                  <a:lnTo>
                    <a:pt x="3389" y="570"/>
                  </a:lnTo>
                  <a:lnTo>
                    <a:pt x="2914" y="475"/>
                  </a:lnTo>
                  <a:lnTo>
                    <a:pt x="634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50;p50">
              <a:extLst>
                <a:ext uri="{FF2B5EF4-FFF2-40B4-BE49-F238E27FC236}">
                  <a16:creationId xmlns:a16="http://schemas.microsoft.com/office/drawing/2014/main" id="{E3580294-C4D5-662C-A9AD-679B8897B2A4}"/>
                </a:ext>
              </a:extLst>
            </p:cNvPr>
            <p:cNvSpPr/>
            <p:nvPr/>
          </p:nvSpPr>
          <p:spPr>
            <a:xfrm>
              <a:off x="3013125" y="3861150"/>
              <a:ext cx="365800" cy="180375"/>
            </a:xfrm>
            <a:custGeom>
              <a:avLst/>
              <a:gdLst/>
              <a:ahLst/>
              <a:cxnLst/>
              <a:rect l="l" t="t" r="r" b="b"/>
              <a:pathLst>
                <a:path w="14632" h="7215" extrusionOk="0">
                  <a:moveTo>
                    <a:pt x="8184" y="1"/>
                  </a:moveTo>
                  <a:cubicBezTo>
                    <a:pt x="6957" y="1"/>
                    <a:pt x="5734" y="59"/>
                    <a:pt x="4529" y="152"/>
                  </a:cubicBezTo>
                  <a:lnTo>
                    <a:pt x="4465" y="152"/>
                  </a:lnTo>
                  <a:cubicBezTo>
                    <a:pt x="3325" y="279"/>
                    <a:pt x="2154" y="532"/>
                    <a:pt x="1045" y="849"/>
                  </a:cubicBezTo>
                  <a:cubicBezTo>
                    <a:pt x="982" y="1039"/>
                    <a:pt x="443" y="2907"/>
                    <a:pt x="0" y="6011"/>
                  </a:cubicBezTo>
                  <a:cubicBezTo>
                    <a:pt x="158" y="6074"/>
                    <a:pt x="348" y="6169"/>
                    <a:pt x="507" y="6264"/>
                  </a:cubicBezTo>
                  <a:cubicBezTo>
                    <a:pt x="1869" y="6866"/>
                    <a:pt x="3389" y="7214"/>
                    <a:pt x="4972" y="7214"/>
                  </a:cubicBezTo>
                  <a:cubicBezTo>
                    <a:pt x="6081" y="7214"/>
                    <a:pt x="7157" y="7056"/>
                    <a:pt x="8171" y="6739"/>
                  </a:cubicBezTo>
                  <a:cubicBezTo>
                    <a:pt x="9121" y="6454"/>
                    <a:pt x="10039" y="6011"/>
                    <a:pt x="10863" y="5473"/>
                  </a:cubicBezTo>
                  <a:cubicBezTo>
                    <a:pt x="11084" y="5346"/>
                    <a:pt x="11274" y="5188"/>
                    <a:pt x="11464" y="5061"/>
                  </a:cubicBezTo>
                  <a:cubicBezTo>
                    <a:pt x="12319" y="4396"/>
                    <a:pt x="13079" y="3636"/>
                    <a:pt x="13713" y="2749"/>
                  </a:cubicBezTo>
                  <a:cubicBezTo>
                    <a:pt x="13871" y="2559"/>
                    <a:pt x="14029" y="2337"/>
                    <a:pt x="14156" y="2116"/>
                  </a:cubicBezTo>
                  <a:cubicBezTo>
                    <a:pt x="14315" y="1831"/>
                    <a:pt x="14473" y="1577"/>
                    <a:pt x="14631" y="1261"/>
                  </a:cubicBezTo>
                  <a:cubicBezTo>
                    <a:pt x="13903" y="754"/>
                    <a:pt x="13143" y="437"/>
                    <a:pt x="12984" y="374"/>
                  </a:cubicBezTo>
                  <a:cubicBezTo>
                    <a:pt x="11844" y="184"/>
                    <a:pt x="10704" y="57"/>
                    <a:pt x="9532" y="25"/>
                  </a:cubicBezTo>
                  <a:cubicBezTo>
                    <a:pt x="9083" y="9"/>
                    <a:pt x="8633" y="1"/>
                    <a:pt x="818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51;p50">
              <a:extLst>
                <a:ext uri="{FF2B5EF4-FFF2-40B4-BE49-F238E27FC236}">
                  <a16:creationId xmlns:a16="http://schemas.microsoft.com/office/drawing/2014/main" id="{F915E89D-D3B6-51D0-DD26-E12992A02C9E}"/>
                </a:ext>
              </a:extLst>
            </p:cNvPr>
            <p:cNvSpPr/>
            <p:nvPr/>
          </p:nvSpPr>
          <p:spPr>
            <a:xfrm>
              <a:off x="3013125" y="3861150"/>
              <a:ext cx="365800" cy="180375"/>
            </a:xfrm>
            <a:custGeom>
              <a:avLst/>
              <a:gdLst/>
              <a:ahLst/>
              <a:cxnLst/>
              <a:rect l="l" t="t" r="r" b="b"/>
              <a:pathLst>
                <a:path w="14632" h="7215" extrusionOk="0">
                  <a:moveTo>
                    <a:pt x="8184" y="1"/>
                  </a:moveTo>
                  <a:cubicBezTo>
                    <a:pt x="6957" y="1"/>
                    <a:pt x="5734" y="59"/>
                    <a:pt x="4529" y="152"/>
                  </a:cubicBezTo>
                  <a:lnTo>
                    <a:pt x="4465" y="152"/>
                  </a:lnTo>
                  <a:cubicBezTo>
                    <a:pt x="3325" y="279"/>
                    <a:pt x="2154" y="532"/>
                    <a:pt x="1045" y="849"/>
                  </a:cubicBezTo>
                  <a:cubicBezTo>
                    <a:pt x="982" y="1039"/>
                    <a:pt x="443" y="2907"/>
                    <a:pt x="0" y="6011"/>
                  </a:cubicBezTo>
                  <a:cubicBezTo>
                    <a:pt x="158" y="6074"/>
                    <a:pt x="348" y="6169"/>
                    <a:pt x="507" y="6264"/>
                  </a:cubicBezTo>
                  <a:cubicBezTo>
                    <a:pt x="1869" y="6866"/>
                    <a:pt x="3389" y="7214"/>
                    <a:pt x="4972" y="7214"/>
                  </a:cubicBezTo>
                  <a:cubicBezTo>
                    <a:pt x="6081" y="7214"/>
                    <a:pt x="7157" y="7056"/>
                    <a:pt x="8171" y="6739"/>
                  </a:cubicBezTo>
                  <a:cubicBezTo>
                    <a:pt x="9121" y="6454"/>
                    <a:pt x="10039" y="6011"/>
                    <a:pt x="10863" y="5473"/>
                  </a:cubicBezTo>
                  <a:cubicBezTo>
                    <a:pt x="11084" y="5346"/>
                    <a:pt x="11274" y="5188"/>
                    <a:pt x="11464" y="5061"/>
                  </a:cubicBezTo>
                  <a:cubicBezTo>
                    <a:pt x="12319" y="4396"/>
                    <a:pt x="13079" y="3636"/>
                    <a:pt x="13713" y="2749"/>
                  </a:cubicBezTo>
                  <a:cubicBezTo>
                    <a:pt x="13871" y="2559"/>
                    <a:pt x="14029" y="2337"/>
                    <a:pt x="14156" y="2116"/>
                  </a:cubicBezTo>
                  <a:cubicBezTo>
                    <a:pt x="14315" y="1831"/>
                    <a:pt x="14473" y="1577"/>
                    <a:pt x="14631" y="1261"/>
                  </a:cubicBezTo>
                  <a:cubicBezTo>
                    <a:pt x="13903" y="754"/>
                    <a:pt x="13143" y="437"/>
                    <a:pt x="12984" y="374"/>
                  </a:cubicBezTo>
                  <a:cubicBezTo>
                    <a:pt x="11844" y="184"/>
                    <a:pt x="10704" y="57"/>
                    <a:pt x="9532" y="25"/>
                  </a:cubicBezTo>
                  <a:cubicBezTo>
                    <a:pt x="9083" y="9"/>
                    <a:pt x="8633" y="1"/>
                    <a:pt x="8184" y="1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52;p50">
              <a:extLst>
                <a:ext uri="{FF2B5EF4-FFF2-40B4-BE49-F238E27FC236}">
                  <a16:creationId xmlns:a16="http://schemas.microsoft.com/office/drawing/2014/main" id="{D8ED12E3-1AE1-CE00-A146-2E79A0454BD5}"/>
                </a:ext>
              </a:extLst>
            </p:cNvPr>
            <p:cNvSpPr/>
            <p:nvPr/>
          </p:nvSpPr>
          <p:spPr>
            <a:xfrm>
              <a:off x="3013125" y="3888700"/>
              <a:ext cx="286625" cy="152825"/>
            </a:xfrm>
            <a:custGeom>
              <a:avLst/>
              <a:gdLst/>
              <a:ahLst/>
              <a:cxnLst/>
              <a:rect l="l" t="t" r="r" b="b"/>
              <a:pathLst>
                <a:path w="11465" h="6113" extrusionOk="0">
                  <a:moveTo>
                    <a:pt x="8487" y="0"/>
                  </a:moveTo>
                  <a:cubicBezTo>
                    <a:pt x="7656" y="483"/>
                    <a:pt x="6688" y="898"/>
                    <a:pt x="5795" y="898"/>
                  </a:cubicBezTo>
                  <a:cubicBezTo>
                    <a:pt x="5634" y="898"/>
                    <a:pt x="5475" y="884"/>
                    <a:pt x="5320" y="855"/>
                  </a:cubicBezTo>
                  <a:cubicBezTo>
                    <a:pt x="4719" y="729"/>
                    <a:pt x="4339" y="507"/>
                    <a:pt x="4117" y="222"/>
                  </a:cubicBezTo>
                  <a:cubicBezTo>
                    <a:pt x="3325" y="919"/>
                    <a:pt x="1774" y="2375"/>
                    <a:pt x="633" y="3769"/>
                  </a:cubicBezTo>
                  <a:cubicBezTo>
                    <a:pt x="412" y="4054"/>
                    <a:pt x="222" y="4339"/>
                    <a:pt x="32" y="4624"/>
                  </a:cubicBezTo>
                  <a:cubicBezTo>
                    <a:pt x="32" y="4719"/>
                    <a:pt x="0" y="4814"/>
                    <a:pt x="0" y="4909"/>
                  </a:cubicBezTo>
                  <a:cubicBezTo>
                    <a:pt x="158" y="5004"/>
                    <a:pt x="348" y="5067"/>
                    <a:pt x="507" y="5162"/>
                  </a:cubicBezTo>
                  <a:cubicBezTo>
                    <a:pt x="1869" y="5764"/>
                    <a:pt x="3389" y="6112"/>
                    <a:pt x="4972" y="6112"/>
                  </a:cubicBezTo>
                  <a:cubicBezTo>
                    <a:pt x="6081" y="6112"/>
                    <a:pt x="7157" y="5954"/>
                    <a:pt x="8171" y="5637"/>
                  </a:cubicBezTo>
                  <a:cubicBezTo>
                    <a:pt x="9121" y="5352"/>
                    <a:pt x="10039" y="4909"/>
                    <a:pt x="10863" y="4371"/>
                  </a:cubicBezTo>
                  <a:cubicBezTo>
                    <a:pt x="11084" y="4244"/>
                    <a:pt x="11274" y="4086"/>
                    <a:pt x="11464" y="3959"/>
                  </a:cubicBezTo>
                  <a:cubicBezTo>
                    <a:pt x="11433" y="3832"/>
                    <a:pt x="11369" y="3705"/>
                    <a:pt x="11306" y="3610"/>
                  </a:cubicBezTo>
                  <a:cubicBezTo>
                    <a:pt x="11053" y="3040"/>
                    <a:pt x="10641" y="2439"/>
                    <a:pt x="10166" y="1869"/>
                  </a:cubicBezTo>
                  <a:cubicBezTo>
                    <a:pt x="9564" y="1140"/>
                    <a:pt x="8899" y="444"/>
                    <a:pt x="8487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53;p50">
              <a:extLst>
                <a:ext uri="{FF2B5EF4-FFF2-40B4-BE49-F238E27FC236}">
                  <a16:creationId xmlns:a16="http://schemas.microsoft.com/office/drawing/2014/main" id="{FFAB954E-8F25-4B89-0A3A-470078ED9A49}"/>
                </a:ext>
              </a:extLst>
            </p:cNvPr>
            <p:cNvSpPr/>
            <p:nvPr/>
          </p:nvSpPr>
          <p:spPr>
            <a:xfrm>
              <a:off x="3108275" y="3720050"/>
              <a:ext cx="143175" cy="184600"/>
            </a:xfrm>
            <a:custGeom>
              <a:avLst/>
              <a:gdLst/>
              <a:ahLst/>
              <a:cxnLst/>
              <a:rect l="l" t="t" r="r" b="b"/>
              <a:pathLst>
                <a:path w="5727" h="7384" extrusionOk="0">
                  <a:moveTo>
                    <a:pt x="5093" y="1"/>
                  </a:moveTo>
                  <a:lnTo>
                    <a:pt x="2053" y="2724"/>
                  </a:lnTo>
                  <a:cubicBezTo>
                    <a:pt x="2053" y="2788"/>
                    <a:pt x="2085" y="2819"/>
                    <a:pt x="2085" y="2883"/>
                  </a:cubicBezTo>
                  <a:cubicBezTo>
                    <a:pt x="2243" y="3548"/>
                    <a:pt x="2338" y="4244"/>
                    <a:pt x="2053" y="4814"/>
                  </a:cubicBezTo>
                  <a:cubicBezTo>
                    <a:pt x="1831" y="5258"/>
                    <a:pt x="1419" y="5606"/>
                    <a:pt x="659" y="5796"/>
                  </a:cubicBezTo>
                  <a:cubicBezTo>
                    <a:pt x="659" y="5796"/>
                    <a:pt x="1" y="7383"/>
                    <a:pt x="1887" y="7383"/>
                  </a:cubicBezTo>
                  <a:cubicBezTo>
                    <a:pt x="1940" y="7383"/>
                    <a:pt x="1995" y="7382"/>
                    <a:pt x="2053" y="7380"/>
                  </a:cubicBezTo>
                  <a:cubicBezTo>
                    <a:pt x="4460" y="7253"/>
                    <a:pt x="5726" y="5701"/>
                    <a:pt x="5726" y="5701"/>
                  </a:cubicBezTo>
                  <a:cubicBezTo>
                    <a:pt x="4555" y="4624"/>
                    <a:pt x="4808" y="1648"/>
                    <a:pt x="5093" y="1"/>
                  </a:cubicBezTo>
                  <a:close/>
                </a:path>
              </a:pathLst>
            </a:custGeom>
            <a:solidFill>
              <a:srgbClr val="B2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54;p50">
              <a:extLst>
                <a:ext uri="{FF2B5EF4-FFF2-40B4-BE49-F238E27FC236}">
                  <a16:creationId xmlns:a16="http://schemas.microsoft.com/office/drawing/2014/main" id="{661EBA4A-5282-F04C-C27C-94069682B662}"/>
                </a:ext>
              </a:extLst>
            </p:cNvPr>
            <p:cNvSpPr/>
            <p:nvPr/>
          </p:nvSpPr>
          <p:spPr>
            <a:xfrm>
              <a:off x="3159575" y="3743025"/>
              <a:ext cx="66550" cy="97400"/>
            </a:xfrm>
            <a:custGeom>
              <a:avLst/>
              <a:gdLst/>
              <a:ahLst/>
              <a:cxnLst/>
              <a:rect l="l" t="t" r="r" b="b"/>
              <a:pathLst>
                <a:path w="2662" h="3896" extrusionOk="0">
                  <a:moveTo>
                    <a:pt x="2566" y="0"/>
                  </a:moveTo>
                  <a:lnTo>
                    <a:pt x="33" y="1932"/>
                  </a:lnTo>
                  <a:cubicBezTo>
                    <a:pt x="191" y="2629"/>
                    <a:pt x="286" y="3325"/>
                    <a:pt x="1" y="3895"/>
                  </a:cubicBezTo>
                  <a:cubicBezTo>
                    <a:pt x="1109" y="3579"/>
                    <a:pt x="2376" y="2534"/>
                    <a:pt x="2534" y="1489"/>
                  </a:cubicBezTo>
                  <a:cubicBezTo>
                    <a:pt x="2629" y="1014"/>
                    <a:pt x="2661" y="507"/>
                    <a:pt x="2566" y="0"/>
                  </a:cubicBezTo>
                  <a:close/>
                </a:path>
              </a:pathLst>
            </a:custGeom>
            <a:solidFill>
              <a:srgbClr val="A3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55;p50">
              <a:extLst>
                <a:ext uri="{FF2B5EF4-FFF2-40B4-BE49-F238E27FC236}">
                  <a16:creationId xmlns:a16="http://schemas.microsoft.com/office/drawing/2014/main" id="{0E28AEC4-B112-0D20-9DB8-FC2BBC006EFC}"/>
                </a:ext>
              </a:extLst>
            </p:cNvPr>
            <p:cNvSpPr/>
            <p:nvPr/>
          </p:nvSpPr>
          <p:spPr>
            <a:xfrm>
              <a:off x="3101800" y="3607175"/>
              <a:ext cx="90275" cy="94700"/>
            </a:xfrm>
            <a:custGeom>
              <a:avLst/>
              <a:gdLst/>
              <a:ahLst/>
              <a:cxnLst/>
              <a:rect l="l" t="t" r="r" b="b"/>
              <a:pathLst>
                <a:path w="3611" h="3788" extrusionOk="0">
                  <a:moveTo>
                    <a:pt x="1623" y="1"/>
                  </a:moveTo>
                  <a:cubicBezTo>
                    <a:pt x="1489" y="1"/>
                    <a:pt x="1341" y="36"/>
                    <a:pt x="1172" y="114"/>
                  </a:cubicBezTo>
                  <a:cubicBezTo>
                    <a:pt x="412" y="462"/>
                    <a:pt x="0" y="2521"/>
                    <a:pt x="570" y="3787"/>
                  </a:cubicBezTo>
                  <a:cubicBezTo>
                    <a:pt x="2945" y="2711"/>
                    <a:pt x="3610" y="1792"/>
                    <a:pt x="2882" y="969"/>
                  </a:cubicBezTo>
                  <a:cubicBezTo>
                    <a:pt x="2390" y="428"/>
                    <a:pt x="2089" y="1"/>
                    <a:pt x="1623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56;p50">
              <a:extLst>
                <a:ext uri="{FF2B5EF4-FFF2-40B4-BE49-F238E27FC236}">
                  <a16:creationId xmlns:a16="http://schemas.microsoft.com/office/drawing/2014/main" id="{10E417DC-F667-CCC0-EC81-90EC2944CB16}"/>
                </a:ext>
              </a:extLst>
            </p:cNvPr>
            <p:cNvSpPr/>
            <p:nvPr/>
          </p:nvSpPr>
          <p:spPr>
            <a:xfrm>
              <a:off x="3089900" y="3598050"/>
              <a:ext cx="171850" cy="215825"/>
            </a:xfrm>
            <a:custGeom>
              <a:avLst/>
              <a:gdLst/>
              <a:ahLst/>
              <a:cxnLst/>
              <a:rect l="l" t="t" r="r" b="b"/>
              <a:pathLst>
                <a:path w="6874" h="8633" extrusionOk="0">
                  <a:moveTo>
                    <a:pt x="3817" y="0"/>
                  </a:moveTo>
                  <a:cubicBezTo>
                    <a:pt x="3666" y="0"/>
                    <a:pt x="3512" y="12"/>
                    <a:pt x="3358" y="35"/>
                  </a:cubicBezTo>
                  <a:cubicBezTo>
                    <a:pt x="1046" y="415"/>
                    <a:pt x="1" y="3519"/>
                    <a:pt x="1" y="5577"/>
                  </a:cubicBezTo>
                  <a:cubicBezTo>
                    <a:pt x="1" y="7277"/>
                    <a:pt x="1376" y="8633"/>
                    <a:pt x="2923" y="8633"/>
                  </a:cubicBezTo>
                  <a:cubicBezTo>
                    <a:pt x="3422" y="8633"/>
                    <a:pt x="3940" y="8491"/>
                    <a:pt x="4435" y="8174"/>
                  </a:cubicBezTo>
                  <a:cubicBezTo>
                    <a:pt x="5796" y="7319"/>
                    <a:pt x="6081" y="6053"/>
                    <a:pt x="6715" y="3931"/>
                  </a:cubicBezTo>
                  <a:cubicBezTo>
                    <a:pt x="6842" y="3487"/>
                    <a:pt x="6873" y="3012"/>
                    <a:pt x="6810" y="2569"/>
                  </a:cubicBezTo>
                  <a:cubicBezTo>
                    <a:pt x="6580" y="1076"/>
                    <a:pt x="5284" y="0"/>
                    <a:pt x="3817" y="0"/>
                  </a:cubicBezTo>
                  <a:close/>
                </a:path>
              </a:pathLst>
            </a:custGeom>
            <a:solidFill>
              <a:srgbClr val="B2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57;p50">
              <a:extLst>
                <a:ext uri="{FF2B5EF4-FFF2-40B4-BE49-F238E27FC236}">
                  <a16:creationId xmlns:a16="http://schemas.microsoft.com/office/drawing/2014/main" id="{C83B1994-6E0D-0EB1-0306-F4EB7982AF4F}"/>
                </a:ext>
              </a:extLst>
            </p:cNvPr>
            <p:cNvSpPr/>
            <p:nvPr/>
          </p:nvSpPr>
          <p:spPr>
            <a:xfrm>
              <a:off x="3162750" y="3682725"/>
              <a:ext cx="11900" cy="16100"/>
            </a:xfrm>
            <a:custGeom>
              <a:avLst/>
              <a:gdLst/>
              <a:ahLst/>
              <a:cxnLst/>
              <a:rect l="l" t="t" r="r" b="b"/>
              <a:pathLst>
                <a:path w="476" h="644" extrusionOk="0">
                  <a:moveTo>
                    <a:pt x="278" y="0"/>
                  </a:moveTo>
                  <a:cubicBezTo>
                    <a:pt x="165" y="0"/>
                    <a:pt x="61" y="120"/>
                    <a:pt x="32" y="290"/>
                  </a:cubicBezTo>
                  <a:cubicBezTo>
                    <a:pt x="1" y="449"/>
                    <a:pt x="32" y="639"/>
                    <a:pt x="159" y="639"/>
                  </a:cubicBezTo>
                  <a:cubicBezTo>
                    <a:pt x="172" y="642"/>
                    <a:pt x="185" y="644"/>
                    <a:pt x="198" y="644"/>
                  </a:cubicBezTo>
                  <a:cubicBezTo>
                    <a:pt x="311" y="644"/>
                    <a:pt x="416" y="527"/>
                    <a:pt x="444" y="385"/>
                  </a:cubicBezTo>
                  <a:cubicBezTo>
                    <a:pt x="476" y="195"/>
                    <a:pt x="412" y="37"/>
                    <a:pt x="317" y="5"/>
                  </a:cubicBezTo>
                  <a:cubicBezTo>
                    <a:pt x="304" y="2"/>
                    <a:pt x="291" y="0"/>
                    <a:pt x="278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58;p50">
              <a:extLst>
                <a:ext uri="{FF2B5EF4-FFF2-40B4-BE49-F238E27FC236}">
                  <a16:creationId xmlns:a16="http://schemas.microsoft.com/office/drawing/2014/main" id="{8C3ABB72-3BD2-8179-98FB-E45098EF5D38}"/>
                </a:ext>
              </a:extLst>
            </p:cNvPr>
            <p:cNvSpPr/>
            <p:nvPr/>
          </p:nvSpPr>
          <p:spPr>
            <a:xfrm>
              <a:off x="3112875" y="3670975"/>
              <a:ext cx="11900" cy="16650"/>
            </a:xfrm>
            <a:custGeom>
              <a:avLst/>
              <a:gdLst/>
              <a:ahLst/>
              <a:cxnLst/>
              <a:rect l="l" t="t" r="r" b="b"/>
              <a:pathLst>
                <a:path w="476" h="666" extrusionOk="0">
                  <a:moveTo>
                    <a:pt x="317" y="0"/>
                  </a:moveTo>
                  <a:cubicBezTo>
                    <a:pt x="190" y="0"/>
                    <a:pt x="64" y="95"/>
                    <a:pt x="32" y="285"/>
                  </a:cubicBezTo>
                  <a:cubicBezTo>
                    <a:pt x="0" y="475"/>
                    <a:pt x="64" y="634"/>
                    <a:pt x="159" y="665"/>
                  </a:cubicBezTo>
                  <a:cubicBezTo>
                    <a:pt x="285" y="665"/>
                    <a:pt x="412" y="570"/>
                    <a:pt x="444" y="380"/>
                  </a:cubicBezTo>
                  <a:cubicBezTo>
                    <a:pt x="475" y="222"/>
                    <a:pt x="412" y="32"/>
                    <a:pt x="317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59;p50">
              <a:extLst>
                <a:ext uri="{FF2B5EF4-FFF2-40B4-BE49-F238E27FC236}">
                  <a16:creationId xmlns:a16="http://schemas.microsoft.com/office/drawing/2014/main" id="{6846BEAE-836E-4E92-8D1C-1A68DCF1DC4A}"/>
                </a:ext>
              </a:extLst>
            </p:cNvPr>
            <p:cNvSpPr/>
            <p:nvPr/>
          </p:nvSpPr>
          <p:spPr>
            <a:xfrm>
              <a:off x="3109700" y="3686800"/>
              <a:ext cx="30125" cy="41200"/>
            </a:xfrm>
            <a:custGeom>
              <a:avLst/>
              <a:gdLst/>
              <a:ahLst/>
              <a:cxnLst/>
              <a:rect l="l" t="t" r="r" b="b"/>
              <a:pathLst>
                <a:path w="1205" h="1648" extrusionOk="0">
                  <a:moveTo>
                    <a:pt x="1204" y="1"/>
                  </a:moveTo>
                  <a:lnTo>
                    <a:pt x="1204" y="1"/>
                  </a:lnTo>
                  <a:cubicBezTo>
                    <a:pt x="856" y="476"/>
                    <a:pt x="476" y="919"/>
                    <a:pt x="1" y="1299"/>
                  </a:cubicBezTo>
                  <a:cubicBezTo>
                    <a:pt x="254" y="1647"/>
                    <a:pt x="824" y="1647"/>
                    <a:pt x="824" y="1647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rgbClr val="9E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60;p50">
              <a:extLst>
                <a:ext uri="{FF2B5EF4-FFF2-40B4-BE49-F238E27FC236}">
                  <a16:creationId xmlns:a16="http://schemas.microsoft.com/office/drawing/2014/main" id="{8680FBF4-B21F-8DFA-8FA8-66A4545ED5AA}"/>
                </a:ext>
              </a:extLst>
            </p:cNvPr>
            <p:cNvSpPr/>
            <p:nvPr/>
          </p:nvSpPr>
          <p:spPr>
            <a:xfrm>
              <a:off x="3172250" y="3660675"/>
              <a:ext cx="22200" cy="19025"/>
            </a:xfrm>
            <a:custGeom>
              <a:avLst/>
              <a:gdLst/>
              <a:ahLst/>
              <a:cxnLst/>
              <a:rect l="l" t="t" r="r" b="b"/>
              <a:pathLst>
                <a:path w="888" h="761" extrusionOk="0">
                  <a:moveTo>
                    <a:pt x="127" y="1"/>
                  </a:moveTo>
                  <a:cubicBezTo>
                    <a:pt x="96" y="1"/>
                    <a:pt x="32" y="32"/>
                    <a:pt x="32" y="96"/>
                  </a:cubicBezTo>
                  <a:cubicBezTo>
                    <a:pt x="1" y="159"/>
                    <a:pt x="64" y="191"/>
                    <a:pt x="96" y="222"/>
                  </a:cubicBezTo>
                  <a:cubicBezTo>
                    <a:pt x="381" y="286"/>
                    <a:pt x="571" y="476"/>
                    <a:pt x="697" y="697"/>
                  </a:cubicBezTo>
                  <a:cubicBezTo>
                    <a:pt x="697" y="729"/>
                    <a:pt x="729" y="761"/>
                    <a:pt x="761" y="761"/>
                  </a:cubicBezTo>
                  <a:lnTo>
                    <a:pt x="824" y="761"/>
                  </a:lnTo>
                  <a:cubicBezTo>
                    <a:pt x="887" y="729"/>
                    <a:pt x="887" y="666"/>
                    <a:pt x="887" y="634"/>
                  </a:cubicBezTo>
                  <a:cubicBezTo>
                    <a:pt x="761" y="317"/>
                    <a:pt x="476" y="64"/>
                    <a:pt x="127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61;p50">
              <a:extLst>
                <a:ext uri="{FF2B5EF4-FFF2-40B4-BE49-F238E27FC236}">
                  <a16:creationId xmlns:a16="http://schemas.microsoft.com/office/drawing/2014/main" id="{76804EEC-C59B-6A89-013A-AD6BEA5B077B}"/>
                </a:ext>
              </a:extLst>
            </p:cNvPr>
            <p:cNvSpPr/>
            <p:nvPr/>
          </p:nvSpPr>
          <p:spPr>
            <a:xfrm>
              <a:off x="3102575" y="3644050"/>
              <a:ext cx="25375" cy="14275"/>
            </a:xfrm>
            <a:custGeom>
              <a:avLst/>
              <a:gdLst/>
              <a:ahLst/>
              <a:cxnLst/>
              <a:rect l="l" t="t" r="r" b="b"/>
              <a:pathLst>
                <a:path w="1015" h="571" extrusionOk="0">
                  <a:moveTo>
                    <a:pt x="919" y="1"/>
                  </a:moveTo>
                  <a:cubicBezTo>
                    <a:pt x="571" y="1"/>
                    <a:pt x="254" y="127"/>
                    <a:pt x="32" y="412"/>
                  </a:cubicBezTo>
                  <a:cubicBezTo>
                    <a:pt x="1" y="444"/>
                    <a:pt x="1" y="507"/>
                    <a:pt x="64" y="571"/>
                  </a:cubicBezTo>
                  <a:lnTo>
                    <a:pt x="96" y="571"/>
                  </a:lnTo>
                  <a:cubicBezTo>
                    <a:pt x="159" y="571"/>
                    <a:pt x="191" y="571"/>
                    <a:pt x="222" y="539"/>
                  </a:cubicBezTo>
                  <a:cubicBezTo>
                    <a:pt x="365" y="340"/>
                    <a:pt x="583" y="217"/>
                    <a:pt x="810" y="217"/>
                  </a:cubicBezTo>
                  <a:cubicBezTo>
                    <a:pt x="836" y="217"/>
                    <a:pt x="862" y="219"/>
                    <a:pt x="887" y="222"/>
                  </a:cubicBezTo>
                  <a:cubicBezTo>
                    <a:pt x="951" y="222"/>
                    <a:pt x="1014" y="191"/>
                    <a:pt x="1014" y="127"/>
                  </a:cubicBezTo>
                  <a:cubicBezTo>
                    <a:pt x="1014" y="64"/>
                    <a:pt x="982" y="1"/>
                    <a:pt x="919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62;p50">
              <a:extLst>
                <a:ext uri="{FF2B5EF4-FFF2-40B4-BE49-F238E27FC236}">
                  <a16:creationId xmlns:a16="http://schemas.microsoft.com/office/drawing/2014/main" id="{7AACAEDB-39F1-3C83-6553-FA5588BFD131}"/>
                </a:ext>
              </a:extLst>
            </p:cNvPr>
            <p:cNvSpPr/>
            <p:nvPr/>
          </p:nvSpPr>
          <p:spPr>
            <a:xfrm>
              <a:off x="3216600" y="3642000"/>
              <a:ext cx="85525" cy="92325"/>
            </a:xfrm>
            <a:custGeom>
              <a:avLst/>
              <a:gdLst/>
              <a:ahLst/>
              <a:cxnLst/>
              <a:rect l="l" t="t" r="r" b="b"/>
              <a:pathLst>
                <a:path w="3421" h="3693" extrusionOk="0">
                  <a:moveTo>
                    <a:pt x="2156" y="1"/>
                  </a:moveTo>
                  <a:cubicBezTo>
                    <a:pt x="1901" y="1"/>
                    <a:pt x="1598" y="46"/>
                    <a:pt x="1235" y="83"/>
                  </a:cubicBezTo>
                  <a:cubicBezTo>
                    <a:pt x="158" y="178"/>
                    <a:pt x="0" y="1286"/>
                    <a:pt x="1045" y="3693"/>
                  </a:cubicBezTo>
                  <a:cubicBezTo>
                    <a:pt x="2280" y="3154"/>
                    <a:pt x="3420" y="1381"/>
                    <a:pt x="3072" y="589"/>
                  </a:cubicBezTo>
                  <a:cubicBezTo>
                    <a:pt x="2857" y="120"/>
                    <a:pt x="2569" y="1"/>
                    <a:pt x="2156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63;p50">
              <a:extLst>
                <a:ext uri="{FF2B5EF4-FFF2-40B4-BE49-F238E27FC236}">
                  <a16:creationId xmlns:a16="http://schemas.microsoft.com/office/drawing/2014/main" id="{0122EFC6-5A38-0D79-9744-11011F34AE00}"/>
                </a:ext>
              </a:extLst>
            </p:cNvPr>
            <p:cNvSpPr/>
            <p:nvPr/>
          </p:nvSpPr>
          <p:spPr>
            <a:xfrm>
              <a:off x="3215575" y="3709450"/>
              <a:ext cx="65950" cy="62150"/>
            </a:xfrm>
            <a:custGeom>
              <a:avLst/>
              <a:gdLst/>
              <a:ahLst/>
              <a:cxnLst/>
              <a:rect l="l" t="t" r="r" b="b"/>
              <a:pathLst>
                <a:path w="2638" h="2486" extrusionOk="0">
                  <a:moveTo>
                    <a:pt x="1517" y="0"/>
                  </a:moveTo>
                  <a:cubicBezTo>
                    <a:pt x="880" y="0"/>
                    <a:pt x="345" y="782"/>
                    <a:pt x="168" y="1343"/>
                  </a:cubicBezTo>
                  <a:cubicBezTo>
                    <a:pt x="1" y="1927"/>
                    <a:pt x="249" y="2486"/>
                    <a:pt x="783" y="2486"/>
                  </a:cubicBezTo>
                  <a:cubicBezTo>
                    <a:pt x="857" y="2486"/>
                    <a:pt x="937" y="2475"/>
                    <a:pt x="1023" y="2452"/>
                  </a:cubicBezTo>
                  <a:cubicBezTo>
                    <a:pt x="1561" y="2293"/>
                    <a:pt x="2036" y="1945"/>
                    <a:pt x="2290" y="1438"/>
                  </a:cubicBezTo>
                  <a:cubicBezTo>
                    <a:pt x="2638" y="836"/>
                    <a:pt x="2353" y="108"/>
                    <a:pt x="1656" y="13"/>
                  </a:cubicBezTo>
                  <a:cubicBezTo>
                    <a:pt x="1609" y="5"/>
                    <a:pt x="1563" y="0"/>
                    <a:pt x="1517" y="0"/>
                  </a:cubicBezTo>
                  <a:close/>
                </a:path>
              </a:pathLst>
            </a:custGeom>
            <a:solidFill>
              <a:srgbClr val="B2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64;p50">
              <a:extLst>
                <a:ext uri="{FF2B5EF4-FFF2-40B4-BE49-F238E27FC236}">
                  <a16:creationId xmlns:a16="http://schemas.microsoft.com/office/drawing/2014/main" id="{481A6DCF-60CD-9E8E-8B22-F6432A3D9324}"/>
                </a:ext>
              </a:extLst>
            </p:cNvPr>
            <p:cNvSpPr/>
            <p:nvPr/>
          </p:nvSpPr>
          <p:spPr>
            <a:xfrm>
              <a:off x="3083575" y="3548100"/>
              <a:ext cx="235975" cy="150950"/>
            </a:xfrm>
            <a:custGeom>
              <a:avLst/>
              <a:gdLst/>
              <a:ahLst/>
              <a:cxnLst/>
              <a:rect l="l" t="t" r="r" b="b"/>
              <a:pathLst>
                <a:path w="9439" h="6038" extrusionOk="0">
                  <a:moveTo>
                    <a:pt x="3251" y="0"/>
                  </a:moveTo>
                  <a:cubicBezTo>
                    <a:pt x="2957" y="0"/>
                    <a:pt x="2642" y="38"/>
                    <a:pt x="2312" y="133"/>
                  </a:cubicBezTo>
                  <a:cubicBezTo>
                    <a:pt x="666" y="608"/>
                    <a:pt x="444" y="2477"/>
                    <a:pt x="444" y="2477"/>
                  </a:cubicBezTo>
                  <a:cubicBezTo>
                    <a:pt x="444" y="2477"/>
                    <a:pt x="666" y="1368"/>
                    <a:pt x="1426" y="1242"/>
                  </a:cubicBezTo>
                  <a:lnTo>
                    <a:pt x="1426" y="1242"/>
                  </a:lnTo>
                  <a:cubicBezTo>
                    <a:pt x="1426" y="1242"/>
                    <a:pt x="1" y="3300"/>
                    <a:pt x="1077" y="4219"/>
                  </a:cubicBezTo>
                  <a:cubicBezTo>
                    <a:pt x="1077" y="4219"/>
                    <a:pt x="1556" y="2697"/>
                    <a:pt x="3250" y="2697"/>
                  </a:cubicBezTo>
                  <a:cubicBezTo>
                    <a:pt x="3601" y="2697"/>
                    <a:pt x="4004" y="2763"/>
                    <a:pt x="4466" y="2920"/>
                  </a:cubicBezTo>
                  <a:cubicBezTo>
                    <a:pt x="4466" y="2920"/>
                    <a:pt x="4244" y="5169"/>
                    <a:pt x="6271" y="5834"/>
                  </a:cubicBezTo>
                  <a:cubicBezTo>
                    <a:pt x="6719" y="5981"/>
                    <a:pt x="7107" y="6038"/>
                    <a:pt x="7439" y="6038"/>
                  </a:cubicBezTo>
                  <a:cubicBezTo>
                    <a:pt x="8609" y="6038"/>
                    <a:pt x="9090" y="5327"/>
                    <a:pt x="9090" y="5327"/>
                  </a:cubicBezTo>
                  <a:cubicBezTo>
                    <a:pt x="9090" y="5327"/>
                    <a:pt x="8741" y="5295"/>
                    <a:pt x="8551" y="5232"/>
                  </a:cubicBezTo>
                  <a:cubicBezTo>
                    <a:pt x="8551" y="5232"/>
                    <a:pt x="9438" y="4345"/>
                    <a:pt x="9090" y="3174"/>
                  </a:cubicBezTo>
                  <a:cubicBezTo>
                    <a:pt x="8758" y="2087"/>
                    <a:pt x="7102" y="597"/>
                    <a:pt x="5494" y="597"/>
                  </a:cubicBezTo>
                  <a:cubicBezTo>
                    <a:pt x="5415" y="597"/>
                    <a:pt x="5336" y="601"/>
                    <a:pt x="5258" y="608"/>
                  </a:cubicBezTo>
                  <a:cubicBezTo>
                    <a:pt x="5258" y="608"/>
                    <a:pt x="4427" y="0"/>
                    <a:pt x="3251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65;p50">
              <a:extLst>
                <a:ext uri="{FF2B5EF4-FFF2-40B4-BE49-F238E27FC236}">
                  <a16:creationId xmlns:a16="http://schemas.microsoft.com/office/drawing/2014/main" id="{61921E90-64BC-B1E5-CBDB-A44D0B1C9D77}"/>
                </a:ext>
              </a:extLst>
            </p:cNvPr>
            <p:cNvSpPr/>
            <p:nvPr/>
          </p:nvSpPr>
          <p:spPr>
            <a:xfrm>
              <a:off x="3120800" y="3730350"/>
              <a:ext cx="38800" cy="36450"/>
            </a:xfrm>
            <a:custGeom>
              <a:avLst/>
              <a:gdLst/>
              <a:ahLst/>
              <a:cxnLst/>
              <a:rect l="l" t="t" r="r" b="b"/>
              <a:pathLst>
                <a:path w="1552" h="1458" extrusionOk="0">
                  <a:moveTo>
                    <a:pt x="1425" y="0"/>
                  </a:moveTo>
                  <a:cubicBezTo>
                    <a:pt x="1140" y="317"/>
                    <a:pt x="538" y="539"/>
                    <a:pt x="222" y="634"/>
                  </a:cubicBezTo>
                  <a:cubicBezTo>
                    <a:pt x="63" y="697"/>
                    <a:pt x="0" y="697"/>
                    <a:pt x="0" y="697"/>
                  </a:cubicBezTo>
                  <a:cubicBezTo>
                    <a:pt x="158" y="951"/>
                    <a:pt x="412" y="1457"/>
                    <a:pt x="412" y="1457"/>
                  </a:cubicBezTo>
                  <a:cubicBezTo>
                    <a:pt x="443" y="1457"/>
                    <a:pt x="507" y="1457"/>
                    <a:pt x="538" y="1426"/>
                  </a:cubicBezTo>
                  <a:cubicBezTo>
                    <a:pt x="1204" y="1236"/>
                    <a:pt x="1457" y="919"/>
                    <a:pt x="1520" y="666"/>
                  </a:cubicBezTo>
                  <a:cubicBezTo>
                    <a:pt x="1552" y="507"/>
                    <a:pt x="1552" y="349"/>
                    <a:pt x="1520" y="222"/>
                  </a:cubicBezTo>
                  <a:cubicBezTo>
                    <a:pt x="1489" y="95"/>
                    <a:pt x="1425" y="0"/>
                    <a:pt x="1425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66;p50">
              <a:extLst>
                <a:ext uri="{FF2B5EF4-FFF2-40B4-BE49-F238E27FC236}">
                  <a16:creationId xmlns:a16="http://schemas.microsoft.com/office/drawing/2014/main" id="{B27364E9-0CB0-3D1B-89D8-DEEA6DEE96C6}"/>
                </a:ext>
              </a:extLst>
            </p:cNvPr>
            <p:cNvSpPr/>
            <p:nvPr/>
          </p:nvSpPr>
          <p:spPr>
            <a:xfrm>
              <a:off x="3126325" y="3730350"/>
              <a:ext cx="32500" cy="21400"/>
            </a:xfrm>
            <a:custGeom>
              <a:avLst/>
              <a:gdLst/>
              <a:ahLst/>
              <a:cxnLst/>
              <a:rect l="l" t="t" r="r" b="b"/>
              <a:pathLst>
                <a:path w="1300" h="856" extrusionOk="0">
                  <a:moveTo>
                    <a:pt x="1204" y="0"/>
                  </a:moveTo>
                  <a:cubicBezTo>
                    <a:pt x="919" y="317"/>
                    <a:pt x="317" y="539"/>
                    <a:pt x="1" y="634"/>
                  </a:cubicBezTo>
                  <a:lnTo>
                    <a:pt x="127" y="856"/>
                  </a:lnTo>
                  <a:cubicBezTo>
                    <a:pt x="729" y="697"/>
                    <a:pt x="1141" y="475"/>
                    <a:pt x="1299" y="222"/>
                  </a:cubicBezTo>
                  <a:cubicBezTo>
                    <a:pt x="1268" y="95"/>
                    <a:pt x="1204" y="0"/>
                    <a:pt x="120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67;p50">
              <a:extLst>
                <a:ext uri="{FF2B5EF4-FFF2-40B4-BE49-F238E27FC236}">
                  <a16:creationId xmlns:a16="http://schemas.microsoft.com/office/drawing/2014/main" id="{A41E1E51-A668-3C28-E2B5-7DF56012F031}"/>
                </a:ext>
              </a:extLst>
            </p:cNvPr>
            <p:cNvSpPr/>
            <p:nvPr/>
          </p:nvSpPr>
          <p:spPr>
            <a:xfrm>
              <a:off x="3134250" y="3746975"/>
              <a:ext cx="24575" cy="19025"/>
            </a:xfrm>
            <a:custGeom>
              <a:avLst/>
              <a:gdLst/>
              <a:ahLst/>
              <a:cxnLst/>
              <a:rect l="l" t="t" r="r" b="b"/>
              <a:pathLst>
                <a:path w="983" h="761" extrusionOk="0">
                  <a:moveTo>
                    <a:pt x="982" y="1"/>
                  </a:moveTo>
                  <a:lnTo>
                    <a:pt x="982" y="1"/>
                  </a:lnTo>
                  <a:cubicBezTo>
                    <a:pt x="761" y="64"/>
                    <a:pt x="507" y="159"/>
                    <a:pt x="285" y="349"/>
                  </a:cubicBezTo>
                  <a:cubicBezTo>
                    <a:pt x="127" y="476"/>
                    <a:pt x="64" y="634"/>
                    <a:pt x="0" y="761"/>
                  </a:cubicBezTo>
                  <a:cubicBezTo>
                    <a:pt x="666" y="571"/>
                    <a:pt x="919" y="254"/>
                    <a:pt x="982" y="1"/>
                  </a:cubicBez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68;p50">
              <a:extLst>
                <a:ext uri="{FF2B5EF4-FFF2-40B4-BE49-F238E27FC236}">
                  <a16:creationId xmlns:a16="http://schemas.microsoft.com/office/drawing/2014/main" id="{FF99644A-3E2C-90C6-B02F-2CA1FFD70F8F}"/>
                </a:ext>
              </a:extLst>
            </p:cNvPr>
            <p:cNvSpPr/>
            <p:nvPr/>
          </p:nvSpPr>
          <p:spPr>
            <a:xfrm>
              <a:off x="2180225" y="2294925"/>
              <a:ext cx="170250" cy="168725"/>
            </a:xfrm>
            <a:custGeom>
              <a:avLst/>
              <a:gdLst/>
              <a:ahLst/>
              <a:cxnLst/>
              <a:rect l="l" t="t" r="r" b="b"/>
              <a:pathLst>
                <a:path w="6810" h="6749" extrusionOk="0">
                  <a:moveTo>
                    <a:pt x="1366" y="0"/>
                  </a:moveTo>
                  <a:cubicBezTo>
                    <a:pt x="758" y="0"/>
                    <a:pt x="253" y="465"/>
                    <a:pt x="222" y="1079"/>
                  </a:cubicBezTo>
                  <a:lnTo>
                    <a:pt x="0" y="5354"/>
                  </a:lnTo>
                  <a:cubicBezTo>
                    <a:pt x="0" y="5956"/>
                    <a:pt x="475" y="6494"/>
                    <a:pt x="1109" y="6526"/>
                  </a:cubicBezTo>
                  <a:lnTo>
                    <a:pt x="5352" y="6747"/>
                  </a:lnTo>
                  <a:cubicBezTo>
                    <a:pt x="5371" y="6748"/>
                    <a:pt x="5390" y="6749"/>
                    <a:pt x="5409" y="6749"/>
                  </a:cubicBezTo>
                  <a:cubicBezTo>
                    <a:pt x="6017" y="6749"/>
                    <a:pt x="6525" y="6253"/>
                    <a:pt x="6556" y="5639"/>
                  </a:cubicBezTo>
                  <a:lnTo>
                    <a:pt x="6777" y="1395"/>
                  </a:lnTo>
                  <a:cubicBezTo>
                    <a:pt x="6809" y="762"/>
                    <a:pt x="6302" y="223"/>
                    <a:pt x="5669" y="192"/>
                  </a:cubicBezTo>
                  <a:lnTo>
                    <a:pt x="1425" y="2"/>
                  </a:lnTo>
                  <a:cubicBezTo>
                    <a:pt x="1405" y="1"/>
                    <a:pt x="1385" y="0"/>
                    <a:pt x="136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69;p50">
              <a:extLst>
                <a:ext uri="{FF2B5EF4-FFF2-40B4-BE49-F238E27FC236}">
                  <a16:creationId xmlns:a16="http://schemas.microsoft.com/office/drawing/2014/main" id="{D60CD62B-E1A5-D2AA-FB8E-CD092A9F370A}"/>
                </a:ext>
              </a:extLst>
            </p:cNvPr>
            <p:cNvSpPr/>
            <p:nvPr/>
          </p:nvSpPr>
          <p:spPr>
            <a:xfrm>
              <a:off x="2200800" y="2333975"/>
              <a:ext cx="129075" cy="88475"/>
            </a:xfrm>
            <a:custGeom>
              <a:avLst/>
              <a:gdLst/>
              <a:ahLst/>
              <a:cxnLst/>
              <a:rect l="l" t="t" r="r" b="b"/>
              <a:pathLst>
                <a:path w="5163" h="3539" extrusionOk="0">
                  <a:moveTo>
                    <a:pt x="1564" y="0"/>
                  </a:moveTo>
                  <a:cubicBezTo>
                    <a:pt x="1294" y="0"/>
                    <a:pt x="1030" y="126"/>
                    <a:pt x="824" y="435"/>
                  </a:cubicBezTo>
                  <a:cubicBezTo>
                    <a:pt x="1" y="1670"/>
                    <a:pt x="1552" y="2905"/>
                    <a:pt x="2281" y="3412"/>
                  </a:cubicBezTo>
                  <a:cubicBezTo>
                    <a:pt x="2376" y="3443"/>
                    <a:pt x="2439" y="3507"/>
                    <a:pt x="2502" y="3538"/>
                  </a:cubicBezTo>
                  <a:cubicBezTo>
                    <a:pt x="2534" y="3507"/>
                    <a:pt x="2629" y="3475"/>
                    <a:pt x="2724" y="3412"/>
                  </a:cubicBezTo>
                  <a:cubicBezTo>
                    <a:pt x="3484" y="3000"/>
                    <a:pt x="5163" y="1892"/>
                    <a:pt x="4434" y="593"/>
                  </a:cubicBezTo>
                  <a:cubicBezTo>
                    <a:pt x="4248" y="249"/>
                    <a:pt x="3957" y="106"/>
                    <a:pt x="3650" y="106"/>
                  </a:cubicBezTo>
                  <a:cubicBezTo>
                    <a:pt x="3281" y="106"/>
                    <a:pt x="2889" y="313"/>
                    <a:pt x="2629" y="625"/>
                  </a:cubicBezTo>
                  <a:cubicBezTo>
                    <a:pt x="2366" y="268"/>
                    <a:pt x="1958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70;p50">
              <a:extLst>
                <a:ext uri="{FF2B5EF4-FFF2-40B4-BE49-F238E27FC236}">
                  <a16:creationId xmlns:a16="http://schemas.microsoft.com/office/drawing/2014/main" id="{328B555B-DD92-2E9F-AD86-FBC465AE01A3}"/>
                </a:ext>
              </a:extLst>
            </p:cNvPr>
            <p:cNvSpPr/>
            <p:nvPr/>
          </p:nvSpPr>
          <p:spPr>
            <a:xfrm>
              <a:off x="2206350" y="2444600"/>
              <a:ext cx="72850" cy="65725"/>
            </a:xfrm>
            <a:custGeom>
              <a:avLst/>
              <a:gdLst/>
              <a:ahLst/>
              <a:cxnLst/>
              <a:rect l="l" t="t" r="r" b="b"/>
              <a:pathLst>
                <a:path w="2914" h="2629" extrusionOk="0">
                  <a:moveTo>
                    <a:pt x="1109" y="0"/>
                  </a:moveTo>
                  <a:cubicBezTo>
                    <a:pt x="1109" y="2059"/>
                    <a:pt x="0" y="2629"/>
                    <a:pt x="0" y="2629"/>
                  </a:cubicBezTo>
                  <a:cubicBezTo>
                    <a:pt x="1964" y="2090"/>
                    <a:pt x="2914" y="190"/>
                    <a:pt x="2914" y="190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71;p50">
              <a:extLst>
                <a:ext uri="{FF2B5EF4-FFF2-40B4-BE49-F238E27FC236}">
                  <a16:creationId xmlns:a16="http://schemas.microsoft.com/office/drawing/2014/main" id="{9512546C-E5C9-796B-AD50-A2DB3073F735}"/>
                </a:ext>
              </a:extLst>
            </p:cNvPr>
            <p:cNvSpPr/>
            <p:nvPr/>
          </p:nvSpPr>
          <p:spPr>
            <a:xfrm>
              <a:off x="2404275" y="2770450"/>
              <a:ext cx="167075" cy="220025"/>
            </a:xfrm>
            <a:custGeom>
              <a:avLst/>
              <a:gdLst/>
              <a:ahLst/>
              <a:cxnLst/>
              <a:rect l="l" t="t" r="r" b="b"/>
              <a:pathLst>
                <a:path w="6683" h="8801" extrusionOk="0">
                  <a:moveTo>
                    <a:pt x="5446" y="1"/>
                  </a:moveTo>
                  <a:cubicBezTo>
                    <a:pt x="4858" y="1"/>
                    <a:pt x="3488" y="1234"/>
                    <a:pt x="3231" y="1692"/>
                  </a:cubicBezTo>
                  <a:cubicBezTo>
                    <a:pt x="2946" y="2231"/>
                    <a:pt x="3262" y="3212"/>
                    <a:pt x="3262" y="3212"/>
                  </a:cubicBezTo>
                  <a:cubicBezTo>
                    <a:pt x="2471" y="4954"/>
                    <a:pt x="1" y="7424"/>
                    <a:pt x="1" y="7424"/>
                  </a:cubicBezTo>
                  <a:cubicBezTo>
                    <a:pt x="1" y="7424"/>
                    <a:pt x="43" y="8800"/>
                    <a:pt x="733" y="8800"/>
                  </a:cubicBezTo>
                  <a:cubicBezTo>
                    <a:pt x="887" y="8800"/>
                    <a:pt x="1074" y="8732"/>
                    <a:pt x="1299" y="8564"/>
                  </a:cubicBezTo>
                  <a:cubicBezTo>
                    <a:pt x="2534" y="7678"/>
                    <a:pt x="4529" y="3656"/>
                    <a:pt x="4529" y="3656"/>
                  </a:cubicBezTo>
                  <a:cubicBezTo>
                    <a:pt x="4529" y="3656"/>
                    <a:pt x="6144" y="2611"/>
                    <a:pt x="6429" y="2104"/>
                  </a:cubicBezTo>
                  <a:cubicBezTo>
                    <a:pt x="6683" y="1597"/>
                    <a:pt x="6049" y="362"/>
                    <a:pt x="5606" y="45"/>
                  </a:cubicBezTo>
                  <a:cubicBezTo>
                    <a:pt x="5563" y="15"/>
                    <a:pt x="5509" y="1"/>
                    <a:pt x="5446" y="1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2;p50">
              <a:extLst>
                <a:ext uri="{FF2B5EF4-FFF2-40B4-BE49-F238E27FC236}">
                  <a16:creationId xmlns:a16="http://schemas.microsoft.com/office/drawing/2014/main" id="{74D767C0-5837-CCFB-E7E9-E1554397F01C}"/>
                </a:ext>
              </a:extLst>
            </p:cNvPr>
            <p:cNvSpPr/>
            <p:nvPr/>
          </p:nvSpPr>
          <p:spPr>
            <a:xfrm>
              <a:off x="2241175" y="2770775"/>
              <a:ext cx="249425" cy="280250"/>
            </a:xfrm>
            <a:custGeom>
              <a:avLst/>
              <a:gdLst/>
              <a:ahLst/>
              <a:cxnLst/>
              <a:rect l="l" t="t" r="r" b="b"/>
              <a:pathLst>
                <a:path w="9977" h="11210" extrusionOk="0">
                  <a:moveTo>
                    <a:pt x="286" y="1"/>
                  </a:moveTo>
                  <a:lnTo>
                    <a:pt x="1" y="5258"/>
                  </a:lnTo>
                  <a:cubicBezTo>
                    <a:pt x="1" y="5258"/>
                    <a:pt x="2946" y="10673"/>
                    <a:pt x="4498" y="11180"/>
                  </a:cubicBezTo>
                  <a:cubicBezTo>
                    <a:pt x="4562" y="11200"/>
                    <a:pt x="4631" y="11209"/>
                    <a:pt x="4703" y="11209"/>
                  </a:cubicBezTo>
                  <a:cubicBezTo>
                    <a:pt x="6369" y="11209"/>
                    <a:pt x="9977" y="6176"/>
                    <a:pt x="9977" y="6176"/>
                  </a:cubicBezTo>
                  <a:lnTo>
                    <a:pt x="8615" y="4624"/>
                  </a:lnTo>
                  <a:cubicBezTo>
                    <a:pt x="8615" y="4624"/>
                    <a:pt x="6075" y="7894"/>
                    <a:pt x="4789" y="7894"/>
                  </a:cubicBezTo>
                  <a:cubicBezTo>
                    <a:pt x="4683" y="7894"/>
                    <a:pt x="4585" y="7871"/>
                    <a:pt x="4498" y="7823"/>
                  </a:cubicBezTo>
                  <a:cubicBezTo>
                    <a:pt x="3358" y="7158"/>
                    <a:pt x="1711" y="191"/>
                    <a:pt x="286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73;p50">
              <a:extLst>
                <a:ext uri="{FF2B5EF4-FFF2-40B4-BE49-F238E27FC236}">
                  <a16:creationId xmlns:a16="http://schemas.microsoft.com/office/drawing/2014/main" id="{8BACD033-71C7-BD29-7FA1-712E57FB8DFB}"/>
                </a:ext>
              </a:extLst>
            </p:cNvPr>
            <p:cNvSpPr/>
            <p:nvPr/>
          </p:nvSpPr>
          <p:spPr>
            <a:xfrm>
              <a:off x="2241175" y="2770775"/>
              <a:ext cx="249425" cy="280250"/>
            </a:xfrm>
            <a:custGeom>
              <a:avLst/>
              <a:gdLst/>
              <a:ahLst/>
              <a:cxnLst/>
              <a:rect l="l" t="t" r="r" b="b"/>
              <a:pathLst>
                <a:path w="9977" h="11210" extrusionOk="0">
                  <a:moveTo>
                    <a:pt x="286" y="1"/>
                  </a:moveTo>
                  <a:lnTo>
                    <a:pt x="1" y="5258"/>
                  </a:lnTo>
                  <a:cubicBezTo>
                    <a:pt x="1" y="5258"/>
                    <a:pt x="2946" y="10673"/>
                    <a:pt x="4498" y="11180"/>
                  </a:cubicBezTo>
                  <a:cubicBezTo>
                    <a:pt x="4562" y="11200"/>
                    <a:pt x="4631" y="11209"/>
                    <a:pt x="4703" y="11209"/>
                  </a:cubicBezTo>
                  <a:cubicBezTo>
                    <a:pt x="6369" y="11209"/>
                    <a:pt x="9977" y="6176"/>
                    <a:pt x="9977" y="6176"/>
                  </a:cubicBezTo>
                  <a:lnTo>
                    <a:pt x="8615" y="4624"/>
                  </a:lnTo>
                  <a:cubicBezTo>
                    <a:pt x="8615" y="4624"/>
                    <a:pt x="6075" y="7894"/>
                    <a:pt x="4789" y="7894"/>
                  </a:cubicBezTo>
                  <a:cubicBezTo>
                    <a:pt x="4683" y="7894"/>
                    <a:pt x="4585" y="7871"/>
                    <a:pt x="4498" y="7823"/>
                  </a:cubicBezTo>
                  <a:cubicBezTo>
                    <a:pt x="3358" y="7158"/>
                    <a:pt x="1711" y="191"/>
                    <a:pt x="286" y="1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74;p50">
              <a:extLst>
                <a:ext uri="{FF2B5EF4-FFF2-40B4-BE49-F238E27FC236}">
                  <a16:creationId xmlns:a16="http://schemas.microsoft.com/office/drawing/2014/main" id="{33ADBFD9-7646-555E-7033-8BEF42D349F3}"/>
                </a:ext>
              </a:extLst>
            </p:cNvPr>
            <p:cNvSpPr/>
            <p:nvPr/>
          </p:nvSpPr>
          <p:spPr>
            <a:xfrm>
              <a:off x="2382100" y="4243375"/>
              <a:ext cx="83950" cy="142550"/>
            </a:xfrm>
            <a:custGeom>
              <a:avLst/>
              <a:gdLst/>
              <a:ahLst/>
              <a:cxnLst/>
              <a:rect l="l" t="t" r="r" b="b"/>
              <a:pathLst>
                <a:path w="3358" h="5702" extrusionOk="0">
                  <a:moveTo>
                    <a:pt x="2186" y="1"/>
                  </a:moveTo>
                  <a:lnTo>
                    <a:pt x="1" y="761"/>
                  </a:lnTo>
                  <a:lnTo>
                    <a:pt x="698" y="3136"/>
                  </a:lnTo>
                  <a:lnTo>
                    <a:pt x="1489" y="5701"/>
                  </a:lnTo>
                  <a:lnTo>
                    <a:pt x="3358" y="5385"/>
                  </a:lnTo>
                  <a:lnTo>
                    <a:pt x="2819" y="2851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75;p50">
              <a:extLst>
                <a:ext uri="{FF2B5EF4-FFF2-40B4-BE49-F238E27FC236}">
                  <a16:creationId xmlns:a16="http://schemas.microsoft.com/office/drawing/2014/main" id="{987932B5-2680-2F6F-EB4F-607CAD2FB516}"/>
                </a:ext>
              </a:extLst>
            </p:cNvPr>
            <p:cNvSpPr/>
            <p:nvPr/>
          </p:nvSpPr>
          <p:spPr>
            <a:xfrm>
              <a:off x="2404850" y="4372425"/>
              <a:ext cx="193425" cy="90950"/>
            </a:xfrm>
            <a:custGeom>
              <a:avLst/>
              <a:gdLst/>
              <a:ahLst/>
              <a:cxnLst/>
              <a:rect l="l" t="t" r="r" b="b"/>
              <a:pathLst>
                <a:path w="7737" h="3638" extrusionOk="0">
                  <a:moveTo>
                    <a:pt x="2701" y="1"/>
                  </a:moveTo>
                  <a:cubicBezTo>
                    <a:pt x="2701" y="1"/>
                    <a:pt x="104" y="286"/>
                    <a:pt x="136" y="508"/>
                  </a:cubicBezTo>
                  <a:cubicBezTo>
                    <a:pt x="456" y="2488"/>
                    <a:pt x="0" y="3638"/>
                    <a:pt x="860" y="3638"/>
                  </a:cubicBezTo>
                  <a:cubicBezTo>
                    <a:pt x="935" y="3638"/>
                    <a:pt x="1021" y="3629"/>
                    <a:pt x="1118" y="3611"/>
                  </a:cubicBezTo>
                  <a:cubicBezTo>
                    <a:pt x="2321" y="3389"/>
                    <a:pt x="3620" y="3168"/>
                    <a:pt x="5330" y="2883"/>
                  </a:cubicBezTo>
                  <a:cubicBezTo>
                    <a:pt x="7040" y="2566"/>
                    <a:pt x="7736" y="1489"/>
                    <a:pt x="6153" y="1426"/>
                  </a:cubicBezTo>
                  <a:cubicBezTo>
                    <a:pt x="4538" y="1331"/>
                    <a:pt x="2701" y="1"/>
                    <a:pt x="2701" y="1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76;p50">
              <a:extLst>
                <a:ext uri="{FF2B5EF4-FFF2-40B4-BE49-F238E27FC236}">
                  <a16:creationId xmlns:a16="http://schemas.microsoft.com/office/drawing/2014/main" id="{3966A8A2-89AE-33B5-E714-535EE89064F7}"/>
                </a:ext>
              </a:extLst>
            </p:cNvPr>
            <p:cNvSpPr/>
            <p:nvPr/>
          </p:nvSpPr>
          <p:spPr>
            <a:xfrm>
              <a:off x="2479500" y="4353925"/>
              <a:ext cx="36425" cy="29625"/>
            </a:xfrm>
            <a:custGeom>
              <a:avLst/>
              <a:gdLst/>
              <a:ahLst/>
              <a:cxnLst/>
              <a:rect l="l" t="t" r="r" b="b"/>
              <a:pathLst>
                <a:path w="1457" h="1185" extrusionOk="0">
                  <a:moveTo>
                    <a:pt x="665" y="139"/>
                  </a:moveTo>
                  <a:cubicBezTo>
                    <a:pt x="697" y="139"/>
                    <a:pt x="697" y="139"/>
                    <a:pt x="729" y="171"/>
                  </a:cubicBezTo>
                  <a:cubicBezTo>
                    <a:pt x="760" y="171"/>
                    <a:pt x="824" y="203"/>
                    <a:pt x="855" y="234"/>
                  </a:cubicBezTo>
                  <a:cubicBezTo>
                    <a:pt x="855" y="329"/>
                    <a:pt x="539" y="614"/>
                    <a:pt x="158" y="804"/>
                  </a:cubicBezTo>
                  <a:cubicBezTo>
                    <a:pt x="222" y="614"/>
                    <a:pt x="348" y="298"/>
                    <a:pt x="507" y="203"/>
                  </a:cubicBezTo>
                  <a:cubicBezTo>
                    <a:pt x="570" y="171"/>
                    <a:pt x="602" y="139"/>
                    <a:pt x="665" y="139"/>
                  </a:cubicBezTo>
                  <a:close/>
                  <a:moveTo>
                    <a:pt x="1085" y="726"/>
                  </a:moveTo>
                  <a:cubicBezTo>
                    <a:pt x="1128" y="726"/>
                    <a:pt x="1168" y="731"/>
                    <a:pt x="1204" y="741"/>
                  </a:cubicBezTo>
                  <a:cubicBezTo>
                    <a:pt x="1235" y="773"/>
                    <a:pt x="1267" y="804"/>
                    <a:pt x="1267" y="836"/>
                  </a:cubicBezTo>
                  <a:cubicBezTo>
                    <a:pt x="1330" y="931"/>
                    <a:pt x="1299" y="963"/>
                    <a:pt x="1299" y="963"/>
                  </a:cubicBezTo>
                  <a:cubicBezTo>
                    <a:pt x="1248" y="1013"/>
                    <a:pt x="1141" y="1034"/>
                    <a:pt x="1006" y="1034"/>
                  </a:cubicBezTo>
                  <a:cubicBezTo>
                    <a:pt x="802" y="1034"/>
                    <a:pt x="532" y="988"/>
                    <a:pt x="285" y="931"/>
                  </a:cubicBezTo>
                  <a:cubicBezTo>
                    <a:pt x="525" y="851"/>
                    <a:pt x="854" y="726"/>
                    <a:pt x="1085" y="726"/>
                  </a:cubicBezTo>
                  <a:close/>
                  <a:moveTo>
                    <a:pt x="691" y="0"/>
                  </a:moveTo>
                  <a:cubicBezTo>
                    <a:pt x="600" y="0"/>
                    <a:pt x="513" y="30"/>
                    <a:pt x="444" y="76"/>
                  </a:cubicBezTo>
                  <a:cubicBezTo>
                    <a:pt x="127" y="298"/>
                    <a:pt x="0" y="931"/>
                    <a:pt x="0" y="931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994"/>
                    <a:pt x="0" y="994"/>
                    <a:pt x="32" y="994"/>
                  </a:cubicBezTo>
                  <a:cubicBezTo>
                    <a:pt x="32" y="994"/>
                    <a:pt x="32" y="994"/>
                    <a:pt x="32" y="1026"/>
                  </a:cubicBezTo>
                  <a:lnTo>
                    <a:pt x="63" y="1026"/>
                  </a:lnTo>
                  <a:cubicBezTo>
                    <a:pt x="190" y="1058"/>
                    <a:pt x="634" y="1184"/>
                    <a:pt x="982" y="1184"/>
                  </a:cubicBezTo>
                  <a:cubicBezTo>
                    <a:pt x="1172" y="1184"/>
                    <a:pt x="1299" y="1153"/>
                    <a:pt x="1394" y="1058"/>
                  </a:cubicBezTo>
                  <a:cubicBezTo>
                    <a:pt x="1425" y="994"/>
                    <a:pt x="1457" y="931"/>
                    <a:pt x="1394" y="773"/>
                  </a:cubicBezTo>
                  <a:cubicBezTo>
                    <a:pt x="1362" y="709"/>
                    <a:pt x="1330" y="646"/>
                    <a:pt x="1235" y="614"/>
                  </a:cubicBezTo>
                  <a:cubicBezTo>
                    <a:pt x="1193" y="606"/>
                    <a:pt x="1146" y="602"/>
                    <a:pt x="1096" y="602"/>
                  </a:cubicBezTo>
                  <a:cubicBezTo>
                    <a:pt x="960" y="602"/>
                    <a:pt x="804" y="631"/>
                    <a:pt x="665" y="678"/>
                  </a:cubicBezTo>
                  <a:cubicBezTo>
                    <a:pt x="855" y="519"/>
                    <a:pt x="1014" y="361"/>
                    <a:pt x="982" y="203"/>
                  </a:cubicBezTo>
                  <a:cubicBezTo>
                    <a:pt x="982" y="139"/>
                    <a:pt x="919" y="76"/>
                    <a:pt x="792" y="13"/>
                  </a:cubicBezTo>
                  <a:cubicBezTo>
                    <a:pt x="758" y="4"/>
                    <a:pt x="724" y="0"/>
                    <a:pt x="691" y="0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77;p50">
              <a:extLst>
                <a:ext uri="{FF2B5EF4-FFF2-40B4-BE49-F238E27FC236}">
                  <a16:creationId xmlns:a16="http://schemas.microsoft.com/office/drawing/2014/main" id="{ED48C38A-0CB0-50BD-3D2A-396EB4FDC347}"/>
                </a:ext>
              </a:extLst>
            </p:cNvPr>
            <p:cNvSpPr/>
            <p:nvPr/>
          </p:nvSpPr>
          <p:spPr>
            <a:xfrm>
              <a:off x="2382100" y="4244175"/>
              <a:ext cx="70500" cy="79200"/>
            </a:xfrm>
            <a:custGeom>
              <a:avLst/>
              <a:gdLst/>
              <a:ahLst/>
              <a:cxnLst/>
              <a:rect l="l" t="t" r="r" b="b"/>
              <a:pathLst>
                <a:path w="2820" h="3168" extrusionOk="0">
                  <a:moveTo>
                    <a:pt x="2186" y="1"/>
                  </a:moveTo>
                  <a:lnTo>
                    <a:pt x="1" y="761"/>
                  </a:lnTo>
                  <a:lnTo>
                    <a:pt x="729" y="3167"/>
                  </a:lnTo>
                  <a:lnTo>
                    <a:pt x="2819" y="2882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rgbClr val="EDA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78;p50">
              <a:extLst>
                <a:ext uri="{FF2B5EF4-FFF2-40B4-BE49-F238E27FC236}">
                  <a16:creationId xmlns:a16="http://schemas.microsoft.com/office/drawing/2014/main" id="{AD893A3E-2155-CFD8-6C41-A6E43FDC071F}"/>
                </a:ext>
              </a:extLst>
            </p:cNvPr>
            <p:cNvSpPr/>
            <p:nvPr/>
          </p:nvSpPr>
          <p:spPr>
            <a:xfrm>
              <a:off x="2088375" y="4260800"/>
              <a:ext cx="62575" cy="137000"/>
            </a:xfrm>
            <a:custGeom>
              <a:avLst/>
              <a:gdLst/>
              <a:ahLst/>
              <a:cxnLst/>
              <a:rect l="l" t="t" r="r" b="b"/>
              <a:pathLst>
                <a:path w="2503" h="5480" extrusionOk="0">
                  <a:moveTo>
                    <a:pt x="2281" y="1"/>
                  </a:moveTo>
                  <a:lnTo>
                    <a:pt x="1" y="381"/>
                  </a:lnTo>
                  <a:lnTo>
                    <a:pt x="286" y="2819"/>
                  </a:lnTo>
                  <a:lnTo>
                    <a:pt x="602" y="5479"/>
                  </a:lnTo>
                  <a:lnTo>
                    <a:pt x="2502" y="5479"/>
                  </a:lnTo>
                  <a:lnTo>
                    <a:pt x="2407" y="2914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79;p50">
              <a:extLst>
                <a:ext uri="{FF2B5EF4-FFF2-40B4-BE49-F238E27FC236}">
                  <a16:creationId xmlns:a16="http://schemas.microsoft.com/office/drawing/2014/main" id="{0FCF62D8-DC38-D2A6-AB25-C8A6D79D61AC}"/>
                </a:ext>
              </a:extLst>
            </p:cNvPr>
            <p:cNvSpPr/>
            <p:nvPr/>
          </p:nvSpPr>
          <p:spPr>
            <a:xfrm>
              <a:off x="2072550" y="4392275"/>
              <a:ext cx="202700" cy="83900"/>
            </a:xfrm>
            <a:custGeom>
              <a:avLst/>
              <a:gdLst/>
              <a:ahLst/>
              <a:cxnLst/>
              <a:rect l="l" t="t" r="r" b="b"/>
              <a:pathLst>
                <a:path w="8108" h="3356" extrusionOk="0">
                  <a:moveTo>
                    <a:pt x="1645" y="0"/>
                  </a:moveTo>
                  <a:cubicBezTo>
                    <a:pt x="1189" y="0"/>
                    <a:pt x="824" y="22"/>
                    <a:pt x="824" y="94"/>
                  </a:cubicBezTo>
                  <a:cubicBezTo>
                    <a:pt x="760" y="2310"/>
                    <a:pt x="0" y="3356"/>
                    <a:pt x="1235" y="3356"/>
                  </a:cubicBezTo>
                  <a:lnTo>
                    <a:pt x="5511" y="3356"/>
                  </a:lnTo>
                  <a:cubicBezTo>
                    <a:pt x="7252" y="3356"/>
                    <a:pt x="8108" y="2405"/>
                    <a:pt x="6556" y="2057"/>
                  </a:cubicBezTo>
                  <a:cubicBezTo>
                    <a:pt x="5004" y="1677"/>
                    <a:pt x="3420" y="62"/>
                    <a:pt x="3420" y="62"/>
                  </a:cubicBezTo>
                  <a:cubicBezTo>
                    <a:pt x="3420" y="62"/>
                    <a:pt x="2406" y="0"/>
                    <a:pt x="1645" y="0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80;p50">
              <a:extLst>
                <a:ext uri="{FF2B5EF4-FFF2-40B4-BE49-F238E27FC236}">
                  <a16:creationId xmlns:a16="http://schemas.microsoft.com/office/drawing/2014/main" id="{C778EE37-DBAF-C22A-E208-7A0E568E18EA}"/>
                </a:ext>
              </a:extLst>
            </p:cNvPr>
            <p:cNvSpPr/>
            <p:nvPr/>
          </p:nvSpPr>
          <p:spPr>
            <a:xfrm>
              <a:off x="2164375" y="4379750"/>
              <a:ext cx="35650" cy="30725"/>
            </a:xfrm>
            <a:custGeom>
              <a:avLst/>
              <a:gdLst/>
              <a:ahLst/>
              <a:cxnLst/>
              <a:rect l="l" t="t" r="r" b="b"/>
              <a:pathLst>
                <a:path w="1426" h="1229" extrusionOk="0">
                  <a:moveTo>
                    <a:pt x="729" y="151"/>
                  </a:moveTo>
                  <a:cubicBezTo>
                    <a:pt x="761" y="151"/>
                    <a:pt x="824" y="151"/>
                    <a:pt x="856" y="183"/>
                  </a:cubicBezTo>
                  <a:cubicBezTo>
                    <a:pt x="888" y="183"/>
                    <a:pt x="951" y="215"/>
                    <a:pt x="951" y="246"/>
                  </a:cubicBezTo>
                  <a:cubicBezTo>
                    <a:pt x="951" y="373"/>
                    <a:pt x="571" y="563"/>
                    <a:pt x="191" y="721"/>
                  </a:cubicBezTo>
                  <a:cubicBezTo>
                    <a:pt x="286" y="531"/>
                    <a:pt x="444" y="246"/>
                    <a:pt x="634" y="151"/>
                  </a:cubicBezTo>
                  <a:close/>
                  <a:moveTo>
                    <a:pt x="913" y="768"/>
                  </a:moveTo>
                  <a:cubicBezTo>
                    <a:pt x="1030" y="768"/>
                    <a:pt x="1134" y="781"/>
                    <a:pt x="1204" y="816"/>
                  </a:cubicBezTo>
                  <a:cubicBezTo>
                    <a:pt x="1236" y="848"/>
                    <a:pt x="1268" y="880"/>
                    <a:pt x="1268" y="911"/>
                  </a:cubicBezTo>
                  <a:cubicBezTo>
                    <a:pt x="1299" y="1038"/>
                    <a:pt x="1268" y="1038"/>
                    <a:pt x="1268" y="1070"/>
                  </a:cubicBezTo>
                  <a:cubicBezTo>
                    <a:pt x="1241" y="1090"/>
                    <a:pt x="1199" y="1098"/>
                    <a:pt x="1146" y="1098"/>
                  </a:cubicBezTo>
                  <a:cubicBezTo>
                    <a:pt x="946" y="1098"/>
                    <a:pt x="586" y="973"/>
                    <a:pt x="286" y="848"/>
                  </a:cubicBezTo>
                  <a:cubicBezTo>
                    <a:pt x="466" y="808"/>
                    <a:pt x="710" y="768"/>
                    <a:pt x="913" y="768"/>
                  </a:cubicBezTo>
                  <a:close/>
                  <a:moveTo>
                    <a:pt x="745" y="1"/>
                  </a:moveTo>
                  <a:cubicBezTo>
                    <a:pt x="690" y="1"/>
                    <a:pt x="634" y="9"/>
                    <a:pt x="571" y="25"/>
                  </a:cubicBezTo>
                  <a:cubicBezTo>
                    <a:pt x="223" y="183"/>
                    <a:pt x="1" y="785"/>
                    <a:pt x="1" y="816"/>
                  </a:cubicBezTo>
                  <a:cubicBezTo>
                    <a:pt x="1" y="816"/>
                    <a:pt x="1" y="848"/>
                    <a:pt x="1" y="880"/>
                  </a:cubicBezTo>
                  <a:cubicBezTo>
                    <a:pt x="33" y="880"/>
                    <a:pt x="33" y="880"/>
                    <a:pt x="33" y="911"/>
                  </a:cubicBezTo>
                  <a:cubicBezTo>
                    <a:pt x="159" y="975"/>
                    <a:pt x="761" y="1228"/>
                    <a:pt x="1109" y="1228"/>
                  </a:cubicBezTo>
                  <a:cubicBezTo>
                    <a:pt x="1204" y="1228"/>
                    <a:pt x="1299" y="1196"/>
                    <a:pt x="1331" y="1165"/>
                  </a:cubicBezTo>
                  <a:cubicBezTo>
                    <a:pt x="1394" y="1133"/>
                    <a:pt x="1426" y="1038"/>
                    <a:pt x="1394" y="880"/>
                  </a:cubicBezTo>
                  <a:cubicBezTo>
                    <a:pt x="1394" y="816"/>
                    <a:pt x="1331" y="753"/>
                    <a:pt x="1268" y="721"/>
                  </a:cubicBezTo>
                  <a:cubicBezTo>
                    <a:pt x="1167" y="661"/>
                    <a:pt x="1041" y="639"/>
                    <a:pt x="906" y="639"/>
                  </a:cubicBezTo>
                  <a:cubicBezTo>
                    <a:pt x="828" y="639"/>
                    <a:pt x="747" y="646"/>
                    <a:pt x="666" y="658"/>
                  </a:cubicBezTo>
                  <a:cubicBezTo>
                    <a:pt x="888" y="531"/>
                    <a:pt x="1078" y="405"/>
                    <a:pt x="1078" y="246"/>
                  </a:cubicBezTo>
                  <a:cubicBezTo>
                    <a:pt x="1078" y="183"/>
                    <a:pt x="1046" y="88"/>
                    <a:pt x="919" y="25"/>
                  </a:cubicBezTo>
                  <a:cubicBezTo>
                    <a:pt x="856" y="9"/>
                    <a:pt x="800" y="1"/>
                    <a:pt x="745" y="1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81;p50">
              <a:extLst>
                <a:ext uri="{FF2B5EF4-FFF2-40B4-BE49-F238E27FC236}">
                  <a16:creationId xmlns:a16="http://schemas.microsoft.com/office/drawing/2014/main" id="{08B9DB20-A44F-3A7F-7015-1CB16602EADA}"/>
                </a:ext>
              </a:extLst>
            </p:cNvPr>
            <p:cNvSpPr/>
            <p:nvPr/>
          </p:nvSpPr>
          <p:spPr>
            <a:xfrm>
              <a:off x="2088375" y="4260800"/>
              <a:ext cx="60200" cy="74450"/>
            </a:xfrm>
            <a:custGeom>
              <a:avLst/>
              <a:gdLst/>
              <a:ahLst/>
              <a:cxnLst/>
              <a:rect l="l" t="t" r="r" b="b"/>
              <a:pathLst>
                <a:path w="2408" h="2978" extrusionOk="0">
                  <a:moveTo>
                    <a:pt x="2281" y="1"/>
                  </a:moveTo>
                  <a:lnTo>
                    <a:pt x="1" y="381"/>
                  </a:lnTo>
                  <a:lnTo>
                    <a:pt x="286" y="2882"/>
                  </a:lnTo>
                  <a:lnTo>
                    <a:pt x="2407" y="2977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EDA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82;p50">
              <a:extLst>
                <a:ext uri="{FF2B5EF4-FFF2-40B4-BE49-F238E27FC236}">
                  <a16:creationId xmlns:a16="http://schemas.microsoft.com/office/drawing/2014/main" id="{61AFBF31-FC6A-BBC5-747C-BF50DE682D16}"/>
                </a:ext>
              </a:extLst>
            </p:cNvPr>
            <p:cNvSpPr/>
            <p:nvPr/>
          </p:nvSpPr>
          <p:spPr>
            <a:xfrm>
              <a:off x="1888875" y="3136550"/>
              <a:ext cx="568475" cy="1162275"/>
            </a:xfrm>
            <a:custGeom>
              <a:avLst/>
              <a:gdLst/>
              <a:ahLst/>
              <a:cxnLst/>
              <a:rect l="l" t="t" r="r" b="b"/>
              <a:pathLst>
                <a:path w="22739" h="46491" extrusionOk="0">
                  <a:moveTo>
                    <a:pt x="14599" y="1"/>
                  </a:moveTo>
                  <a:lnTo>
                    <a:pt x="5415" y="1553"/>
                  </a:lnTo>
                  <a:cubicBezTo>
                    <a:pt x="5415" y="1553"/>
                    <a:pt x="0" y="9913"/>
                    <a:pt x="7664" y="46491"/>
                  </a:cubicBezTo>
                  <a:lnTo>
                    <a:pt x="10799" y="46491"/>
                  </a:lnTo>
                  <a:lnTo>
                    <a:pt x="10799" y="27173"/>
                  </a:lnTo>
                  <a:lnTo>
                    <a:pt x="10672" y="18685"/>
                  </a:lnTo>
                  <a:lnTo>
                    <a:pt x="10672" y="18685"/>
                  </a:lnTo>
                  <a:cubicBezTo>
                    <a:pt x="11179" y="20997"/>
                    <a:pt x="11844" y="23594"/>
                    <a:pt x="12668" y="26508"/>
                  </a:cubicBezTo>
                  <a:cubicBezTo>
                    <a:pt x="14251" y="31923"/>
                    <a:pt x="16500" y="38415"/>
                    <a:pt x="19635" y="46237"/>
                  </a:cubicBezTo>
                  <a:lnTo>
                    <a:pt x="22738" y="45699"/>
                  </a:lnTo>
                  <a:lnTo>
                    <a:pt x="19381" y="26666"/>
                  </a:lnTo>
                  <a:lnTo>
                    <a:pt x="15771" y="8171"/>
                  </a:lnTo>
                  <a:lnTo>
                    <a:pt x="15360" y="5131"/>
                  </a:lnTo>
                  <a:cubicBezTo>
                    <a:pt x="15201" y="3579"/>
                    <a:pt x="14948" y="1363"/>
                    <a:pt x="14599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83;p50">
              <a:extLst>
                <a:ext uri="{FF2B5EF4-FFF2-40B4-BE49-F238E27FC236}">
                  <a16:creationId xmlns:a16="http://schemas.microsoft.com/office/drawing/2014/main" id="{09532D8B-93A9-E114-2BA0-0E02767AD26A}"/>
                </a:ext>
              </a:extLst>
            </p:cNvPr>
            <p:cNvSpPr/>
            <p:nvPr/>
          </p:nvSpPr>
          <p:spPr>
            <a:xfrm>
              <a:off x="2367075" y="4250500"/>
              <a:ext cx="96600" cy="66550"/>
            </a:xfrm>
            <a:custGeom>
              <a:avLst/>
              <a:gdLst/>
              <a:ahLst/>
              <a:cxnLst/>
              <a:rect l="l" t="t" r="r" b="b"/>
              <a:pathLst>
                <a:path w="3864" h="2662" extrusionOk="0">
                  <a:moveTo>
                    <a:pt x="3864" y="1"/>
                  </a:moveTo>
                  <a:lnTo>
                    <a:pt x="0" y="1299"/>
                  </a:lnTo>
                  <a:lnTo>
                    <a:pt x="634" y="2661"/>
                  </a:lnTo>
                  <a:lnTo>
                    <a:pt x="3800" y="1648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84;p50">
              <a:extLst>
                <a:ext uri="{FF2B5EF4-FFF2-40B4-BE49-F238E27FC236}">
                  <a16:creationId xmlns:a16="http://schemas.microsoft.com/office/drawing/2014/main" id="{ACB04B52-05E4-A955-3FF8-BC6A3E693EBF}"/>
                </a:ext>
              </a:extLst>
            </p:cNvPr>
            <p:cNvSpPr/>
            <p:nvPr/>
          </p:nvSpPr>
          <p:spPr>
            <a:xfrm>
              <a:off x="2070175" y="4272675"/>
              <a:ext cx="100575" cy="51500"/>
            </a:xfrm>
            <a:custGeom>
              <a:avLst/>
              <a:gdLst/>
              <a:ahLst/>
              <a:cxnLst/>
              <a:rect l="l" t="t" r="r" b="b"/>
              <a:pathLst>
                <a:path w="4023" h="2060" extrusionOk="0">
                  <a:moveTo>
                    <a:pt x="4022" y="1"/>
                  </a:moveTo>
                  <a:lnTo>
                    <a:pt x="0" y="571"/>
                  </a:lnTo>
                  <a:lnTo>
                    <a:pt x="349" y="2059"/>
                  </a:lnTo>
                  <a:lnTo>
                    <a:pt x="3674" y="1584"/>
                  </a:lnTo>
                  <a:lnTo>
                    <a:pt x="4022" y="1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85;p50">
              <a:extLst>
                <a:ext uri="{FF2B5EF4-FFF2-40B4-BE49-F238E27FC236}">
                  <a16:creationId xmlns:a16="http://schemas.microsoft.com/office/drawing/2014/main" id="{456F17AE-89A9-08FF-82E2-3F4FF34ABB99}"/>
                </a:ext>
              </a:extLst>
            </p:cNvPr>
            <p:cNvSpPr/>
            <p:nvPr/>
          </p:nvSpPr>
          <p:spPr>
            <a:xfrm>
              <a:off x="2175475" y="2587100"/>
              <a:ext cx="60200" cy="88700"/>
            </a:xfrm>
            <a:custGeom>
              <a:avLst/>
              <a:gdLst/>
              <a:ahLst/>
              <a:cxnLst/>
              <a:rect l="l" t="t" r="r" b="b"/>
              <a:pathLst>
                <a:path w="2408" h="3548" extrusionOk="0">
                  <a:moveTo>
                    <a:pt x="64" y="1"/>
                  </a:moveTo>
                  <a:cubicBezTo>
                    <a:pt x="32" y="32"/>
                    <a:pt x="0" y="64"/>
                    <a:pt x="0" y="96"/>
                  </a:cubicBezTo>
                  <a:cubicBezTo>
                    <a:pt x="64" y="222"/>
                    <a:pt x="1109" y="2819"/>
                    <a:pt x="2280" y="3516"/>
                  </a:cubicBezTo>
                  <a:cubicBezTo>
                    <a:pt x="2280" y="3516"/>
                    <a:pt x="2312" y="3547"/>
                    <a:pt x="2312" y="3547"/>
                  </a:cubicBezTo>
                  <a:cubicBezTo>
                    <a:pt x="2344" y="3547"/>
                    <a:pt x="2375" y="3516"/>
                    <a:pt x="2375" y="3484"/>
                  </a:cubicBezTo>
                  <a:cubicBezTo>
                    <a:pt x="2407" y="3452"/>
                    <a:pt x="2375" y="3421"/>
                    <a:pt x="2344" y="3389"/>
                  </a:cubicBezTo>
                  <a:cubicBezTo>
                    <a:pt x="1235" y="2724"/>
                    <a:pt x="159" y="96"/>
                    <a:pt x="159" y="64"/>
                  </a:cubicBezTo>
                  <a:cubicBezTo>
                    <a:pt x="127" y="1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86;p50">
              <a:extLst>
                <a:ext uri="{FF2B5EF4-FFF2-40B4-BE49-F238E27FC236}">
                  <a16:creationId xmlns:a16="http://schemas.microsoft.com/office/drawing/2014/main" id="{73F15F4A-BFA8-027F-0B12-3BD200FF72B6}"/>
                </a:ext>
              </a:extLst>
            </p:cNvPr>
            <p:cNvSpPr/>
            <p:nvPr/>
          </p:nvSpPr>
          <p:spPr>
            <a:xfrm>
              <a:off x="1947450" y="2459175"/>
              <a:ext cx="281100" cy="289475"/>
            </a:xfrm>
            <a:custGeom>
              <a:avLst/>
              <a:gdLst/>
              <a:ahLst/>
              <a:cxnLst/>
              <a:rect l="l" t="t" r="r" b="b"/>
              <a:pathLst>
                <a:path w="11244" h="11579" extrusionOk="0">
                  <a:moveTo>
                    <a:pt x="5911" y="0"/>
                  </a:moveTo>
                  <a:cubicBezTo>
                    <a:pt x="5781" y="0"/>
                    <a:pt x="5648" y="6"/>
                    <a:pt x="5511" y="19"/>
                  </a:cubicBezTo>
                  <a:cubicBezTo>
                    <a:pt x="2471" y="272"/>
                    <a:pt x="2027" y="1824"/>
                    <a:pt x="2027" y="1824"/>
                  </a:cubicBezTo>
                  <a:cubicBezTo>
                    <a:pt x="666" y="1887"/>
                    <a:pt x="1" y="3692"/>
                    <a:pt x="159" y="5941"/>
                  </a:cubicBezTo>
                  <a:cubicBezTo>
                    <a:pt x="349" y="8316"/>
                    <a:pt x="1774" y="11578"/>
                    <a:pt x="2407" y="11578"/>
                  </a:cubicBezTo>
                  <a:cubicBezTo>
                    <a:pt x="5384" y="11546"/>
                    <a:pt x="11243" y="8918"/>
                    <a:pt x="11243" y="8918"/>
                  </a:cubicBezTo>
                  <a:cubicBezTo>
                    <a:pt x="10008" y="8031"/>
                    <a:pt x="9375" y="4991"/>
                    <a:pt x="9375" y="4991"/>
                  </a:cubicBezTo>
                  <a:cubicBezTo>
                    <a:pt x="10040" y="2842"/>
                    <a:pt x="8711" y="0"/>
                    <a:pt x="5911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87;p50">
              <a:extLst>
                <a:ext uri="{FF2B5EF4-FFF2-40B4-BE49-F238E27FC236}">
                  <a16:creationId xmlns:a16="http://schemas.microsoft.com/office/drawing/2014/main" id="{58667A1E-E871-7A18-50AF-6E957ECE7918}"/>
                </a:ext>
              </a:extLst>
            </p:cNvPr>
            <p:cNvSpPr/>
            <p:nvPr/>
          </p:nvSpPr>
          <p:spPr>
            <a:xfrm>
              <a:off x="2024250" y="3117550"/>
              <a:ext cx="234375" cy="57825"/>
            </a:xfrm>
            <a:custGeom>
              <a:avLst/>
              <a:gdLst/>
              <a:ahLst/>
              <a:cxnLst/>
              <a:rect l="l" t="t" r="r" b="b"/>
              <a:pathLst>
                <a:path w="9375" h="2313" extrusionOk="0">
                  <a:moveTo>
                    <a:pt x="9374" y="1"/>
                  </a:moveTo>
                  <a:lnTo>
                    <a:pt x="0" y="951"/>
                  </a:lnTo>
                  <a:lnTo>
                    <a:pt x="0" y="2313"/>
                  </a:lnTo>
                  <a:lnTo>
                    <a:pt x="9374" y="1616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88;p50">
              <a:extLst>
                <a:ext uri="{FF2B5EF4-FFF2-40B4-BE49-F238E27FC236}">
                  <a16:creationId xmlns:a16="http://schemas.microsoft.com/office/drawing/2014/main" id="{9F34BC69-A442-5201-59E1-9F8DD6E75A26}"/>
                </a:ext>
              </a:extLst>
            </p:cNvPr>
            <p:cNvSpPr/>
            <p:nvPr/>
          </p:nvSpPr>
          <p:spPr>
            <a:xfrm>
              <a:off x="2024250" y="3117550"/>
              <a:ext cx="234375" cy="57825"/>
            </a:xfrm>
            <a:custGeom>
              <a:avLst/>
              <a:gdLst/>
              <a:ahLst/>
              <a:cxnLst/>
              <a:rect l="l" t="t" r="r" b="b"/>
              <a:pathLst>
                <a:path w="9375" h="2313" extrusionOk="0">
                  <a:moveTo>
                    <a:pt x="9374" y="1"/>
                  </a:moveTo>
                  <a:lnTo>
                    <a:pt x="0" y="951"/>
                  </a:lnTo>
                  <a:lnTo>
                    <a:pt x="0" y="2313"/>
                  </a:lnTo>
                  <a:lnTo>
                    <a:pt x="9374" y="1616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89;p50">
              <a:extLst>
                <a:ext uri="{FF2B5EF4-FFF2-40B4-BE49-F238E27FC236}">
                  <a16:creationId xmlns:a16="http://schemas.microsoft.com/office/drawing/2014/main" id="{76301DD6-D35E-AF41-B400-41D3E0E1E5E8}"/>
                </a:ext>
              </a:extLst>
            </p:cNvPr>
            <p:cNvSpPr/>
            <p:nvPr/>
          </p:nvSpPr>
          <p:spPr>
            <a:xfrm>
              <a:off x="2153300" y="3125475"/>
              <a:ext cx="54650" cy="43575"/>
            </a:xfrm>
            <a:custGeom>
              <a:avLst/>
              <a:gdLst/>
              <a:ahLst/>
              <a:cxnLst/>
              <a:rect l="l" t="t" r="r" b="b"/>
              <a:pathLst>
                <a:path w="2186" h="1743" extrusionOk="0">
                  <a:moveTo>
                    <a:pt x="2027" y="0"/>
                  </a:moveTo>
                  <a:lnTo>
                    <a:pt x="0" y="190"/>
                  </a:lnTo>
                  <a:lnTo>
                    <a:pt x="127" y="1742"/>
                  </a:lnTo>
                  <a:lnTo>
                    <a:pt x="2186" y="1552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90;p50">
              <a:extLst>
                <a:ext uri="{FF2B5EF4-FFF2-40B4-BE49-F238E27FC236}">
                  <a16:creationId xmlns:a16="http://schemas.microsoft.com/office/drawing/2014/main" id="{DDE9FFEE-4C5F-615F-278C-18799252C979}"/>
                </a:ext>
              </a:extLst>
            </p:cNvPr>
            <p:cNvSpPr/>
            <p:nvPr/>
          </p:nvSpPr>
          <p:spPr>
            <a:xfrm>
              <a:off x="2091550" y="3127050"/>
              <a:ext cx="14275" cy="59400"/>
            </a:xfrm>
            <a:custGeom>
              <a:avLst/>
              <a:gdLst/>
              <a:ahLst/>
              <a:cxnLst/>
              <a:rect l="l" t="t" r="r" b="b"/>
              <a:pathLst>
                <a:path w="571" h="2376" extrusionOk="0">
                  <a:moveTo>
                    <a:pt x="475" y="1"/>
                  </a:moveTo>
                  <a:lnTo>
                    <a:pt x="0" y="32"/>
                  </a:lnTo>
                  <a:lnTo>
                    <a:pt x="127" y="2376"/>
                  </a:lnTo>
                  <a:lnTo>
                    <a:pt x="570" y="23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91;p50">
              <a:extLst>
                <a:ext uri="{FF2B5EF4-FFF2-40B4-BE49-F238E27FC236}">
                  <a16:creationId xmlns:a16="http://schemas.microsoft.com/office/drawing/2014/main" id="{01E64861-F1A6-0615-8A4A-13BCE3B22658}"/>
                </a:ext>
              </a:extLst>
            </p:cNvPr>
            <p:cNvSpPr/>
            <p:nvPr/>
          </p:nvSpPr>
          <p:spPr>
            <a:xfrm>
              <a:off x="2234050" y="3111225"/>
              <a:ext cx="15075" cy="60200"/>
            </a:xfrm>
            <a:custGeom>
              <a:avLst/>
              <a:gdLst/>
              <a:ahLst/>
              <a:cxnLst/>
              <a:rect l="l" t="t" r="r" b="b"/>
              <a:pathLst>
                <a:path w="603" h="2408" extrusionOk="0">
                  <a:moveTo>
                    <a:pt x="476" y="0"/>
                  </a:moveTo>
                  <a:lnTo>
                    <a:pt x="1" y="32"/>
                  </a:lnTo>
                  <a:lnTo>
                    <a:pt x="127" y="2407"/>
                  </a:lnTo>
                  <a:lnTo>
                    <a:pt x="602" y="23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92;p50">
              <a:extLst>
                <a:ext uri="{FF2B5EF4-FFF2-40B4-BE49-F238E27FC236}">
                  <a16:creationId xmlns:a16="http://schemas.microsoft.com/office/drawing/2014/main" id="{3C5C0458-3EF7-7394-B6C9-0897D05296BC}"/>
                </a:ext>
              </a:extLst>
            </p:cNvPr>
            <p:cNvSpPr/>
            <p:nvPr/>
          </p:nvSpPr>
          <p:spPr>
            <a:xfrm>
              <a:off x="1922900" y="2765950"/>
              <a:ext cx="346025" cy="375375"/>
            </a:xfrm>
            <a:custGeom>
              <a:avLst/>
              <a:gdLst/>
              <a:ahLst/>
              <a:cxnLst/>
              <a:rect l="l" t="t" r="r" b="b"/>
              <a:pathLst>
                <a:path w="13841" h="15015" extrusionOk="0">
                  <a:moveTo>
                    <a:pt x="9460" y="1"/>
                  </a:moveTo>
                  <a:cubicBezTo>
                    <a:pt x="9336" y="1"/>
                    <a:pt x="9212" y="2"/>
                    <a:pt x="9090" y="4"/>
                  </a:cubicBezTo>
                  <a:cubicBezTo>
                    <a:pt x="7696" y="35"/>
                    <a:pt x="6271" y="194"/>
                    <a:pt x="4878" y="447"/>
                  </a:cubicBezTo>
                  <a:cubicBezTo>
                    <a:pt x="3579" y="669"/>
                    <a:pt x="1" y="890"/>
                    <a:pt x="539" y="4216"/>
                  </a:cubicBezTo>
                  <a:cubicBezTo>
                    <a:pt x="666" y="4944"/>
                    <a:pt x="2028" y="4469"/>
                    <a:pt x="2249" y="5102"/>
                  </a:cubicBezTo>
                  <a:cubicBezTo>
                    <a:pt x="2249" y="5166"/>
                    <a:pt x="2281" y="5197"/>
                    <a:pt x="2281" y="5261"/>
                  </a:cubicBezTo>
                  <a:cubicBezTo>
                    <a:pt x="2629" y="6338"/>
                    <a:pt x="2883" y="7288"/>
                    <a:pt x="3104" y="8143"/>
                  </a:cubicBezTo>
                  <a:cubicBezTo>
                    <a:pt x="3389" y="9219"/>
                    <a:pt x="3548" y="10169"/>
                    <a:pt x="3706" y="11025"/>
                  </a:cubicBezTo>
                  <a:cubicBezTo>
                    <a:pt x="3928" y="12386"/>
                    <a:pt x="4023" y="13621"/>
                    <a:pt x="4086" y="15015"/>
                  </a:cubicBezTo>
                  <a:lnTo>
                    <a:pt x="13460" y="14223"/>
                  </a:lnTo>
                  <a:cubicBezTo>
                    <a:pt x="13840" y="7636"/>
                    <a:pt x="13682" y="3994"/>
                    <a:pt x="13492" y="2189"/>
                  </a:cubicBezTo>
                  <a:cubicBezTo>
                    <a:pt x="13302" y="257"/>
                    <a:pt x="13017" y="194"/>
                    <a:pt x="13017" y="194"/>
                  </a:cubicBezTo>
                  <a:cubicBezTo>
                    <a:pt x="13017" y="194"/>
                    <a:pt x="11196" y="1"/>
                    <a:pt x="9460" y="1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93;p50">
              <a:extLst>
                <a:ext uri="{FF2B5EF4-FFF2-40B4-BE49-F238E27FC236}">
                  <a16:creationId xmlns:a16="http://schemas.microsoft.com/office/drawing/2014/main" id="{60D2A8B1-C74D-1BC3-9AA0-D2895CDAC92C}"/>
                </a:ext>
              </a:extLst>
            </p:cNvPr>
            <p:cNvSpPr/>
            <p:nvPr/>
          </p:nvSpPr>
          <p:spPr>
            <a:xfrm>
              <a:off x="2055925" y="2691600"/>
              <a:ext cx="103725" cy="125925"/>
            </a:xfrm>
            <a:custGeom>
              <a:avLst/>
              <a:gdLst/>
              <a:ahLst/>
              <a:cxnLst/>
              <a:rect l="l" t="t" r="r" b="b"/>
              <a:pathLst>
                <a:path w="4149" h="5037" extrusionOk="0">
                  <a:moveTo>
                    <a:pt x="254" y="1"/>
                  </a:moveTo>
                  <a:lnTo>
                    <a:pt x="254" y="1"/>
                  </a:lnTo>
                  <a:cubicBezTo>
                    <a:pt x="254" y="1"/>
                    <a:pt x="1457" y="2376"/>
                    <a:pt x="0" y="3769"/>
                  </a:cubicBezTo>
                  <a:cubicBezTo>
                    <a:pt x="0" y="3769"/>
                    <a:pt x="697" y="4751"/>
                    <a:pt x="3009" y="5036"/>
                  </a:cubicBezTo>
                  <a:cubicBezTo>
                    <a:pt x="3009" y="5036"/>
                    <a:pt x="4149" y="4276"/>
                    <a:pt x="3674" y="3389"/>
                  </a:cubicBezTo>
                  <a:cubicBezTo>
                    <a:pt x="3674" y="3389"/>
                    <a:pt x="2914" y="3358"/>
                    <a:pt x="2914" y="1679"/>
                  </a:cubicBezTo>
                  <a:cubicBezTo>
                    <a:pt x="2914" y="1363"/>
                    <a:pt x="2945" y="983"/>
                    <a:pt x="3040" y="508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94;p50">
              <a:extLst>
                <a:ext uri="{FF2B5EF4-FFF2-40B4-BE49-F238E27FC236}">
                  <a16:creationId xmlns:a16="http://schemas.microsoft.com/office/drawing/2014/main" id="{E9FE6E90-9FE4-ACDB-B949-1D357449BC55}"/>
                </a:ext>
              </a:extLst>
            </p:cNvPr>
            <p:cNvSpPr/>
            <p:nvPr/>
          </p:nvSpPr>
          <p:spPr>
            <a:xfrm>
              <a:off x="2062250" y="2691600"/>
              <a:ext cx="69700" cy="42000"/>
            </a:xfrm>
            <a:custGeom>
              <a:avLst/>
              <a:gdLst/>
              <a:ahLst/>
              <a:cxnLst/>
              <a:rect l="l" t="t" r="r" b="b"/>
              <a:pathLst>
                <a:path w="2788" h="1680" extrusionOk="0">
                  <a:moveTo>
                    <a:pt x="1" y="1"/>
                  </a:moveTo>
                  <a:cubicBezTo>
                    <a:pt x="1" y="1"/>
                    <a:pt x="792" y="1679"/>
                    <a:pt x="2661" y="1679"/>
                  </a:cubicBezTo>
                  <a:cubicBezTo>
                    <a:pt x="2661" y="1363"/>
                    <a:pt x="2692" y="951"/>
                    <a:pt x="2787" y="5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AA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95;p50">
              <a:extLst>
                <a:ext uri="{FF2B5EF4-FFF2-40B4-BE49-F238E27FC236}">
                  <a16:creationId xmlns:a16="http://schemas.microsoft.com/office/drawing/2014/main" id="{2AD4D78F-D3AA-E7AD-558C-2E304C704963}"/>
                </a:ext>
              </a:extLst>
            </p:cNvPr>
            <p:cNvSpPr/>
            <p:nvPr/>
          </p:nvSpPr>
          <p:spPr>
            <a:xfrm>
              <a:off x="1980925" y="2506900"/>
              <a:ext cx="223075" cy="209275"/>
            </a:xfrm>
            <a:custGeom>
              <a:avLst/>
              <a:gdLst/>
              <a:ahLst/>
              <a:cxnLst/>
              <a:rect l="l" t="t" r="r" b="b"/>
              <a:pathLst>
                <a:path w="8923" h="8371" extrusionOk="0">
                  <a:moveTo>
                    <a:pt x="5001" y="1"/>
                  </a:moveTo>
                  <a:cubicBezTo>
                    <a:pt x="4674" y="1"/>
                    <a:pt x="4315" y="46"/>
                    <a:pt x="3919" y="137"/>
                  </a:cubicBezTo>
                  <a:cubicBezTo>
                    <a:pt x="0" y="1022"/>
                    <a:pt x="1442" y="8371"/>
                    <a:pt x="5633" y="8371"/>
                  </a:cubicBezTo>
                  <a:cubicBezTo>
                    <a:pt x="5642" y="8371"/>
                    <a:pt x="5651" y="8371"/>
                    <a:pt x="5660" y="8371"/>
                  </a:cubicBezTo>
                  <a:cubicBezTo>
                    <a:pt x="8764" y="8371"/>
                    <a:pt x="8922" y="6059"/>
                    <a:pt x="8036" y="3082"/>
                  </a:cubicBezTo>
                  <a:cubicBezTo>
                    <a:pt x="7430" y="1082"/>
                    <a:pt x="6607" y="1"/>
                    <a:pt x="5001" y="1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96;p50">
              <a:extLst>
                <a:ext uri="{FF2B5EF4-FFF2-40B4-BE49-F238E27FC236}">
                  <a16:creationId xmlns:a16="http://schemas.microsoft.com/office/drawing/2014/main" id="{A2162E0F-780F-AD9B-CCF5-B4C7828FBAA0}"/>
                </a:ext>
              </a:extLst>
            </p:cNvPr>
            <p:cNvSpPr/>
            <p:nvPr/>
          </p:nvSpPr>
          <p:spPr>
            <a:xfrm>
              <a:off x="2143000" y="2588675"/>
              <a:ext cx="22200" cy="30900"/>
            </a:xfrm>
            <a:custGeom>
              <a:avLst/>
              <a:gdLst/>
              <a:ahLst/>
              <a:cxnLst/>
              <a:rect l="l" t="t" r="r" b="b"/>
              <a:pathLst>
                <a:path w="888" h="1236" extrusionOk="0">
                  <a:moveTo>
                    <a:pt x="1" y="1"/>
                  </a:moveTo>
                  <a:lnTo>
                    <a:pt x="349" y="1236"/>
                  </a:lnTo>
                  <a:cubicBezTo>
                    <a:pt x="761" y="1204"/>
                    <a:pt x="888" y="824"/>
                    <a:pt x="888" y="824"/>
                  </a:cubicBezTo>
                  <a:cubicBezTo>
                    <a:pt x="444" y="57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97;p50">
              <a:extLst>
                <a:ext uri="{FF2B5EF4-FFF2-40B4-BE49-F238E27FC236}">
                  <a16:creationId xmlns:a16="http://schemas.microsoft.com/office/drawing/2014/main" id="{159D7F9E-C0D7-5A1B-5F71-D7C1FCEE904D}"/>
                </a:ext>
              </a:extLst>
            </p:cNvPr>
            <p:cNvSpPr/>
            <p:nvPr/>
          </p:nvSpPr>
          <p:spPr>
            <a:xfrm>
              <a:off x="2092325" y="2585175"/>
              <a:ext cx="14275" cy="17900"/>
            </a:xfrm>
            <a:custGeom>
              <a:avLst/>
              <a:gdLst/>
              <a:ahLst/>
              <a:cxnLst/>
              <a:rect l="l" t="t" r="r" b="b"/>
              <a:pathLst>
                <a:path w="571" h="716" extrusionOk="0">
                  <a:moveTo>
                    <a:pt x="281" y="0"/>
                  </a:moveTo>
                  <a:cubicBezTo>
                    <a:pt x="261" y="0"/>
                    <a:pt x="242" y="5"/>
                    <a:pt x="223" y="14"/>
                  </a:cubicBezTo>
                  <a:cubicBezTo>
                    <a:pt x="64" y="46"/>
                    <a:pt x="1" y="204"/>
                    <a:pt x="64" y="394"/>
                  </a:cubicBezTo>
                  <a:cubicBezTo>
                    <a:pt x="122" y="568"/>
                    <a:pt x="233" y="715"/>
                    <a:pt x="348" y="715"/>
                  </a:cubicBezTo>
                  <a:cubicBezTo>
                    <a:pt x="359" y="715"/>
                    <a:pt x="370" y="714"/>
                    <a:pt x="381" y="711"/>
                  </a:cubicBezTo>
                  <a:cubicBezTo>
                    <a:pt x="508" y="679"/>
                    <a:pt x="571" y="489"/>
                    <a:pt x="539" y="299"/>
                  </a:cubicBezTo>
                  <a:cubicBezTo>
                    <a:pt x="486" y="138"/>
                    <a:pt x="387" y="0"/>
                    <a:pt x="281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98;p50">
              <a:extLst>
                <a:ext uri="{FF2B5EF4-FFF2-40B4-BE49-F238E27FC236}">
                  <a16:creationId xmlns:a16="http://schemas.microsoft.com/office/drawing/2014/main" id="{638147E5-3841-B49A-DA98-A4462A098DA3}"/>
                </a:ext>
              </a:extLst>
            </p:cNvPr>
            <p:cNvSpPr/>
            <p:nvPr/>
          </p:nvSpPr>
          <p:spPr>
            <a:xfrm>
              <a:off x="2096300" y="2579175"/>
              <a:ext cx="9525" cy="7025"/>
            </a:xfrm>
            <a:custGeom>
              <a:avLst/>
              <a:gdLst/>
              <a:ahLst/>
              <a:cxnLst/>
              <a:rect l="l" t="t" r="r" b="b"/>
              <a:pathLst>
                <a:path w="381" h="281" extrusionOk="0">
                  <a:moveTo>
                    <a:pt x="380" y="1"/>
                  </a:moveTo>
                  <a:lnTo>
                    <a:pt x="0" y="254"/>
                  </a:lnTo>
                  <a:cubicBezTo>
                    <a:pt x="36" y="272"/>
                    <a:pt x="70" y="280"/>
                    <a:pt x="101" y="280"/>
                  </a:cubicBezTo>
                  <a:cubicBezTo>
                    <a:pt x="287" y="280"/>
                    <a:pt x="380" y="1"/>
                    <a:pt x="380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99;p50">
              <a:extLst>
                <a:ext uri="{FF2B5EF4-FFF2-40B4-BE49-F238E27FC236}">
                  <a16:creationId xmlns:a16="http://schemas.microsoft.com/office/drawing/2014/main" id="{38F48F48-64CD-EF91-5A0D-B158BAECB3E0}"/>
                </a:ext>
              </a:extLst>
            </p:cNvPr>
            <p:cNvSpPr/>
            <p:nvPr/>
          </p:nvSpPr>
          <p:spPr>
            <a:xfrm>
              <a:off x="2152500" y="2568775"/>
              <a:ext cx="14275" cy="17675"/>
            </a:xfrm>
            <a:custGeom>
              <a:avLst/>
              <a:gdLst/>
              <a:ahLst/>
              <a:cxnLst/>
              <a:rect l="l" t="t" r="r" b="b"/>
              <a:pathLst>
                <a:path w="571" h="707" extrusionOk="0">
                  <a:moveTo>
                    <a:pt x="230" y="0"/>
                  </a:moveTo>
                  <a:cubicBezTo>
                    <a:pt x="217" y="0"/>
                    <a:pt x="204" y="2"/>
                    <a:pt x="191" y="5"/>
                  </a:cubicBezTo>
                  <a:cubicBezTo>
                    <a:pt x="64" y="37"/>
                    <a:pt x="1" y="227"/>
                    <a:pt x="32" y="417"/>
                  </a:cubicBezTo>
                  <a:cubicBezTo>
                    <a:pt x="89" y="587"/>
                    <a:pt x="197" y="707"/>
                    <a:pt x="310" y="707"/>
                  </a:cubicBezTo>
                  <a:cubicBezTo>
                    <a:pt x="323" y="707"/>
                    <a:pt x="336" y="705"/>
                    <a:pt x="349" y="702"/>
                  </a:cubicBezTo>
                  <a:cubicBezTo>
                    <a:pt x="508" y="670"/>
                    <a:pt x="571" y="512"/>
                    <a:pt x="508" y="290"/>
                  </a:cubicBezTo>
                  <a:cubicBezTo>
                    <a:pt x="451" y="120"/>
                    <a:pt x="343" y="0"/>
                    <a:pt x="23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400;p50">
              <a:extLst>
                <a:ext uri="{FF2B5EF4-FFF2-40B4-BE49-F238E27FC236}">
                  <a16:creationId xmlns:a16="http://schemas.microsoft.com/office/drawing/2014/main" id="{9221BB44-E2F8-C956-FB7E-16AC206ECDA9}"/>
                </a:ext>
              </a:extLst>
            </p:cNvPr>
            <p:cNvSpPr/>
            <p:nvPr/>
          </p:nvSpPr>
          <p:spPr>
            <a:xfrm>
              <a:off x="2155675" y="2562550"/>
              <a:ext cx="9525" cy="7775"/>
            </a:xfrm>
            <a:custGeom>
              <a:avLst/>
              <a:gdLst/>
              <a:ahLst/>
              <a:cxnLst/>
              <a:rect l="l" t="t" r="r" b="b"/>
              <a:pathLst>
                <a:path w="381" h="311" extrusionOk="0">
                  <a:moveTo>
                    <a:pt x="381" y="1"/>
                  </a:moveTo>
                  <a:lnTo>
                    <a:pt x="0" y="286"/>
                  </a:lnTo>
                  <a:cubicBezTo>
                    <a:pt x="34" y="303"/>
                    <a:pt x="66" y="310"/>
                    <a:pt x="95" y="310"/>
                  </a:cubicBezTo>
                  <a:cubicBezTo>
                    <a:pt x="285" y="310"/>
                    <a:pt x="380" y="1"/>
                    <a:pt x="38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401;p50">
              <a:extLst>
                <a:ext uri="{FF2B5EF4-FFF2-40B4-BE49-F238E27FC236}">
                  <a16:creationId xmlns:a16="http://schemas.microsoft.com/office/drawing/2014/main" id="{BD3DC615-C58C-DE3A-B0D0-DF2AB73C8419}"/>
                </a:ext>
              </a:extLst>
            </p:cNvPr>
            <p:cNvSpPr/>
            <p:nvPr/>
          </p:nvSpPr>
          <p:spPr>
            <a:xfrm>
              <a:off x="2069375" y="2549100"/>
              <a:ext cx="29325" cy="20600"/>
            </a:xfrm>
            <a:custGeom>
              <a:avLst/>
              <a:gdLst/>
              <a:ahLst/>
              <a:cxnLst/>
              <a:rect l="l" t="t" r="r" b="b"/>
              <a:pathLst>
                <a:path w="1173" h="824" extrusionOk="0">
                  <a:moveTo>
                    <a:pt x="1046" y="0"/>
                  </a:moveTo>
                  <a:cubicBezTo>
                    <a:pt x="1014" y="0"/>
                    <a:pt x="286" y="64"/>
                    <a:pt x="1" y="634"/>
                  </a:cubicBezTo>
                  <a:cubicBezTo>
                    <a:pt x="1" y="697"/>
                    <a:pt x="1" y="761"/>
                    <a:pt x="64" y="792"/>
                  </a:cubicBezTo>
                  <a:cubicBezTo>
                    <a:pt x="96" y="792"/>
                    <a:pt x="96" y="824"/>
                    <a:pt x="127" y="824"/>
                  </a:cubicBezTo>
                  <a:cubicBezTo>
                    <a:pt x="159" y="824"/>
                    <a:pt x="191" y="792"/>
                    <a:pt x="222" y="761"/>
                  </a:cubicBezTo>
                  <a:cubicBezTo>
                    <a:pt x="444" y="285"/>
                    <a:pt x="1046" y="222"/>
                    <a:pt x="1077" y="222"/>
                  </a:cubicBezTo>
                  <a:cubicBezTo>
                    <a:pt x="1141" y="222"/>
                    <a:pt x="1172" y="159"/>
                    <a:pt x="1172" y="95"/>
                  </a:cubicBezTo>
                  <a:cubicBezTo>
                    <a:pt x="1172" y="32"/>
                    <a:pt x="1109" y="0"/>
                    <a:pt x="1046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402;p50">
              <a:extLst>
                <a:ext uri="{FF2B5EF4-FFF2-40B4-BE49-F238E27FC236}">
                  <a16:creationId xmlns:a16="http://schemas.microsoft.com/office/drawing/2014/main" id="{DCEDB600-EC09-2118-EFA8-F0030E2694CD}"/>
                </a:ext>
              </a:extLst>
            </p:cNvPr>
            <p:cNvSpPr/>
            <p:nvPr/>
          </p:nvSpPr>
          <p:spPr>
            <a:xfrm>
              <a:off x="2135100" y="2533800"/>
              <a:ext cx="30900" cy="9000"/>
            </a:xfrm>
            <a:custGeom>
              <a:avLst/>
              <a:gdLst/>
              <a:ahLst/>
              <a:cxnLst/>
              <a:rect l="l" t="t" r="r" b="b"/>
              <a:pathLst>
                <a:path w="1236" h="360" extrusionOk="0">
                  <a:moveTo>
                    <a:pt x="617" y="1"/>
                  </a:moveTo>
                  <a:cubicBezTo>
                    <a:pt x="276" y="1"/>
                    <a:pt x="63" y="137"/>
                    <a:pt x="63" y="137"/>
                  </a:cubicBezTo>
                  <a:cubicBezTo>
                    <a:pt x="0" y="169"/>
                    <a:pt x="0" y="232"/>
                    <a:pt x="32" y="296"/>
                  </a:cubicBezTo>
                  <a:cubicBezTo>
                    <a:pt x="32" y="327"/>
                    <a:pt x="95" y="359"/>
                    <a:pt x="127" y="359"/>
                  </a:cubicBezTo>
                  <a:cubicBezTo>
                    <a:pt x="127" y="359"/>
                    <a:pt x="158" y="327"/>
                    <a:pt x="190" y="327"/>
                  </a:cubicBezTo>
                  <a:cubicBezTo>
                    <a:pt x="190" y="327"/>
                    <a:pt x="345" y="229"/>
                    <a:pt x="598" y="229"/>
                  </a:cubicBezTo>
                  <a:cubicBezTo>
                    <a:pt x="725" y="229"/>
                    <a:pt x="876" y="254"/>
                    <a:pt x="1045" y="327"/>
                  </a:cubicBezTo>
                  <a:cubicBezTo>
                    <a:pt x="1109" y="327"/>
                    <a:pt x="1172" y="327"/>
                    <a:pt x="1204" y="264"/>
                  </a:cubicBezTo>
                  <a:cubicBezTo>
                    <a:pt x="1235" y="201"/>
                    <a:pt x="1204" y="137"/>
                    <a:pt x="1140" y="106"/>
                  </a:cubicBezTo>
                  <a:cubicBezTo>
                    <a:pt x="945" y="28"/>
                    <a:pt x="768" y="1"/>
                    <a:pt x="617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03;p50">
              <a:extLst>
                <a:ext uri="{FF2B5EF4-FFF2-40B4-BE49-F238E27FC236}">
                  <a16:creationId xmlns:a16="http://schemas.microsoft.com/office/drawing/2014/main" id="{BDFDFF85-5BD7-5563-ABD9-CA5B01ED9965}"/>
                </a:ext>
              </a:extLst>
            </p:cNvPr>
            <p:cNvSpPr/>
            <p:nvPr/>
          </p:nvSpPr>
          <p:spPr>
            <a:xfrm>
              <a:off x="2106600" y="2642525"/>
              <a:ext cx="41175" cy="25200"/>
            </a:xfrm>
            <a:custGeom>
              <a:avLst/>
              <a:gdLst/>
              <a:ahLst/>
              <a:cxnLst/>
              <a:rect l="l" t="t" r="r" b="b"/>
              <a:pathLst>
                <a:path w="1647" h="1008" extrusionOk="0">
                  <a:moveTo>
                    <a:pt x="0" y="0"/>
                  </a:moveTo>
                  <a:cubicBezTo>
                    <a:pt x="0" y="0"/>
                    <a:pt x="0" y="95"/>
                    <a:pt x="32" y="254"/>
                  </a:cubicBezTo>
                  <a:cubicBezTo>
                    <a:pt x="32" y="380"/>
                    <a:pt x="95" y="507"/>
                    <a:pt x="190" y="634"/>
                  </a:cubicBezTo>
                  <a:cubicBezTo>
                    <a:pt x="320" y="842"/>
                    <a:pt x="599" y="1007"/>
                    <a:pt x="1081" y="1007"/>
                  </a:cubicBezTo>
                  <a:cubicBezTo>
                    <a:pt x="1186" y="1007"/>
                    <a:pt x="1300" y="999"/>
                    <a:pt x="1425" y="982"/>
                  </a:cubicBezTo>
                  <a:lnTo>
                    <a:pt x="1583" y="982"/>
                  </a:lnTo>
                  <a:cubicBezTo>
                    <a:pt x="1583" y="982"/>
                    <a:pt x="1583" y="412"/>
                    <a:pt x="1647" y="95"/>
                  </a:cubicBezTo>
                  <a:lnTo>
                    <a:pt x="1647" y="95"/>
                  </a:lnTo>
                  <a:cubicBezTo>
                    <a:pt x="1647" y="95"/>
                    <a:pt x="1552" y="95"/>
                    <a:pt x="1425" y="127"/>
                  </a:cubicBezTo>
                  <a:cubicBezTo>
                    <a:pt x="1293" y="139"/>
                    <a:pt x="1117" y="151"/>
                    <a:pt x="925" y="151"/>
                  </a:cubicBezTo>
                  <a:cubicBezTo>
                    <a:pt x="610" y="151"/>
                    <a:pt x="256" y="119"/>
                    <a:pt x="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04;p50">
              <a:extLst>
                <a:ext uri="{FF2B5EF4-FFF2-40B4-BE49-F238E27FC236}">
                  <a16:creationId xmlns:a16="http://schemas.microsoft.com/office/drawing/2014/main" id="{D538E52D-2647-85DF-A813-80F7502C0A14}"/>
                </a:ext>
              </a:extLst>
            </p:cNvPr>
            <p:cNvSpPr/>
            <p:nvPr/>
          </p:nvSpPr>
          <p:spPr>
            <a:xfrm>
              <a:off x="2106600" y="2642525"/>
              <a:ext cx="35650" cy="10300"/>
            </a:xfrm>
            <a:custGeom>
              <a:avLst/>
              <a:gdLst/>
              <a:ahLst/>
              <a:cxnLst/>
              <a:rect l="l" t="t" r="r" b="b"/>
              <a:pathLst>
                <a:path w="1426" h="412" extrusionOk="0">
                  <a:moveTo>
                    <a:pt x="0" y="0"/>
                  </a:moveTo>
                  <a:cubicBezTo>
                    <a:pt x="0" y="0"/>
                    <a:pt x="0" y="95"/>
                    <a:pt x="0" y="254"/>
                  </a:cubicBezTo>
                  <a:cubicBezTo>
                    <a:pt x="173" y="362"/>
                    <a:pt x="450" y="411"/>
                    <a:pt x="820" y="411"/>
                  </a:cubicBezTo>
                  <a:cubicBezTo>
                    <a:pt x="991" y="411"/>
                    <a:pt x="1183" y="400"/>
                    <a:pt x="1393" y="380"/>
                  </a:cubicBezTo>
                  <a:lnTo>
                    <a:pt x="1425" y="127"/>
                  </a:lnTo>
                  <a:lnTo>
                    <a:pt x="1425" y="127"/>
                  </a:lnTo>
                  <a:cubicBezTo>
                    <a:pt x="1293" y="139"/>
                    <a:pt x="1117" y="151"/>
                    <a:pt x="925" y="151"/>
                  </a:cubicBezTo>
                  <a:cubicBezTo>
                    <a:pt x="610" y="151"/>
                    <a:pt x="256" y="119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05;p50">
              <a:extLst>
                <a:ext uri="{FF2B5EF4-FFF2-40B4-BE49-F238E27FC236}">
                  <a16:creationId xmlns:a16="http://schemas.microsoft.com/office/drawing/2014/main" id="{7316599C-F0F1-EF83-8385-89FD0119184D}"/>
                </a:ext>
              </a:extLst>
            </p:cNvPr>
            <p:cNvSpPr/>
            <p:nvPr/>
          </p:nvSpPr>
          <p:spPr>
            <a:xfrm>
              <a:off x="2111350" y="2658625"/>
              <a:ext cx="30900" cy="9100"/>
            </a:xfrm>
            <a:custGeom>
              <a:avLst/>
              <a:gdLst/>
              <a:ahLst/>
              <a:cxnLst/>
              <a:rect l="l" t="t" r="r" b="b"/>
              <a:pathLst>
                <a:path w="1236" h="364" extrusionOk="0">
                  <a:moveTo>
                    <a:pt x="304" y="1"/>
                  </a:moveTo>
                  <a:cubicBezTo>
                    <a:pt x="195" y="1"/>
                    <a:pt x="92" y="8"/>
                    <a:pt x="0" y="21"/>
                  </a:cubicBezTo>
                  <a:cubicBezTo>
                    <a:pt x="130" y="203"/>
                    <a:pt x="408" y="363"/>
                    <a:pt x="887" y="363"/>
                  </a:cubicBezTo>
                  <a:cubicBezTo>
                    <a:pt x="993" y="363"/>
                    <a:pt x="1109" y="355"/>
                    <a:pt x="1235" y="338"/>
                  </a:cubicBezTo>
                  <a:cubicBezTo>
                    <a:pt x="1140" y="243"/>
                    <a:pt x="982" y="116"/>
                    <a:pt x="792" y="53"/>
                  </a:cubicBezTo>
                  <a:cubicBezTo>
                    <a:pt x="625" y="16"/>
                    <a:pt x="458" y="1"/>
                    <a:pt x="304" y="1"/>
                  </a:cubicBez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06;p50">
              <a:extLst>
                <a:ext uri="{FF2B5EF4-FFF2-40B4-BE49-F238E27FC236}">
                  <a16:creationId xmlns:a16="http://schemas.microsoft.com/office/drawing/2014/main" id="{C01B6FD7-EA9F-46E7-EAB8-F11916A592E5}"/>
                </a:ext>
              </a:extLst>
            </p:cNvPr>
            <p:cNvSpPr/>
            <p:nvPr/>
          </p:nvSpPr>
          <p:spPr>
            <a:xfrm>
              <a:off x="1963275" y="2486325"/>
              <a:ext cx="216175" cy="203725"/>
            </a:xfrm>
            <a:custGeom>
              <a:avLst/>
              <a:gdLst/>
              <a:ahLst/>
              <a:cxnLst/>
              <a:rect l="l" t="t" r="r" b="b"/>
              <a:pathLst>
                <a:path w="8647" h="8149" extrusionOk="0">
                  <a:moveTo>
                    <a:pt x="5044" y="0"/>
                  </a:moveTo>
                  <a:cubicBezTo>
                    <a:pt x="4740" y="0"/>
                    <a:pt x="4411" y="33"/>
                    <a:pt x="4055" y="105"/>
                  </a:cubicBezTo>
                  <a:cubicBezTo>
                    <a:pt x="1" y="928"/>
                    <a:pt x="1363" y="6850"/>
                    <a:pt x="3833" y="8149"/>
                  </a:cubicBezTo>
                  <a:cubicBezTo>
                    <a:pt x="3833" y="8149"/>
                    <a:pt x="2534" y="6882"/>
                    <a:pt x="2946" y="5488"/>
                  </a:cubicBezTo>
                  <a:cubicBezTo>
                    <a:pt x="2946" y="5488"/>
                    <a:pt x="3611" y="3303"/>
                    <a:pt x="3104" y="1846"/>
                  </a:cubicBezTo>
                  <a:cubicBezTo>
                    <a:pt x="3104" y="1846"/>
                    <a:pt x="4411" y="933"/>
                    <a:pt x="5798" y="933"/>
                  </a:cubicBezTo>
                  <a:cubicBezTo>
                    <a:pt x="6902" y="933"/>
                    <a:pt x="8057" y="1511"/>
                    <a:pt x="8647" y="3588"/>
                  </a:cubicBezTo>
                  <a:cubicBezTo>
                    <a:pt x="8647" y="3588"/>
                    <a:pt x="8224" y="0"/>
                    <a:pt x="5044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07;p50">
              <a:extLst>
                <a:ext uri="{FF2B5EF4-FFF2-40B4-BE49-F238E27FC236}">
                  <a16:creationId xmlns:a16="http://schemas.microsoft.com/office/drawing/2014/main" id="{B5D1747C-170E-00B2-5B40-6AB2B3B0297E}"/>
                </a:ext>
              </a:extLst>
            </p:cNvPr>
            <p:cNvSpPr/>
            <p:nvPr/>
          </p:nvSpPr>
          <p:spPr>
            <a:xfrm>
              <a:off x="1998125" y="2615625"/>
              <a:ext cx="56225" cy="45925"/>
            </a:xfrm>
            <a:custGeom>
              <a:avLst/>
              <a:gdLst/>
              <a:ahLst/>
              <a:cxnLst/>
              <a:rect l="l" t="t" r="r" b="b"/>
              <a:pathLst>
                <a:path w="2249" h="1837" extrusionOk="0">
                  <a:moveTo>
                    <a:pt x="1043" y="0"/>
                  </a:moveTo>
                  <a:cubicBezTo>
                    <a:pt x="933" y="0"/>
                    <a:pt x="817" y="19"/>
                    <a:pt x="697" y="63"/>
                  </a:cubicBezTo>
                  <a:cubicBezTo>
                    <a:pt x="7" y="282"/>
                    <a:pt x="0" y="1837"/>
                    <a:pt x="1845" y="1837"/>
                  </a:cubicBezTo>
                  <a:cubicBezTo>
                    <a:pt x="1863" y="1837"/>
                    <a:pt x="1882" y="1837"/>
                    <a:pt x="1900" y="1836"/>
                  </a:cubicBezTo>
                  <a:cubicBezTo>
                    <a:pt x="2154" y="1805"/>
                    <a:pt x="2249" y="1520"/>
                    <a:pt x="2027" y="728"/>
                  </a:cubicBezTo>
                  <a:cubicBezTo>
                    <a:pt x="1949" y="440"/>
                    <a:pt x="1567" y="0"/>
                    <a:pt x="1043" y="0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08;p50">
              <a:extLst>
                <a:ext uri="{FF2B5EF4-FFF2-40B4-BE49-F238E27FC236}">
                  <a16:creationId xmlns:a16="http://schemas.microsoft.com/office/drawing/2014/main" id="{25924CE6-B227-4868-7B37-CF85BA6F026E}"/>
                </a:ext>
              </a:extLst>
            </p:cNvPr>
            <p:cNvSpPr/>
            <p:nvPr/>
          </p:nvSpPr>
          <p:spPr>
            <a:xfrm>
              <a:off x="2036125" y="2511675"/>
              <a:ext cx="99775" cy="20825"/>
            </a:xfrm>
            <a:custGeom>
              <a:avLst/>
              <a:gdLst/>
              <a:ahLst/>
              <a:cxnLst/>
              <a:rect l="l" t="t" r="r" b="b"/>
              <a:pathLst>
                <a:path w="3991" h="833" extrusionOk="0">
                  <a:moveTo>
                    <a:pt x="2089" y="0"/>
                  </a:moveTo>
                  <a:cubicBezTo>
                    <a:pt x="1509" y="0"/>
                    <a:pt x="808" y="139"/>
                    <a:pt x="0" y="547"/>
                  </a:cubicBezTo>
                  <a:lnTo>
                    <a:pt x="190" y="832"/>
                  </a:lnTo>
                  <a:cubicBezTo>
                    <a:pt x="190" y="832"/>
                    <a:pt x="1480" y="363"/>
                    <a:pt x="2708" y="363"/>
                  </a:cubicBezTo>
                  <a:cubicBezTo>
                    <a:pt x="3168" y="363"/>
                    <a:pt x="3619" y="429"/>
                    <a:pt x="3991" y="611"/>
                  </a:cubicBezTo>
                  <a:cubicBezTo>
                    <a:pt x="3991" y="611"/>
                    <a:pt x="3308" y="0"/>
                    <a:pt x="2089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09;p50">
              <a:extLst>
                <a:ext uri="{FF2B5EF4-FFF2-40B4-BE49-F238E27FC236}">
                  <a16:creationId xmlns:a16="http://schemas.microsoft.com/office/drawing/2014/main" id="{EBF3F473-0BDE-6263-BD73-0867C41E2D27}"/>
                </a:ext>
              </a:extLst>
            </p:cNvPr>
            <p:cNvSpPr/>
            <p:nvPr/>
          </p:nvSpPr>
          <p:spPr>
            <a:xfrm>
              <a:off x="2002875" y="2765350"/>
              <a:ext cx="215375" cy="80675"/>
            </a:xfrm>
            <a:custGeom>
              <a:avLst/>
              <a:gdLst/>
              <a:ahLst/>
              <a:cxnLst/>
              <a:rect l="l" t="t" r="r" b="b"/>
              <a:pathLst>
                <a:path w="8615" h="3227" extrusionOk="0">
                  <a:moveTo>
                    <a:pt x="5594" y="0"/>
                  </a:moveTo>
                  <a:cubicBezTo>
                    <a:pt x="4084" y="0"/>
                    <a:pt x="2126" y="231"/>
                    <a:pt x="0" y="1073"/>
                  </a:cubicBezTo>
                  <a:cubicBezTo>
                    <a:pt x="0" y="1073"/>
                    <a:pt x="2654" y="3227"/>
                    <a:pt x="5171" y="3227"/>
                  </a:cubicBezTo>
                  <a:cubicBezTo>
                    <a:pt x="5189" y="3227"/>
                    <a:pt x="5208" y="3227"/>
                    <a:pt x="5226" y="3226"/>
                  </a:cubicBezTo>
                  <a:cubicBezTo>
                    <a:pt x="7728" y="3195"/>
                    <a:pt x="8614" y="344"/>
                    <a:pt x="8614" y="344"/>
                  </a:cubicBezTo>
                  <a:cubicBezTo>
                    <a:pt x="8614" y="344"/>
                    <a:pt x="7438" y="0"/>
                    <a:pt x="5594" y="0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10;p50">
              <a:extLst>
                <a:ext uri="{FF2B5EF4-FFF2-40B4-BE49-F238E27FC236}">
                  <a16:creationId xmlns:a16="http://schemas.microsoft.com/office/drawing/2014/main" id="{B1B30E43-8C5D-2CA7-D2E9-F80ACA40865B}"/>
                </a:ext>
              </a:extLst>
            </p:cNvPr>
            <p:cNvSpPr/>
            <p:nvPr/>
          </p:nvSpPr>
          <p:spPr>
            <a:xfrm>
              <a:off x="2155675" y="3400200"/>
              <a:ext cx="50700" cy="399050"/>
            </a:xfrm>
            <a:custGeom>
              <a:avLst/>
              <a:gdLst/>
              <a:ahLst/>
              <a:cxnLst/>
              <a:rect l="l" t="t" r="r" b="b"/>
              <a:pathLst>
                <a:path w="2028" h="15962" extrusionOk="0">
                  <a:moveTo>
                    <a:pt x="602" y="1"/>
                  </a:moveTo>
                  <a:cubicBezTo>
                    <a:pt x="64" y="3674"/>
                    <a:pt x="0" y="8139"/>
                    <a:pt x="0" y="8139"/>
                  </a:cubicBezTo>
                  <a:cubicBezTo>
                    <a:pt x="507" y="10451"/>
                    <a:pt x="1172" y="13048"/>
                    <a:pt x="2027" y="15962"/>
                  </a:cubicBezTo>
                  <a:cubicBezTo>
                    <a:pt x="1932" y="10515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11;p50">
              <a:extLst>
                <a:ext uri="{FF2B5EF4-FFF2-40B4-BE49-F238E27FC236}">
                  <a16:creationId xmlns:a16="http://schemas.microsoft.com/office/drawing/2014/main" id="{3B8744C7-6746-FCBA-18CF-1BB03EA9FC55}"/>
                </a:ext>
              </a:extLst>
            </p:cNvPr>
            <p:cNvSpPr/>
            <p:nvPr/>
          </p:nvSpPr>
          <p:spPr>
            <a:xfrm>
              <a:off x="1683025" y="2702225"/>
              <a:ext cx="130650" cy="241275"/>
            </a:xfrm>
            <a:custGeom>
              <a:avLst/>
              <a:gdLst/>
              <a:ahLst/>
              <a:cxnLst/>
              <a:rect l="l" t="t" r="r" b="b"/>
              <a:pathLst>
                <a:path w="5226" h="9651" extrusionOk="0">
                  <a:moveTo>
                    <a:pt x="1488" y="0"/>
                  </a:moveTo>
                  <a:cubicBezTo>
                    <a:pt x="1454" y="0"/>
                    <a:pt x="1423" y="7"/>
                    <a:pt x="1393" y="19"/>
                  </a:cubicBezTo>
                  <a:cubicBezTo>
                    <a:pt x="887" y="209"/>
                    <a:pt x="0" y="1254"/>
                    <a:pt x="127" y="1824"/>
                  </a:cubicBezTo>
                  <a:cubicBezTo>
                    <a:pt x="285" y="2394"/>
                    <a:pt x="1615" y="3788"/>
                    <a:pt x="1615" y="3788"/>
                  </a:cubicBezTo>
                  <a:cubicBezTo>
                    <a:pt x="1615" y="3788"/>
                    <a:pt x="2660" y="8126"/>
                    <a:pt x="3674" y="9298"/>
                  </a:cubicBezTo>
                  <a:cubicBezTo>
                    <a:pt x="3899" y="9552"/>
                    <a:pt x="4101" y="9650"/>
                    <a:pt x="4278" y="9650"/>
                  </a:cubicBezTo>
                  <a:cubicBezTo>
                    <a:pt x="4900" y="9650"/>
                    <a:pt x="5225" y="8443"/>
                    <a:pt x="5225" y="8443"/>
                  </a:cubicBezTo>
                  <a:cubicBezTo>
                    <a:pt x="5225" y="8443"/>
                    <a:pt x="3357" y="5498"/>
                    <a:pt x="2977" y="3598"/>
                  </a:cubicBezTo>
                  <a:cubicBezTo>
                    <a:pt x="2977" y="3598"/>
                    <a:pt x="3484" y="2711"/>
                    <a:pt x="3325" y="2173"/>
                  </a:cubicBezTo>
                  <a:cubicBezTo>
                    <a:pt x="3176" y="1635"/>
                    <a:pt x="2042" y="0"/>
                    <a:pt x="1488" y="0"/>
                  </a:cubicBezTo>
                  <a:close/>
                </a:path>
              </a:pathLst>
            </a:custGeom>
            <a:solidFill>
              <a:srgbClr val="FCB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12;p50">
              <a:extLst>
                <a:ext uri="{FF2B5EF4-FFF2-40B4-BE49-F238E27FC236}">
                  <a16:creationId xmlns:a16="http://schemas.microsoft.com/office/drawing/2014/main" id="{FBAA9594-8016-3225-2503-6F2392C42D1F}"/>
                </a:ext>
              </a:extLst>
            </p:cNvPr>
            <p:cNvSpPr/>
            <p:nvPr/>
          </p:nvSpPr>
          <p:spPr>
            <a:xfrm>
              <a:off x="1725775" y="2817500"/>
              <a:ext cx="284800" cy="239600"/>
            </a:xfrm>
            <a:custGeom>
              <a:avLst/>
              <a:gdLst/>
              <a:ahLst/>
              <a:cxnLst/>
              <a:rect l="l" t="t" r="r" b="b"/>
              <a:pathLst>
                <a:path w="11392" h="9584" extrusionOk="0">
                  <a:moveTo>
                    <a:pt x="1584" y="0"/>
                  </a:moveTo>
                  <a:lnTo>
                    <a:pt x="0" y="1394"/>
                  </a:lnTo>
                  <a:cubicBezTo>
                    <a:pt x="0" y="1394"/>
                    <a:pt x="3199" y="9058"/>
                    <a:pt x="6112" y="9564"/>
                  </a:cubicBezTo>
                  <a:cubicBezTo>
                    <a:pt x="6187" y="9577"/>
                    <a:pt x="6263" y="9583"/>
                    <a:pt x="6340" y="9583"/>
                  </a:cubicBezTo>
                  <a:cubicBezTo>
                    <a:pt x="8335" y="9583"/>
                    <a:pt x="10842" y="5357"/>
                    <a:pt x="11116" y="3832"/>
                  </a:cubicBezTo>
                  <a:cubicBezTo>
                    <a:pt x="11392" y="2301"/>
                    <a:pt x="9623" y="532"/>
                    <a:pt x="8647" y="532"/>
                  </a:cubicBezTo>
                  <a:cubicBezTo>
                    <a:pt x="8614" y="532"/>
                    <a:pt x="8582" y="534"/>
                    <a:pt x="8551" y="539"/>
                  </a:cubicBezTo>
                  <a:cubicBezTo>
                    <a:pt x="8551" y="539"/>
                    <a:pt x="6841" y="6271"/>
                    <a:pt x="6112" y="6397"/>
                  </a:cubicBezTo>
                  <a:cubicBezTo>
                    <a:pt x="6105" y="6399"/>
                    <a:pt x="6097" y="6399"/>
                    <a:pt x="6090" y="6399"/>
                  </a:cubicBezTo>
                  <a:cubicBezTo>
                    <a:pt x="5280" y="6399"/>
                    <a:pt x="1584" y="0"/>
                    <a:pt x="1584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413;p50">
              <a:extLst>
                <a:ext uri="{FF2B5EF4-FFF2-40B4-BE49-F238E27FC236}">
                  <a16:creationId xmlns:a16="http://schemas.microsoft.com/office/drawing/2014/main" id="{0F4C2B71-8E2E-529E-FCEE-A57A2D2FFFAC}"/>
                </a:ext>
              </a:extLst>
            </p:cNvPr>
            <p:cNvSpPr/>
            <p:nvPr/>
          </p:nvSpPr>
          <p:spPr>
            <a:xfrm>
              <a:off x="1725775" y="2817500"/>
              <a:ext cx="302450" cy="239600"/>
            </a:xfrm>
            <a:custGeom>
              <a:avLst/>
              <a:gdLst/>
              <a:ahLst/>
              <a:cxnLst/>
              <a:rect l="l" t="t" r="r" b="b"/>
              <a:pathLst>
                <a:path w="12098" h="9584" extrusionOk="0">
                  <a:moveTo>
                    <a:pt x="1584" y="0"/>
                  </a:moveTo>
                  <a:lnTo>
                    <a:pt x="0" y="1394"/>
                  </a:lnTo>
                  <a:cubicBezTo>
                    <a:pt x="0" y="1394"/>
                    <a:pt x="3199" y="9058"/>
                    <a:pt x="6112" y="9564"/>
                  </a:cubicBezTo>
                  <a:cubicBezTo>
                    <a:pt x="6187" y="9577"/>
                    <a:pt x="6263" y="9583"/>
                    <a:pt x="6340" y="9583"/>
                  </a:cubicBezTo>
                  <a:cubicBezTo>
                    <a:pt x="8335" y="9583"/>
                    <a:pt x="10842" y="5357"/>
                    <a:pt x="11116" y="3832"/>
                  </a:cubicBezTo>
                  <a:cubicBezTo>
                    <a:pt x="11243" y="3135"/>
                    <a:pt x="12098" y="1837"/>
                    <a:pt x="11654" y="1235"/>
                  </a:cubicBezTo>
                  <a:cubicBezTo>
                    <a:pt x="11231" y="647"/>
                    <a:pt x="10022" y="496"/>
                    <a:pt x="9207" y="496"/>
                  </a:cubicBezTo>
                  <a:cubicBezTo>
                    <a:pt x="8924" y="496"/>
                    <a:pt x="8689" y="514"/>
                    <a:pt x="8551" y="539"/>
                  </a:cubicBezTo>
                  <a:cubicBezTo>
                    <a:pt x="8551" y="539"/>
                    <a:pt x="6841" y="6271"/>
                    <a:pt x="6112" y="6397"/>
                  </a:cubicBezTo>
                  <a:cubicBezTo>
                    <a:pt x="6105" y="6399"/>
                    <a:pt x="6097" y="6399"/>
                    <a:pt x="6090" y="6399"/>
                  </a:cubicBezTo>
                  <a:cubicBezTo>
                    <a:pt x="5280" y="6399"/>
                    <a:pt x="1584" y="0"/>
                    <a:pt x="1584" y="0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414;p50">
              <a:extLst>
                <a:ext uri="{FF2B5EF4-FFF2-40B4-BE49-F238E27FC236}">
                  <a16:creationId xmlns:a16="http://schemas.microsoft.com/office/drawing/2014/main" id="{3160414A-FC7A-0047-F085-8D9977343C1A}"/>
                </a:ext>
              </a:extLst>
            </p:cNvPr>
            <p:cNvSpPr/>
            <p:nvPr/>
          </p:nvSpPr>
          <p:spPr>
            <a:xfrm>
              <a:off x="1709150" y="2805625"/>
              <a:ext cx="67300" cy="64150"/>
            </a:xfrm>
            <a:custGeom>
              <a:avLst/>
              <a:gdLst/>
              <a:ahLst/>
              <a:cxnLst/>
              <a:rect l="l" t="t" r="r" b="b"/>
              <a:pathLst>
                <a:path w="2692" h="2566" extrusionOk="0">
                  <a:moveTo>
                    <a:pt x="2344" y="0"/>
                  </a:moveTo>
                  <a:lnTo>
                    <a:pt x="0" y="1394"/>
                  </a:lnTo>
                  <a:lnTo>
                    <a:pt x="507" y="2565"/>
                  </a:lnTo>
                  <a:lnTo>
                    <a:pt x="2692" y="602"/>
                  </a:lnTo>
                  <a:lnTo>
                    <a:pt x="2344" y="0"/>
                  </a:lnTo>
                  <a:close/>
                </a:path>
              </a:pathLst>
            </a:custGeom>
            <a:solidFill>
              <a:srgbClr val="E2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415;p50">
              <a:extLst>
                <a:ext uri="{FF2B5EF4-FFF2-40B4-BE49-F238E27FC236}">
                  <a16:creationId xmlns:a16="http://schemas.microsoft.com/office/drawing/2014/main" id="{7A686CCD-93B0-2A7A-DE11-319743AA8494}"/>
                </a:ext>
              </a:extLst>
            </p:cNvPr>
            <p:cNvSpPr/>
            <p:nvPr/>
          </p:nvSpPr>
          <p:spPr>
            <a:xfrm>
              <a:off x="2443875" y="2876075"/>
              <a:ext cx="55425" cy="67325"/>
            </a:xfrm>
            <a:custGeom>
              <a:avLst/>
              <a:gdLst/>
              <a:ahLst/>
              <a:cxnLst/>
              <a:rect l="l" t="t" r="r" b="b"/>
              <a:pathLst>
                <a:path w="2217" h="2693" extrusionOk="0">
                  <a:moveTo>
                    <a:pt x="538" y="1"/>
                  </a:moveTo>
                  <a:lnTo>
                    <a:pt x="0" y="349"/>
                  </a:lnTo>
                  <a:lnTo>
                    <a:pt x="1900" y="2693"/>
                  </a:lnTo>
                  <a:lnTo>
                    <a:pt x="2217" y="1964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E2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416;p50">
              <a:extLst>
                <a:ext uri="{FF2B5EF4-FFF2-40B4-BE49-F238E27FC236}">
                  <a16:creationId xmlns:a16="http://schemas.microsoft.com/office/drawing/2014/main" id="{64D353DE-6105-516B-87FC-48F54BE16287}"/>
                </a:ext>
              </a:extLst>
            </p:cNvPr>
            <p:cNvSpPr/>
            <p:nvPr/>
          </p:nvSpPr>
          <p:spPr>
            <a:xfrm>
              <a:off x="2465250" y="2712875"/>
              <a:ext cx="123525" cy="138000"/>
            </a:xfrm>
            <a:custGeom>
              <a:avLst/>
              <a:gdLst/>
              <a:ahLst/>
              <a:cxnLst/>
              <a:rect l="l" t="t" r="r" b="b"/>
              <a:pathLst>
                <a:path w="4941" h="5520" extrusionOk="0">
                  <a:moveTo>
                    <a:pt x="3282" y="1"/>
                  </a:moveTo>
                  <a:cubicBezTo>
                    <a:pt x="3201" y="1"/>
                    <a:pt x="3123" y="32"/>
                    <a:pt x="3072" y="100"/>
                  </a:cubicBezTo>
                  <a:lnTo>
                    <a:pt x="95" y="3742"/>
                  </a:lnTo>
                  <a:cubicBezTo>
                    <a:pt x="0" y="3837"/>
                    <a:pt x="0" y="3995"/>
                    <a:pt x="127" y="4090"/>
                  </a:cubicBezTo>
                  <a:lnTo>
                    <a:pt x="1394" y="5452"/>
                  </a:lnTo>
                  <a:cubicBezTo>
                    <a:pt x="1452" y="5496"/>
                    <a:pt x="1525" y="5520"/>
                    <a:pt x="1595" y="5520"/>
                  </a:cubicBezTo>
                  <a:cubicBezTo>
                    <a:pt x="1676" y="5520"/>
                    <a:pt x="1754" y="5488"/>
                    <a:pt x="1805" y="5420"/>
                  </a:cubicBezTo>
                  <a:lnTo>
                    <a:pt x="4845" y="1715"/>
                  </a:lnTo>
                  <a:cubicBezTo>
                    <a:pt x="4940" y="1588"/>
                    <a:pt x="4909" y="1430"/>
                    <a:pt x="4814" y="1335"/>
                  </a:cubicBezTo>
                  <a:lnTo>
                    <a:pt x="3484" y="68"/>
                  </a:lnTo>
                  <a:cubicBezTo>
                    <a:pt x="3425" y="24"/>
                    <a:pt x="3352" y="1"/>
                    <a:pt x="328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417;p50">
              <a:extLst>
                <a:ext uri="{FF2B5EF4-FFF2-40B4-BE49-F238E27FC236}">
                  <a16:creationId xmlns:a16="http://schemas.microsoft.com/office/drawing/2014/main" id="{22D3A998-14AA-EB68-F3B0-D426F2976E8C}"/>
                </a:ext>
              </a:extLst>
            </p:cNvPr>
            <p:cNvSpPr/>
            <p:nvPr/>
          </p:nvSpPr>
          <p:spPr>
            <a:xfrm>
              <a:off x="2465250" y="2712875"/>
              <a:ext cx="123525" cy="138000"/>
            </a:xfrm>
            <a:custGeom>
              <a:avLst/>
              <a:gdLst/>
              <a:ahLst/>
              <a:cxnLst/>
              <a:rect l="l" t="t" r="r" b="b"/>
              <a:pathLst>
                <a:path w="4941" h="5520" extrusionOk="0">
                  <a:moveTo>
                    <a:pt x="3282" y="1"/>
                  </a:moveTo>
                  <a:cubicBezTo>
                    <a:pt x="3201" y="1"/>
                    <a:pt x="3123" y="32"/>
                    <a:pt x="3072" y="100"/>
                  </a:cubicBezTo>
                  <a:lnTo>
                    <a:pt x="95" y="3742"/>
                  </a:lnTo>
                  <a:cubicBezTo>
                    <a:pt x="0" y="3837"/>
                    <a:pt x="0" y="3995"/>
                    <a:pt x="127" y="4090"/>
                  </a:cubicBezTo>
                  <a:lnTo>
                    <a:pt x="1394" y="5452"/>
                  </a:lnTo>
                  <a:cubicBezTo>
                    <a:pt x="1452" y="5496"/>
                    <a:pt x="1525" y="5520"/>
                    <a:pt x="1595" y="5520"/>
                  </a:cubicBezTo>
                  <a:cubicBezTo>
                    <a:pt x="1676" y="5520"/>
                    <a:pt x="1754" y="5488"/>
                    <a:pt x="1805" y="5420"/>
                  </a:cubicBezTo>
                  <a:lnTo>
                    <a:pt x="4845" y="1715"/>
                  </a:lnTo>
                  <a:cubicBezTo>
                    <a:pt x="4940" y="1588"/>
                    <a:pt x="4909" y="1430"/>
                    <a:pt x="4814" y="1335"/>
                  </a:cubicBezTo>
                  <a:lnTo>
                    <a:pt x="3484" y="68"/>
                  </a:lnTo>
                  <a:cubicBezTo>
                    <a:pt x="3425" y="24"/>
                    <a:pt x="3352" y="1"/>
                    <a:pt x="3282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418;p50">
              <a:extLst>
                <a:ext uri="{FF2B5EF4-FFF2-40B4-BE49-F238E27FC236}">
                  <a16:creationId xmlns:a16="http://schemas.microsoft.com/office/drawing/2014/main" id="{FBDB60CA-D3D1-703A-B2AD-CE766B39CC94}"/>
                </a:ext>
              </a:extLst>
            </p:cNvPr>
            <p:cNvSpPr/>
            <p:nvPr/>
          </p:nvSpPr>
          <p:spPr>
            <a:xfrm>
              <a:off x="2462075" y="2709025"/>
              <a:ext cx="123525" cy="138500"/>
            </a:xfrm>
            <a:custGeom>
              <a:avLst/>
              <a:gdLst/>
              <a:ahLst/>
              <a:cxnLst/>
              <a:rect l="l" t="t" r="r" b="b"/>
              <a:pathLst>
                <a:path w="4941" h="5540" extrusionOk="0">
                  <a:moveTo>
                    <a:pt x="3290" y="1"/>
                  </a:moveTo>
                  <a:cubicBezTo>
                    <a:pt x="3215" y="1"/>
                    <a:pt x="3136" y="32"/>
                    <a:pt x="3072" y="96"/>
                  </a:cubicBezTo>
                  <a:lnTo>
                    <a:pt x="95" y="3738"/>
                  </a:lnTo>
                  <a:cubicBezTo>
                    <a:pt x="0" y="3833"/>
                    <a:pt x="0" y="4023"/>
                    <a:pt x="127" y="4118"/>
                  </a:cubicBezTo>
                  <a:lnTo>
                    <a:pt x="1394" y="5448"/>
                  </a:lnTo>
                  <a:cubicBezTo>
                    <a:pt x="1454" y="5507"/>
                    <a:pt x="1528" y="5539"/>
                    <a:pt x="1602" y="5539"/>
                  </a:cubicBezTo>
                  <a:cubicBezTo>
                    <a:pt x="1686" y="5539"/>
                    <a:pt x="1770" y="5500"/>
                    <a:pt x="1837" y="5416"/>
                  </a:cubicBezTo>
                  <a:lnTo>
                    <a:pt x="4846" y="1711"/>
                  </a:lnTo>
                  <a:cubicBezTo>
                    <a:pt x="4941" y="1616"/>
                    <a:pt x="4941" y="1426"/>
                    <a:pt x="4814" y="1331"/>
                  </a:cubicBezTo>
                  <a:lnTo>
                    <a:pt x="3484" y="96"/>
                  </a:lnTo>
                  <a:cubicBezTo>
                    <a:pt x="3437" y="32"/>
                    <a:pt x="3365" y="1"/>
                    <a:pt x="3290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419;p50">
              <a:extLst>
                <a:ext uri="{FF2B5EF4-FFF2-40B4-BE49-F238E27FC236}">
                  <a16:creationId xmlns:a16="http://schemas.microsoft.com/office/drawing/2014/main" id="{CE08C076-6789-F35D-7BE2-8805E8274376}"/>
                </a:ext>
              </a:extLst>
            </p:cNvPr>
            <p:cNvSpPr/>
            <p:nvPr/>
          </p:nvSpPr>
          <p:spPr>
            <a:xfrm>
              <a:off x="2470775" y="2715350"/>
              <a:ext cx="108500" cy="124325"/>
            </a:xfrm>
            <a:custGeom>
              <a:avLst/>
              <a:gdLst/>
              <a:ahLst/>
              <a:cxnLst/>
              <a:rect l="l" t="t" r="r" b="b"/>
              <a:pathLst>
                <a:path w="4340" h="4973" extrusionOk="0">
                  <a:moveTo>
                    <a:pt x="2851" y="1"/>
                  </a:moveTo>
                  <a:lnTo>
                    <a:pt x="1" y="3453"/>
                  </a:lnTo>
                  <a:lnTo>
                    <a:pt x="1458" y="4973"/>
                  </a:lnTo>
                  <a:lnTo>
                    <a:pt x="4339" y="1426"/>
                  </a:lnTo>
                  <a:lnTo>
                    <a:pt x="2851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436;p50">
            <a:extLst>
              <a:ext uri="{FF2B5EF4-FFF2-40B4-BE49-F238E27FC236}">
                <a16:creationId xmlns:a16="http://schemas.microsoft.com/office/drawing/2014/main" id="{56411305-9C15-FE43-2D35-04FD8FCD3A5E}"/>
              </a:ext>
            </a:extLst>
          </p:cNvPr>
          <p:cNvSpPr/>
          <p:nvPr/>
        </p:nvSpPr>
        <p:spPr>
          <a:xfrm>
            <a:off x="8812874" y="161539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3"/>
          <p:cNvSpPr txBox="1">
            <a:spLocks noGrp="1"/>
          </p:cNvSpPr>
          <p:nvPr>
            <p:ph type="title"/>
          </p:nvPr>
        </p:nvSpPr>
        <p:spPr>
          <a:xfrm>
            <a:off x="218246" y="4012753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“Todo es posible independientemente de las distancias y situaciones”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143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p47"/>
          <p:cNvGrpSpPr/>
          <p:nvPr/>
        </p:nvGrpSpPr>
        <p:grpSpPr>
          <a:xfrm>
            <a:off x="714197" y="2322166"/>
            <a:ext cx="2109033" cy="2110930"/>
            <a:chOff x="714197" y="2322166"/>
            <a:chExt cx="2109033" cy="2110930"/>
          </a:xfrm>
        </p:grpSpPr>
        <p:sp>
          <p:nvSpPr>
            <p:cNvPr id="2016" name="Google Shape;2016;p47"/>
            <p:cNvSpPr/>
            <p:nvPr/>
          </p:nvSpPr>
          <p:spPr>
            <a:xfrm>
              <a:off x="1392379" y="2442526"/>
              <a:ext cx="821312" cy="810650"/>
            </a:xfrm>
            <a:custGeom>
              <a:avLst/>
              <a:gdLst/>
              <a:ahLst/>
              <a:cxnLst/>
              <a:rect l="l" t="t" r="r" b="b"/>
              <a:pathLst>
                <a:path w="27268" h="26914" extrusionOk="0">
                  <a:moveTo>
                    <a:pt x="11093" y="1"/>
                  </a:moveTo>
                  <a:cubicBezTo>
                    <a:pt x="5940" y="1"/>
                    <a:pt x="1991" y="3236"/>
                    <a:pt x="3041" y="6075"/>
                  </a:cubicBezTo>
                  <a:cubicBezTo>
                    <a:pt x="634" y="6772"/>
                    <a:pt x="1" y="12599"/>
                    <a:pt x="2914" y="15323"/>
                  </a:cubicBezTo>
                  <a:cubicBezTo>
                    <a:pt x="1964" y="16526"/>
                    <a:pt x="1426" y="18046"/>
                    <a:pt x="1426" y="19725"/>
                  </a:cubicBezTo>
                  <a:cubicBezTo>
                    <a:pt x="1426" y="23398"/>
                    <a:pt x="4213" y="26470"/>
                    <a:pt x="7791" y="26882"/>
                  </a:cubicBezTo>
                  <a:lnTo>
                    <a:pt x="7855" y="26882"/>
                  </a:lnTo>
                  <a:cubicBezTo>
                    <a:pt x="8108" y="26914"/>
                    <a:pt x="8361" y="26914"/>
                    <a:pt x="8615" y="26914"/>
                  </a:cubicBezTo>
                  <a:cubicBezTo>
                    <a:pt x="9026" y="26914"/>
                    <a:pt x="9438" y="26882"/>
                    <a:pt x="9818" y="26819"/>
                  </a:cubicBezTo>
                  <a:cubicBezTo>
                    <a:pt x="10198" y="26755"/>
                    <a:pt x="10578" y="26660"/>
                    <a:pt x="10958" y="26534"/>
                  </a:cubicBezTo>
                  <a:cubicBezTo>
                    <a:pt x="12320" y="26058"/>
                    <a:pt x="13492" y="25203"/>
                    <a:pt x="14347" y="24095"/>
                  </a:cubicBezTo>
                  <a:cubicBezTo>
                    <a:pt x="15170" y="25172"/>
                    <a:pt x="16310" y="25995"/>
                    <a:pt x="17609" y="26470"/>
                  </a:cubicBezTo>
                  <a:cubicBezTo>
                    <a:pt x="17704" y="26502"/>
                    <a:pt x="17799" y="26534"/>
                    <a:pt x="17894" y="26565"/>
                  </a:cubicBezTo>
                  <a:cubicBezTo>
                    <a:pt x="18211" y="26692"/>
                    <a:pt x="18527" y="26755"/>
                    <a:pt x="18876" y="26819"/>
                  </a:cubicBezTo>
                  <a:cubicBezTo>
                    <a:pt x="19256" y="26882"/>
                    <a:pt x="19636" y="26914"/>
                    <a:pt x="20047" y="26914"/>
                  </a:cubicBezTo>
                  <a:cubicBezTo>
                    <a:pt x="20617" y="26914"/>
                    <a:pt x="21187" y="26850"/>
                    <a:pt x="21726" y="26724"/>
                  </a:cubicBezTo>
                  <a:cubicBezTo>
                    <a:pt x="24893" y="25963"/>
                    <a:pt x="27268" y="23113"/>
                    <a:pt x="27268" y="19693"/>
                  </a:cubicBezTo>
                  <a:cubicBezTo>
                    <a:pt x="27268" y="16653"/>
                    <a:pt x="25336" y="14024"/>
                    <a:pt x="22644" y="12979"/>
                  </a:cubicBezTo>
                  <a:lnTo>
                    <a:pt x="22676" y="12979"/>
                  </a:lnTo>
                  <a:cubicBezTo>
                    <a:pt x="18686" y="11554"/>
                    <a:pt x="23563" y="4429"/>
                    <a:pt x="16405" y="1167"/>
                  </a:cubicBezTo>
                  <a:cubicBezTo>
                    <a:pt x="14594" y="347"/>
                    <a:pt x="12779" y="1"/>
                    <a:pt x="11093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7"/>
            <p:cNvSpPr/>
            <p:nvPr/>
          </p:nvSpPr>
          <p:spPr>
            <a:xfrm>
              <a:off x="1152955" y="3349409"/>
              <a:ext cx="430234" cy="692007"/>
            </a:xfrm>
            <a:custGeom>
              <a:avLst/>
              <a:gdLst/>
              <a:ahLst/>
              <a:cxnLst/>
              <a:rect l="l" t="t" r="r" b="b"/>
              <a:pathLst>
                <a:path w="14284" h="22975" extrusionOk="0">
                  <a:moveTo>
                    <a:pt x="11585" y="0"/>
                  </a:moveTo>
                  <a:cubicBezTo>
                    <a:pt x="11545" y="0"/>
                    <a:pt x="11505" y="1"/>
                    <a:pt x="11465" y="3"/>
                  </a:cubicBezTo>
                  <a:cubicBezTo>
                    <a:pt x="10135" y="66"/>
                    <a:pt x="9122" y="1080"/>
                    <a:pt x="8963" y="2347"/>
                  </a:cubicBezTo>
                  <a:cubicBezTo>
                    <a:pt x="8963" y="2505"/>
                    <a:pt x="8963" y="2632"/>
                    <a:pt x="8963" y="2758"/>
                  </a:cubicBezTo>
                  <a:lnTo>
                    <a:pt x="8963" y="2885"/>
                  </a:lnTo>
                  <a:cubicBezTo>
                    <a:pt x="8963" y="3012"/>
                    <a:pt x="8995" y="3297"/>
                    <a:pt x="8995" y="3550"/>
                  </a:cubicBezTo>
                  <a:lnTo>
                    <a:pt x="8995" y="4278"/>
                  </a:lnTo>
                  <a:cubicBezTo>
                    <a:pt x="8995" y="4785"/>
                    <a:pt x="8963" y="5292"/>
                    <a:pt x="8932" y="5799"/>
                  </a:cubicBezTo>
                  <a:cubicBezTo>
                    <a:pt x="8900" y="6622"/>
                    <a:pt x="8837" y="7414"/>
                    <a:pt x="8742" y="8237"/>
                  </a:cubicBezTo>
                  <a:cubicBezTo>
                    <a:pt x="8710" y="8427"/>
                    <a:pt x="8678" y="8649"/>
                    <a:pt x="8647" y="8870"/>
                  </a:cubicBezTo>
                  <a:cubicBezTo>
                    <a:pt x="8393" y="10897"/>
                    <a:pt x="7981" y="12924"/>
                    <a:pt x="7380" y="14919"/>
                  </a:cubicBezTo>
                  <a:cubicBezTo>
                    <a:pt x="7253" y="15394"/>
                    <a:pt x="7063" y="15901"/>
                    <a:pt x="6936" y="16376"/>
                  </a:cubicBezTo>
                  <a:cubicBezTo>
                    <a:pt x="6778" y="16883"/>
                    <a:pt x="6556" y="17358"/>
                    <a:pt x="6398" y="17833"/>
                  </a:cubicBezTo>
                  <a:lnTo>
                    <a:pt x="6176" y="18371"/>
                  </a:lnTo>
                  <a:cubicBezTo>
                    <a:pt x="6145" y="18498"/>
                    <a:pt x="6081" y="18593"/>
                    <a:pt x="6081" y="18624"/>
                  </a:cubicBezTo>
                  <a:cubicBezTo>
                    <a:pt x="6018" y="18593"/>
                    <a:pt x="5923" y="18561"/>
                    <a:pt x="5828" y="18529"/>
                  </a:cubicBezTo>
                  <a:cubicBezTo>
                    <a:pt x="5511" y="18371"/>
                    <a:pt x="5131" y="18118"/>
                    <a:pt x="4751" y="17833"/>
                  </a:cubicBezTo>
                  <a:cubicBezTo>
                    <a:pt x="3991" y="17263"/>
                    <a:pt x="3199" y="16534"/>
                    <a:pt x="2471" y="15838"/>
                  </a:cubicBezTo>
                  <a:lnTo>
                    <a:pt x="2408" y="15774"/>
                  </a:lnTo>
                  <a:cubicBezTo>
                    <a:pt x="2408" y="15743"/>
                    <a:pt x="2376" y="15743"/>
                    <a:pt x="2344" y="15711"/>
                  </a:cubicBezTo>
                  <a:cubicBezTo>
                    <a:pt x="2105" y="15512"/>
                    <a:pt x="1816" y="15400"/>
                    <a:pt x="1516" y="15400"/>
                  </a:cubicBezTo>
                  <a:cubicBezTo>
                    <a:pt x="1339" y="15400"/>
                    <a:pt x="1159" y="15439"/>
                    <a:pt x="983" y="15521"/>
                  </a:cubicBezTo>
                  <a:cubicBezTo>
                    <a:pt x="318" y="15806"/>
                    <a:pt x="1" y="16566"/>
                    <a:pt x="286" y="17263"/>
                  </a:cubicBezTo>
                  <a:cubicBezTo>
                    <a:pt x="508" y="17769"/>
                    <a:pt x="761" y="18213"/>
                    <a:pt x="1014" y="18656"/>
                  </a:cubicBezTo>
                  <a:cubicBezTo>
                    <a:pt x="1046" y="18719"/>
                    <a:pt x="1109" y="18783"/>
                    <a:pt x="1141" y="18878"/>
                  </a:cubicBezTo>
                  <a:cubicBezTo>
                    <a:pt x="1458" y="19384"/>
                    <a:pt x="1806" y="19891"/>
                    <a:pt x="2186" y="20398"/>
                  </a:cubicBezTo>
                  <a:cubicBezTo>
                    <a:pt x="2598" y="20905"/>
                    <a:pt x="3041" y="21380"/>
                    <a:pt x="3643" y="21855"/>
                  </a:cubicBezTo>
                  <a:cubicBezTo>
                    <a:pt x="4213" y="22298"/>
                    <a:pt x="4941" y="22773"/>
                    <a:pt x="6081" y="22931"/>
                  </a:cubicBezTo>
                  <a:cubicBezTo>
                    <a:pt x="6252" y="22960"/>
                    <a:pt x="6432" y="22974"/>
                    <a:pt x="6616" y="22974"/>
                  </a:cubicBezTo>
                  <a:cubicBezTo>
                    <a:pt x="7045" y="22974"/>
                    <a:pt x="7497" y="22897"/>
                    <a:pt x="7918" y="22741"/>
                  </a:cubicBezTo>
                  <a:cubicBezTo>
                    <a:pt x="8520" y="22520"/>
                    <a:pt x="9027" y="22140"/>
                    <a:pt x="9375" y="21791"/>
                  </a:cubicBezTo>
                  <a:cubicBezTo>
                    <a:pt x="9787" y="21411"/>
                    <a:pt x="10040" y="21063"/>
                    <a:pt x="10262" y="20683"/>
                  </a:cubicBezTo>
                  <a:cubicBezTo>
                    <a:pt x="10388" y="20525"/>
                    <a:pt x="10483" y="20335"/>
                    <a:pt x="10578" y="20176"/>
                  </a:cubicBezTo>
                  <a:cubicBezTo>
                    <a:pt x="10610" y="20081"/>
                    <a:pt x="10642" y="19986"/>
                    <a:pt x="10673" y="19923"/>
                  </a:cubicBezTo>
                  <a:cubicBezTo>
                    <a:pt x="10705" y="19860"/>
                    <a:pt x="10737" y="19828"/>
                    <a:pt x="10768" y="19733"/>
                  </a:cubicBezTo>
                  <a:cubicBezTo>
                    <a:pt x="11275" y="18688"/>
                    <a:pt x="11718" y="17579"/>
                    <a:pt x="12130" y="16471"/>
                  </a:cubicBezTo>
                  <a:cubicBezTo>
                    <a:pt x="12225" y="16249"/>
                    <a:pt x="12288" y="15996"/>
                    <a:pt x="12383" y="15743"/>
                  </a:cubicBezTo>
                  <a:cubicBezTo>
                    <a:pt x="12415" y="15616"/>
                    <a:pt x="12447" y="15489"/>
                    <a:pt x="12510" y="15363"/>
                  </a:cubicBezTo>
                  <a:cubicBezTo>
                    <a:pt x="13080" y="13557"/>
                    <a:pt x="13524" y="11721"/>
                    <a:pt x="13840" y="9820"/>
                  </a:cubicBezTo>
                  <a:cubicBezTo>
                    <a:pt x="13840" y="9757"/>
                    <a:pt x="13840" y="9694"/>
                    <a:pt x="13872" y="9630"/>
                  </a:cubicBezTo>
                  <a:cubicBezTo>
                    <a:pt x="13872" y="9472"/>
                    <a:pt x="13904" y="9314"/>
                    <a:pt x="13935" y="9124"/>
                  </a:cubicBezTo>
                  <a:lnTo>
                    <a:pt x="13935" y="9092"/>
                  </a:lnTo>
                  <a:cubicBezTo>
                    <a:pt x="13935" y="9029"/>
                    <a:pt x="13967" y="8934"/>
                    <a:pt x="13967" y="8870"/>
                  </a:cubicBezTo>
                  <a:lnTo>
                    <a:pt x="13967" y="8839"/>
                  </a:lnTo>
                  <a:cubicBezTo>
                    <a:pt x="14094" y="7920"/>
                    <a:pt x="14189" y="7002"/>
                    <a:pt x="14220" y="6084"/>
                  </a:cubicBezTo>
                  <a:cubicBezTo>
                    <a:pt x="14220" y="5925"/>
                    <a:pt x="14252" y="5767"/>
                    <a:pt x="14252" y="5577"/>
                  </a:cubicBezTo>
                  <a:cubicBezTo>
                    <a:pt x="14252" y="5165"/>
                    <a:pt x="14284" y="4722"/>
                    <a:pt x="14284" y="4310"/>
                  </a:cubicBezTo>
                  <a:cubicBezTo>
                    <a:pt x="14284" y="3993"/>
                    <a:pt x="14284" y="3677"/>
                    <a:pt x="14252" y="3392"/>
                  </a:cubicBezTo>
                  <a:cubicBezTo>
                    <a:pt x="14252" y="3075"/>
                    <a:pt x="14220" y="2790"/>
                    <a:pt x="14189" y="2378"/>
                  </a:cubicBezTo>
                  <a:cubicBezTo>
                    <a:pt x="14066" y="1025"/>
                    <a:pt x="12927" y="0"/>
                    <a:pt x="11585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7"/>
            <p:cNvSpPr/>
            <p:nvPr/>
          </p:nvSpPr>
          <p:spPr>
            <a:xfrm>
              <a:off x="1360903" y="3270133"/>
              <a:ext cx="327043" cy="378488"/>
            </a:xfrm>
            <a:custGeom>
              <a:avLst/>
              <a:gdLst/>
              <a:ahLst/>
              <a:cxnLst/>
              <a:rect l="l" t="t" r="r" b="b"/>
              <a:pathLst>
                <a:path w="10858" h="12566" extrusionOk="0">
                  <a:moveTo>
                    <a:pt x="5643" y="0"/>
                  </a:moveTo>
                  <a:cubicBezTo>
                    <a:pt x="5286" y="0"/>
                    <a:pt x="4914" y="83"/>
                    <a:pt x="4529" y="260"/>
                  </a:cubicBezTo>
                  <a:cubicBezTo>
                    <a:pt x="1" y="2350"/>
                    <a:pt x="159" y="9887"/>
                    <a:pt x="159" y="9887"/>
                  </a:cubicBezTo>
                  <a:cubicBezTo>
                    <a:pt x="159" y="9887"/>
                    <a:pt x="3857" y="12565"/>
                    <a:pt x="8576" y="12565"/>
                  </a:cubicBezTo>
                  <a:cubicBezTo>
                    <a:pt x="9115" y="12565"/>
                    <a:pt x="9668" y="12530"/>
                    <a:pt x="10230" y="12452"/>
                  </a:cubicBezTo>
                  <a:cubicBezTo>
                    <a:pt x="10857" y="6778"/>
                    <a:pt x="8866" y="0"/>
                    <a:pt x="564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7"/>
            <p:cNvSpPr/>
            <p:nvPr/>
          </p:nvSpPr>
          <p:spPr>
            <a:xfrm>
              <a:off x="1421957" y="3238176"/>
              <a:ext cx="819415" cy="979352"/>
            </a:xfrm>
            <a:custGeom>
              <a:avLst/>
              <a:gdLst/>
              <a:ahLst/>
              <a:cxnLst/>
              <a:rect l="l" t="t" r="r" b="b"/>
              <a:pathLst>
                <a:path w="27205" h="32515" extrusionOk="0">
                  <a:moveTo>
                    <a:pt x="13463" y="1"/>
                  </a:moveTo>
                  <a:cubicBezTo>
                    <a:pt x="12078" y="1"/>
                    <a:pt x="10730" y="52"/>
                    <a:pt x="9343" y="181"/>
                  </a:cubicBezTo>
                  <a:cubicBezTo>
                    <a:pt x="7411" y="339"/>
                    <a:pt x="5353" y="656"/>
                    <a:pt x="3706" y="941"/>
                  </a:cubicBezTo>
                  <a:cubicBezTo>
                    <a:pt x="1616" y="1289"/>
                    <a:pt x="64" y="3063"/>
                    <a:pt x="32" y="5185"/>
                  </a:cubicBezTo>
                  <a:cubicBezTo>
                    <a:pt x="1" y="9016"/>
                    <a:pt x="539" y="16775"/>
                    <a:pt x="3104" y="32515"/>
                  </a:cubicBezTo>
                  <a:lnTo>
                    <a:pt x="23974" y="32515"/>
                  </a:lnTo>
                  <a:cubicBezTo>
                    <a:pt x="23657" y="24788"/>
                    <a:pt x="23626" y="19752"/>
                    <a:pt x="26666" y="5850"/>
                  </a:cubicBezTo>
                  <a:cubicBezTo>
                    <a:pt x="27204" y="3316"/>
                    <a:pt x="25462" y="878"/>
                    <a:pt x="22897" y="529"/>
                  </a:cubicBezTo>
                  <a:cubicBezTo>
                    <a:pt x="21631" y="371"/>
                    <a:pt x="20237" y="244"/>
                    <a:pt x="18812" y="181"/>
                  </a:cubicBezTo>
                  <a:cubicBezTo>
                    <a:pt x="16884" y="77"/>
                    <a:pt x="15146" y="1"/>
                    <a:pt x="13463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7"/>
            <p:cNvSpPr/>
            <p:nvPr/>
          </p:nvSpPr>
          <p:spPr>
            <a:xfrm>
              <a:off x="2019086" y="3483985"/>
              <a:ext cx="185087" cy="221322"/>
            </a:xfrm>
            <a:custGeom>
              <a:avLst/>
              <a:gdLst/>
              <a:ahLst/>
              <a:cxnLst/>
              <a:rect l="l" t="t" r="r" b="b"/>
              <a:pathLst>
                <a:path w="6145" h="7348" extrusionOk="0">
                  <a:moveTo>
                    <a:pt x="2629" y="0"/>
                  </a:moveTo>
                  <a:cubicBezTo>
                    <a:pt x="0" y="1901"/>
                    <a:pt x="2376" y="6524"/>
                    <a:pt x="4972" y="7348"/>
                  </a:cubicBezTo>
                  <a:cubicBezTo>
                    <a:pt x="5257" y="5479"/>
                    <a:pt x="5637" y="3357"/>
                    <a:pt x="6144" y="982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7"/>
            <p:cNvSpPr/>
            <p:nvPr/>
          </p:nvSpPr>
          <p:spPr>
            <a:xfrm>
              <a:off x="1034674" y="3650007"/>
              <a:ext cx="200358" cy="266110"/>
            </a:xfrm>
            <a:custGeom>
              <a:avLst/>
              <a:gdLst/>
              <a:ahLst/>
              <a:cxnLst/>
              <a:rect l="l" t="t" r="r" b="b"/>
              <a:pathLst>
                <a:path w="6652" h="8835" extrusionOk="0">
                  <a:moveTo>
                    <a:pt x="2171" y="0"/>
                  </a:moveTo>
                  <a:cubicBezTo>
                    <a:pt x="1773" y="0"/>
                    <a:pt x="1385" y="224"/>
                    <a:pt x="1236" y="632"/>
                  </a:cubicBezTo>
                  <a:lnTo>
                    <a:pt x="128" y="3419"/>
                  </a:lnTo>
                  <a:cubicBezTo>
                    <a:pt x="1" y="3736"/>
                    <a:pt x="64" y="4116"/>
                    <a:pt x="286" y="4401"/>
                  </a:cubicBezTo>
                  <a:lnTo>
                    <a:pt x="2154" y="6808"/>
                  </a:lnTo>
                  <a:cubicBezTo>
                    <a:pt x="2154" y="6808"/>
                    <a:pt x="3706" y="8708"/>
                    <a:pt x="5828" y="8834"/>
                  </a:cubicBezTo>
                  <a:lnTo>
                    <a:pt x="6651" y="6586"/>
                  </a:lnTo>
                  <a:lnTo>
                    <a:pt x="4783" y="2501"/>
                  </a:lnTo>
                  <a:lnTo>
                    <a:pt x="2946" y="347"/>
                  </a:lnTo>
                  <a:cubicBezTo>
                    <a:pt x="2737" y="111"/>
                    <a:pt x="2451" y="0"/>
                    <a:pt x="2171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7"/>
            <p:cNvSpPr/>
            <p:nvPr/>
          </p:nvSpPr>
          <p:spPr>
            <a:xfrm>
              <a:off x="1568852" y="3238356"/>
              <a:ext cx="393970" cy="273309"/>
            </a:xfrm>
            <a:custGeom>
              <a:avLst/>
              <a:gdLst/>
              <a:ahLst/>
              <a:cxnLst/>
              <a:rect l="l" t="t" r="r" b="b"/>
              <a:pathLst>
                <a:path w="13080" h="9074" extrusionOk="0">
                  <a:moveTo>
                    <a:pt x="8607" y="1"/>
                  </a:moveTo>
                  <a:cubicBezTo>
                    <a:pt x="7213" y="1"/>
                    <a:pt x="5859" y="48"/>
                    <a:pt x="4466" y="175"/>
                  </a:cubicBezTo>
                  <a:cubicBezTo>
                    <a:pt x="3643" y="238"/>
                    <a:pt x="2819" y="333"/>
                    <a:pt x="2027" y="428"/>
                  </a:cubicBezTo>
                  <a:cubicBezTo>
                    <a:pt x="1964" y="492"/>
                    <a:pt x="1932" y="555"/>
                    <a:pt x="1869" y="618"/>
                  </a:cubicBezTo>
                  <a:cubicBezTo>
                    <a:pt x="1236" y="1568"/>
                    <a:pt x="1" y="4197"/>
                    <a:pt x="2661" y="8282"/>
                  </a:cubicBezTo>
                  <a:lnTo>
                    <a:pt x="3167" y="9074"/>
                  </a:lnTo>
                  <a:lnTo>
                    <a:pt x="3959" y="8599"/>
                  </a:lnTo>
                  <a:cubicBezTo>
                    <a:pt x="8140" y="6160"/>
                    <a:pt x="10990" y="3500"/>
                    <a:pt x="12320" y="2138"/>
                  </a:cubicBezTo>
                  <a:cubicBezTo>
                    <a:pt x="12858" y="1568"/>
                    <a:pt x="13080" y="840"/>
                    <a:pt x="12985" y="112"/>
                  </a:cubicBezTo>
                  <a:cubicBezTo>
                    <a:pt x="11433" y="48"/>
                    <a:pt x="10000" y="1"/>
                    <a:pt x="8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7"/>
            <p:cNvSpPr/>
            <p:nvPr/>
          </p:nvSpPr>
          <p:spPr>
            <a:xfrm>
              <a:off x="1604152" y="2933602"/>
              <a:ext cx="331983" cy="538967"/>
            </a:xfrm>
            <a:custGeom>
              <a:avLst/>
              <a:gdLst/>
              <a:ahLst/>
              <a:cxnLst/>
              <a:rect l="l" t="t" r="r" b="b"/>
              <a:pathLst>
                <a:path w="11022" h="17894" extrusionOk="0">
                  <a:moveTo>
                    <a:pt x="10166" y="0"/>
                  </a:moveTo>
                  <a:lnTo>
                    <a:pt x="4466" y="5099"/>
                  </a:lnTo>
                  <a:cubicBezTo>
                    <a:pt x="5067" y="7379"/>
                    <a:pt x="5226" y="9786"/>
                    <a:pt x="2217" y="10768"/>
                  </a:cubicBezTo>
                  <a:cubicBezTo>
                    <a:pt x="1932" y="10831"/>
                    <a:pt x="1679" y="11021"/>
                    <a:pt x="1489" y="11275"/>
                  </a:cubicBezTo>
                  <a:cubicBezTo>
                    <a:pt x="919" y="12161"/>
                    <a:pt x="0" y="14346"/>
                    <a:pt x="2312" y="17893"/>
                  </a:cubicBezTo>
                  <a:cubicBezTo>
                    <a:pt x="6366" y="15518"/>
                    <a:pt x="9153" y="12921"/>
                    <a:pt x="10483" y="11591"/>
                  </a:cubicBezTo>
                  <a:cubicBezTo>
                    <a:pt x="10926" y="11116"/>
                    <a:pt x="11021" y="10420"/>
                    <a:pt x="10704" y="9850"/>
                  </a:cubicBezTo>
                  <a:cubicBezTo>
                    <a:pt x="9248" y="7443"/>
                    <a:pt x="9691" y="2724"/>
                    <a:pt x="10166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7"/>
            <p:cNvSpPr/>
            <p:nvPr/>
          </p:nvSpPr>
          <p:spPr>
            <a:xfrm>
              <a:off x="1738638" y="3007035"/>
              <a:ext cx="138341" cy="130721"/>
            </a:xfrm>
            <a:custGeom>
              <a:avLst/>
              <a:gdLst/>
              <a:ahLst/>
              <a:cxnLst/>
              <a:rect l="l" t="t" r="r" b="b"/>
              <a:pathLst>
                <a:path w="4593" h="4340" extrusionOk="0">
                  <a:moveTo>
                    <a:pt x="4244" y="1"/>
                  </a:moveTo>
                  <a:lnTo>
                    <a:pt x="1" y="2661"/>
                  </a:lnTo>
                  <a:cubicBezTo>
                    <a:pt x="127" y="3200"/>
                    <a:pt x="254" y="3770"/>
                    <a:pt x="317" y="4340"/>
                  </a:cubicBezTo>
                  <a:cubicBezTo>
                    <a:pt x="1299" y="4308"/>
                    <a:pt x="3674" y="3295"/>
                    <a:pt x="4339" y="1648"/>
                  </a:cubicBezTo>
                  <a:cubicBezTo>
                    <a:pt x="4593" y="1014"/>
                    <a:pt x="4371" y="318"/>
                    <a:pt x="4244" y="1"/>
                  </a:cubicBezTo>
                  <a:close/>
                </a:path>
              </a:pathLst>
            </a:custGeom>
            <a:solidFill>
              <a:srgbClr val="E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7"/>
            <p:cNvSpPr/>
            <p:nvPr/>
          </p:nvSpPr>
          <p:spPr>
            <a:xfrm>
              <a:off x="1460119" y="2522615"/>
              <a:ext cx="520835" cy="590352"/>
            </a:xfrm>
            <a:custGeom>
              <a:avLst/>
              <a:gdLst/>
              <a:ahLst/>
              <a:cxnLst/>
              <a:rect l="l" t="t" r="r" b="b"/>
              <a:pathLst>
                <a:path w="17292" h="19600" extrusionOk="0">
                  <a:moveTo>
                    <a:pt x="8602" y="1"/>
                  </a:moveTo>
                  <a:cubicBezTo>
                    <a:pt x="7059" y="1"/>
                    <a:pt x="5481" y="524"/>
                    <a:pt x="4117" y="1675"/>
                  </a:cubicBezTo>
                  <a:cubicBezTo>
                    <a:pt x="0" y="5127"/>
                    <a:pt x="1679" y="12537"/>
                    <a:pt x="4117" y="16527"/>
                  </a:cubicBezTo>
                  <a:cubicBezTo>
                    <a:pt x="5376" y="18591"/>
                    <a:pt x="7406" y="19600"/>
                    <a:pt x="9469" y="19600"/>
                  </a:cubicBezTo>
                  <a:cubicBezTo>
                    <a:pt x="11870" y="19600"/>
                    <a:pt x="14316" y="18234"/>
                    <a:pt x="15645" y="15577"/>
                  </a:cubicBezTo>
                  <a:cubicBezTo>
                    <a:pt x="17292" y="12315"/>
                    <a:pt x="16658" y="10257"/>
                    <a:pt x="15391" y="5317"/>
                  </a:cubicBezTo>
                  <a:cubicBezTo>
                    <a:pt x="14551" y="2038"/>
                    <a:pt x="11646" y="1"/>
                    <a:pt x="8602" y="1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7"/>
            <p:cNvSpPr/>
            <p:nvPr/>
          </p:nvSpPr>
          <p:spPr>
            <a:xfrm>
              <a:off x="1815896" y="2587975"/>
              <a:ext cx="179365" cy="197798"/>
            </a:xfrm>
            <a:custGeom>
              <a:avLst/>
              <a:gdLst/>
              <a:ahLst/>
              <a:cxnLst/>
              <a:rect l="l" t="t" r="r" b="b"/>
              <a:pathLst>
                <a:path w="5955" h="6567" extrusionOk="0">
                  <a:moveTo>
                    <a:pt x="3158" y="1"/>
                  </a:moveTo>
                  <a:cubicBezTo>
                    <a:pt x="1704" y="1"/>
                    <a:pt x="1" y="1183"/>
                    <a:pt x="1" y="1183"/>
                  </a:cubicBezTo>
                  <a:cubicBezTo>
                    <a:pt x="856" y="4667"/>
                    <a:pt x="4435" y="6567"/>
                    <a:pt x="4435" y="6567"/>
                  </a:cubicBezTo>
                  <a:cubicBezTo>
                    <a:pt x="4435" y="6567"/>
                    <a:pt x="5955" y="3875"/>
                    <a:pt x="4910" y="1183"/>
                  </a:cubicBezTo>
                  <a:cubicBezTo>
                    <a:pt x="4551" y="296"/>
                    <a:pt x="3886" y="1"/>
                    <a:pt x="3158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7"/>
            <p:cNvSpPr/>
            <p:nvPr/>
          </p:nvSpPr>
          <p:spPr>
            <a:xfrm>
              <a:off x="1858817" y="2696076"/>
              <a:ext cx="92559" cy="89697"/>
            </a:xfrm>
            <a:custGeom>
              <a:avLst/>
              <a:gdLst/>
              <a:ahLst/>
              <a:cxnLst/>
              <a:rect l="l" t="t" r="r" b="b"/>
              <a:pathLst>
                <a:path w="3073" h="2978" extrusionOk="0">
                  <a:moveTo>
                    <a:pt x="1109" y="1"/>
                  </a:moveTo>
                  <a:cubicBezTo>
                    <a:pt x="1" y="1173"/>
                    <a:pt x="128" y="2978"/>
                    <a:pt x="128" y="2978"/>
                  </a:cubicBezTo>
                  <a:cubicBezTo>
                    <a:pt x="128" y="2978"/>
                    <a:pt x="1553" y="2914"/>
                    <a:pt x="2313" y="1869"/>
                  </a:cubicBezTo>
                  <a:cubicBezTo>
                    <a:pt x="3073" y="793"/>
                    <a:pt x="1109" y="1"/>
                    <a:pt x="1109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7"/>
            <p:cNvSpPr/>
            <p:nvPr/>
          </p:nvSpPr>
          <p:spPr>
            <a:xfrm>
              <a:off x="1844510" y="2669390"/>
              <a:ext cx="101143" cy="82197"/>
            </a:xfrm>
            <a:custGeom>
              <a:avLst/>
              <a:gdLst/>
              <a:ahLst/>
              <a:cxnLst/>
              <a:rect l="l" t="t" r="r" b="b"/>
              <a:pathLst>
                <a:path w="3358" h="2729" extrusionOk="0">
                  <a:moveTo>
                    <a:pt x="1648" y="0"/>
                  </a:moveTo>
                  <a:cubicBezTo>
                    <a:pt x="286" y="887"/>
                    <a:pt x="1" y="2692"/>
                    <a:pt x="1" y="2692"/>
                  </a:cubicBezTo>
                  <a:cubicBezTo>
                    <a:pt x="1" y="2692"/>
                    <a:pt x="199" y="2729"/>
                    <a:pt x="499" y="2729"/>
                  </a:cubicBezTo>
                  <a:cubicBezTo>
                    <a:pt x="988" y="2729"/>
                    <a:pt x="1749" y="2632"/>
                    <a:pt x="2376" y="2122"/>
                  </a:cubicBezTo>
                  <a:cubicBezTo>
                    <a:pt x="3358" y="1267"/>
                    <a:pt x="1648" y="0"/>
                    <a:pt x="1648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7"/>
            <p:cNvSpPr/>
            <p:nvPr/>
          </p:nvSpPr>
          <p:spPr>
            <a:xfrm>
              <a:off x="1505961" y="2497947"/>
              <a:ext cx="451107" cy="188702"/>
            </a:xfrm>
            <a:custGeom>
              <a:avLst/>
              <a:gdLst/>
              <a:ahLst/>
              <a:cxnLst/>
              <a:rect l="l" t="t" r="r" b="b"/>
              <a:pathLst>
                <a:path w="14977" h="6265" extrusionOk="0">
                  <a:moveTo>
                    <a:pt x="7050" y="0"/>
                  </a:moveTo>
                  <a:cubicBezTo>
                    <a:pt x="6868" y="0"/>
                    <a:pt x="6692" y="8"/>
                    <a:pt x="6522" y="23"/>
                  </a:cubicBezTo>
                  <a:cubicBezTo>
                    <a:pt x="4115" y="277"/>
                    <a:pt x="1202" y="1987"/>
                    <a:pt x="442" y="4267"/>
                  </a:cubicBezTo>
                  <a:cubicBezTo>
                    <a:pt x="0" y="5675"/>
                    <a:pt x="2824" y="6264"/>
                    <a:pt x="6030" y="6264"/>
                  </a:cubicBezTo>
                  <a:cubicBezTo>
                    <a:pt x="10182" y="6264"/>
                    <a:pt x="14977" y="5275"/>
                    <a:pt x="14155" y="3792"/>
                  </a:cubicBezTo>
                  <a:cubicBezTo>
                    <a:pt x="12800" y="1349"/>
                    <a:pt x="9449" y="0"/>
                    <a:pt x="705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7"/>
            <p:cNvSpPr/>
            <p:nvPr/>
          </p:nvSpPr>
          <p:spPr>
            <a:xfrm>
              <a:off x="1477407" y="2597584"/>
              <a:ext cx="169305" cy="148371"/>
            </a:xfrm>
            <a:custGeom>
              <a:avLst/>
              <a:gdLst/>
              <a:ahLst/>
              <a:cxnLst/>
              <a:rect l="l" t="t" r="r" b="b"/>
              <a:pathLst>
                <a:path w="5621" h="4926" extrusionOk="0">
                  <a:moveTo>
                    <a:pt x="2840" y="0"/>
                  </a:moveTo>
                  <a:cubicBezTo>
                    <a:pt x="2607" y="0"/>
                    <a:pt x="2326" y="33"/>
                    <a:pt x="1992" y="104"/>
                  </a:cubicBezTo>
                  <a:cubicBezTo>
                    <a:pt x="785" y="383"/>
                    <a:pt x="1" y="4925"/>
                    <a:pt x="705" y="4925"/>
                  </a:cubicBezTo>
                  <a:cubicBezTo>
                    <a:pt x="721" y="4925"/>
                    <a:pt x="738" y="4923"/>
                    <a:pt x="756" y="4918"/>
                  </a:cubicBezTo>
                  <a:cubicBezTo>
                    <a:pt x="1516" y="4684"/>
                    <a:pt x="5620" y="0"/>
                    <a:pt x="284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7"/>
            <p:cNvSpPr/>
            <p:nvPr/>
          </p:nvSpPr>
          <p:spPr>
            <a:xfrm>
              <a:off x="1498281" y="4216564"/>
              <a:ext cx="477914" cy="216533"/>
            </a:xfrm>
            <a:custGeom>
              <a:avLst/>
              <a:gdLst/>
              <a:ahLst/>
              <a:cxnLst/>
              <a:rect l="l" t="t" r="r" b="b"/>
              <a:pathLst>
                <a:path w="15867" h="7189" extrusionOk="0">
                  <a:moveTo>
                    <a:pt x="570" y="0"/>
                  </a:moveTo>
                  <a:cubicBezTo>
                    <a:pt x="570" y="0"/>
                    <a:pt x="538" y="348"/>
                    <a:pt x="475" y="950"/>
                  </a:cubicBezTo>
                  <a:cubicBezTo>
                    <a:pt x="380" y="1932"/>
                    <a:pt x="222" y="3705"/>
                    <a:pt x="0" y="6017"/>
                  </a:cubicBezTo>
                  <a:cubicBezTo>
                    <a:pt x="2217" y="6619"/>
                    <a:pt x="4560" y="6967"/>
                    <a:pt x="6936" y="7126"/>
                  </a:cubicBezTo>
                  <a:cubicBezTo>
                    <a:pt x="7632" y="7157"/>
                    <a:pt x="8297" y="7189"/>
                    <a:pt x="8994" y="7189"/>
                  </a:cubicBezTo>
                  <a:cubicBezTo>
                    <a:pt x="11021" y="7189"/>
                    <a:pt x="13016" y="6999"/>
                    <a:pt x="14948" y="6682"/>
                  </a:cubicBezTo>
                  <a:cubicBezTo>
                    <a:pt x="15296" y="4054"/>
                    <a:pt x="15581" y="2059"/>
                    <a:pt x="15708" y="950"/>
                  </a:cubicBezTo>
                  <a:lnTo>
                    <a:pt x="15866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7"/>
            <p:cNvSpPr/>
            <p:nvPr/>
          </p:nvSpPr>
          <p:spPr>
            <a:xfrm>
              <a:off x="1498281" y="4216564"/>
              <a:ext cx="477914" cy="216533"/>
            </a:xfrm>
            <a:custGeom>
              <a:avLst/>
              <a:gdLst/>
              <a:ahLst/>
              <a:cxnLst/>
              <a:rect l="l" t="t" r="r" b="b"/>
              <a:pathLst>
                <a:path w="15867" h="7189" extrusionOk="0">
                  <a:moveTo>
                    <a:pt x="570" y="0"/>
                  </a:moveTo>
                  <a:cubicBezTo>
                    <a:pt x="570" y="0"/>
                    <a:pt x="538" y="348"/>
                    <a:pt x="475" y="950"/>
                  </a:cubicBezTo>
                  <a:cubicBezTo>
                    <a:pt x="380" y="1932"/>
                    <a:pt x="222" y="3705"/>
                    <a:pt x="0" y="6017"/>
                  </a:cubicBezTo>
                  <a:cubicBezTo>
                    <a:pt x="2217" y="6619"/>
                    <a:pt x="4560" y="6967"/>
                    <a:pt x="6936" y="7126"/>
                  </a:cubicBezTo>
                  <a:cubicBezTo>
                    <a:pt x="7632" y="7157"/>
                    <a:pt x="8297" y="7189"/>
                    <a:pt x="8994" y="7189"/>
                  </a:cubicBezTo>
                  <a:cubicBezTo>
                    <a:pt x="11021" y="7189"/>
                    <a:pt x="13016" y="6999"/>
                    <a:pt x="14948" y="6682"/>
                  </a:cubicBezTo>
                  <a:cubicBezTo>
                    <a:pt x="15296" y="4054"/>
                    <a:pt x="15581" y="2059"/>
                    <a:pt x="15708" y="950"/>
                  </a:cubicBezTo>
                  <a:lnTo>
                    <a:pt x="15866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7"/>
            <p:cNvSpPr/>
            <p:nvPr/>
          </p:nvSpPr>
          <p:spPr>
            <a:xfrm>
              <a:off x="1681410" y="4216564"/>
              <a:ext cx="506528" cy="216533"/>
            </a:xfrm>
            <a:custGeom>
              <a:avLst/>
              <a:gdLst/>
              <a:ahLst/>
              <a:cxnLst/>
              <a:rect l="l" t="t" r="r" b="b"/>
              <a:pathLst>
                <a:path w="16817" h="7189" extrusionOk="0">
                  <a:moveTo>
                    <a:pt x="1" y="0"/>
                  </a:moveTo>
                  <a:cubicBezTo>
                    <a:pt x="1" y="0"/>
                    <a:pt x="32" y="348"/>
                    <a:pt x="127" y="950"/>
                  </a:cubicBezTo>
                  <a:cubicBezTo>
                    <a:pt x="254" y="2122"/>
                    <a:pt x="507" y="4275"/>
                    <a:pt x="856" y="7126"/>
                  </a:cubicBezTo>
                  <a:cubicBezTo>
                    <a:pt x="1552" y="7157"/>
                    <a:pt x="2217" y="7189"/>
                    <a:pt x="2914" y="7189"/>
                  </a:cubicBezTo>
                  <a:cubicBezTo>
                    <a:pt x="4941" y="7189"/>
                    <a:pt x="6936" y="6999"/>
                    <a:pt x="8868" y="6682"/>
                  </a:cubicBezTo>
                  <a:cubicBezTo>
                    <a:pt x="11623" y="6207"/>
                    <a:pt x="14283" y="5384"/>
                    <a:pt x="16817" y="4307"/>
                  </a:cubicBezTo>
                  <a:cubicBezTo>
                    <a:pt x="16532" y="3104"/>
                    <a:pt x="16183" y="1995"/>
                    <a:pt x="15772" y="950"/>
                  </a:cubicBezTo>
                  <a:cubicBezTo>
                    <a:pt x="15645" y="634"/>
                    <a:pt x="15518" y="317"/>
                    <a:pt x="15360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7"/>
            <p:cNvSpPr/>
            <p:nvPr/>
          </p:nvSpPr>
          <p:spPr>
            <a:xfrm>
              <a:off x="1681410" y="4216564"/>
              <a:ext cx="506528" cy="216533"/>
            </a:xfrm>
            <a:custGeom>
              <a:avLst/>
              <a:gdLst/>
              <a:ahLst/>
              <a:cxnLst/>
              <a:rect l="l" t="t" r="r" b="b"/>
              <a:pathLst>
                <a:path w="16817" h="7189" extrusionOk="0">
                  <a:moveTo>
                    <a:pt x="1" y="0"/>
                  </a:moveTo>
                  <a:cubicBezTo>
                    <a:pt x="1" y="0"/>
                    <a:pt x="32" y="348"/>
                    <a:pt x="127" y="950"/>
                  </a:cubicBezTo>
                  <a:cubicBezTo>
                    <a:pt x="254" y="2122"/>
                    <a:pt x="507" y="4275"/>
                    <a:pt x="856" y="7126"/>
                  </a:cubicBezTo>
                  <a:cubicBezTo>
                    <a:pt x="1552" y="7157"/>
                    <a:pt x="2217" y="7189"/>
                    <a:pt x="2914" y="7189"/>
                  </a:cubicBezTo>
                  <a:cubicBezTo>
                    <a:pt x="4941" y="7189"/>
                    <a:pt x="6936" y="6999"/>
                    <a:pt x="8868" y="6682"/>
                  </a:cubicBezTo>
                  <a:cubicBezTo>
                    <a:pt x="11623" y="6207"/>
                    <a:pt x="14283" y="5384"/>
                    <a:pt x="16817" y="4307"/>
                  </a:cubicBezTo>
                  <a:cubicBezTo>
                    <a:pt x="16532" y="3104"/>
                    <a:pt x="16183" y="1995"/>
                    <a:pt x="15772" y="950"/>
                  </a:cubicBezTo>
                  <a:cubicBezTo>
                    <a:pt x="15645" y="634"/>
                    <a:pt x="15518" y="317"/>
                    <a:pt x="15360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7"/>
            <p:cNvSpPr/>
            <p:nvPr/>
          </p:nvSpPr>
          <p:spPr>
            <a:xfrm>
              <a:off x="1669965" y="2786105"/>
              <a:ext cx="36264" cy="43855"/>
            </a:xfrm>
            <a:custGeom>
              <a:avLst/>
              <a:gdLst/>
              <a:ahLst/>
              <a:cxnLst/>
              <a:rect l="l" t="t" r="r" b="b"/>
              <a:pathLst>
                <a:path w="1204" h="1456" extrusionOk="0">
                  <a:moveTo>
                    <a:pt x="491" y="1"/>
                  </a:moveTo>
                  <a:cubicBezTo>
                    <a:pt x="454" y="1"/>
                    <a:pt x="416" y="7"/>
                    <a:pt x="381" y="20"/>
                  </a:cubicBezTo>
                  <a:cubicBezTo>
                    <a:pt x="96" y="84"/>
                    <a:pt x="1" y="496"/>
                    <a:pt x="127" y="876"/>
                  </a:cubicBezTo>
                  <a:cubicBezTo>
                    <a:pt x="241" y="1216"/>
                    <a:pt x="507" y="1455"/>
                    <a:pt x="744" y="1455"/>
                  </a:cubicBezTo>
                  <a:cubicBezTo>
                    <a:pt x="771" y="1455"/>
                    <a:pt x="798" y="1452"/>
                    <a:pt x="824" y="1446"/>
                  </a:cubicBezTo>
                  <a:cubicBezTo>
                    <a:pt x="1077" y="1351"/>
                    <a:pt x="1204" y="971"/>
                    <a:pt x="1077" y="591"/>
                  </a:cubicBezTo>
                  <a:cubicBezTo>
                    <a:pt x="969" y="237"/>
                    <a:pt x="720" y="1"/>
                    <a:pt x="49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7"/>
            <p:cNvSpPr/>
            <p:nvPr/>
          </p:nvSpPr>
          <p:spPr>
            <a:xfrm>
              <a:off x="1535479" y="2829327"/>
              <a:ext cx="36264" cy="43855"/>
            </a:xfrm>
            <a:custGeom>
              <a:avLst/>
              <a:gdLst/>
              <a:ahLst/>
              <a:cxnLst/>
              <a:rect l="l" t="t" r="r" b="b"/>
              <a:pathLst>
                <a:path w="1204" h="1456" extrusionOk="0">
                  <a:moveTo>
                    <a:pt x="460" y="1"/>
                  </a:moveTo>
                  <a:cubicBezTo>
                    <a:pt x="433" y="1"/>
                    <a:pt x="406" y="4"/>
                    <a:pt x="380" y="11"/>
                  </a:cubicBezTo>
                  <a:cubicBezTo>
                    <a:pt x="127" y="106"/>
                    <a:pt x="0" y="486"/>
                    <a:pt x="127" y="897"/>
                  </a:cubicBezTo>
                  <a:cubicBezTo>
                    <a:pt x="235" y="1223"/>
                    <a:pt x="484" y="1456"/>
                    <a:pt x="712" y="1456"/>
                  </a:cubicBezTo>
                  <a:cubicBezTo>
                    <a:pt x="750" y="1456"/>
                    <a:pt x="787" y="1449"/>
                    <a:pt x="824" y="1436"/>
                  </a:cubicBezTo>
                  <a:cubicBezTo>
                    <a:pt x="1109" y="1372"/>
                    <a:pt x="1204" y="992"/>
                    <a:pt x="1077" y="581"/>
                  </a:cubicBezTo>
                  <a:cubicBezTo>
                    <a:pt x="963" y="240"/>
                    <a:pt x="697" y="1"/>
                    <a:pt x="460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7"/>
            <p:cNvSpPr/>
            <p:nvPr/>
          </p:nvSpPr>
          <p:spPr>
            <a:xfrm>
              <a:off x="1519244" y="2829628"/>
              <a:ext cx="31506" cy="8343"/>
            </a:xfrm>
            <a:custGeom>
              <a:avLst/>
              <a:gdLst/>
              <a:ahLst/>
              <a:cxnLst/>
              <a:rect l="l" t="t" r="r" b="b"/>
              <a:pathLst>
                <a:path w="1046" h="277" extrusionOk="0">
                  <a:moveTo>
                    <a:pt x="1046" y="1"/>
                  </a:moveTo>
                  <a:lnTo>
                    <a:pt x="1" y="32"/>
                  </a:lnTo>
                  <a:cubicBezTo>
                    <a:pt x="1" y="32"/>
                    <a:pt x="313" y="276"/>
                    <a:pt x="617" y="276"/>
                  </a:cubicBezTo>
                  <a:cubicBezTo>
                    <a:pt x="778" y="276"/>
                    <a:pt x="936" y="208"/>
                    <a:pt x="1046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7"/>
            <p:cNvSpPr/>
            <p:nvPr/>
          </p:nvSpPr>
          <p:spPr>
            <a:xfrm>
              <a:off x="1597466" y="2851555"/>
              <a:ext cx="44879" cy="92830"/>
            </a:xfrm>
            <a:custGeom>
              <a:avLst/>
              <a:gdLst/>
              <a:ahLst/>
              <a:cxnLst/>
              <a:rect l="l" t="t" r="r" b="b"/>
              <a:pathLst>
                <a:path w="1490" h="3082" extrusionOk="0">
                  <a:moveTo>
                    <a:pt x="571" y="1"/>
                  </a:moveTo>
                  <a:cubicBezTo>
                    <a:pt x="571" y="1"/>
                    <a:pt x="476" y="1933"/>
                    <a:pt x="1" y="2978"/>
                  </a:cubicBezTo>
                  <a:cubicBezTo>
                    <a:pt x="159" y="3053"/>
                    <a:pt x="326" y="3082"/>
                    <a:pt x="489" y="3082"/>
                  </a:cubicBezTo>
                  <a:cubicBezTo>
                    <a:pt x="1011" y="3082"/>
                    <a:pt x="1489" y="2788"/>
                    <a:pt x="1489" y="2788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FF5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7"/>
            <p:cNvSpPr/>
            <p:nvPr/>
          </p:nvSpPr>
          <p:spPr>
            <a:xfrm>
              <a:off x="1702404" y="2892579"/>
              <a:ext cx="75390" cy="71957"/>
            </a:xfrm>
            <a:custGeom>
              <a:avLst/>
              <a:gdLst/>
              <a:ahLst/>
              <a:cxnLst/>
              <a:rect l="l" t="t" r="r" b="b"/>
              <a:pathLst>
                <a:path w="2503" h="2389" extrusionOk="0">
                  <a:moveTo>
                    <a:pt x="2375" y="1"/>
                  </a:moveTo>
                  <a:cubicBezTo>
                    <a:pt x="2312" y="1"/>
                    <a:pt x="2249" y="32"/>
                    <a:pt x="2249" y="96"/>
                  </a:cubicBezTo>
                  <a:cubicBezTo>
                    <a:pt x="2249" y="127"/>
                    <a:pt x="1805" y="1584"/>
                    <a:pt x="95" y="2154"/>
                  </a:cubicBezTo>
                  <a:cubicBezTo>
                    <a:pt x="32" y="2154"/>
                    <a:pt x="0" y="2249"/>
                    <a:pt x="0" y="2313"/>
                  </a:cubicBezTo>
                  <a:cubicBezTo>
                    <a:pt x="23" y="2359"/>
                    <a:pt x="64" y="2388"/>
                    <a:pt x="108" y="2388"/>
                  </a:cubicBezTo>
                  <a:cubicBezTo>
                    <a:pt x="125" y="2388"/>
                    <a:pt x="142" y="2384"/>
                    <a:pt x="159" y="2376"/>
                  </a:cubicBezTo>
                  <a:cubicBezTo>
                    <a:pt x="412" y="2313"/>
                    <a:pt x="602" y="2218"/>
                    <a:pt x="792" y="2123"/>
                  </a:cubicBezTo>
                  <a:cubicBezTo>
                    <a:pt x="2122" y="1394"/>
                    <a:pt x="2470" y="222"/>
                    <a:pt x="2470" y="159"/>
                  </a:cubicBezTo>
                  <a:cubicBezTo>
                    <a:pt x="2502" y="96"/>
                    <a:pt x="2439" y="32"/>
                    <a:pt x="2375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7"/>
            <p:cNvSpPr/>
            <p:nvPr/>
          </p:nvSpPr>
          <p:spPr>
            <a:xfrm>
              <a:off x="1875052" y="2729630"/>
              <a:ext cx="109727" cy="146594"/>
            </a:xfrm>
            <a:custGeom>
              <a:avLst/>
              <a:gdLst/>
              <a:ahLst/>
              <a:cxnLst/>
              <a:rect l="l" t="t" r="r" b="b"/>
              <a:pathLst>
                <a:path w="3643" h="4867" extrusionOk="0">
                  <a:moveTo>
                    <a:pt x="1890" y="1"/>
                  </a:moveTo>
                  <a:cubicBezTo>
                    <a:pt x="1648" y="1"/>
                    <a:pt x="1394" y="58"/>
                    <a:pt x="1140" y="185"/>
                  </a:cubicBezTo>
                  <a:cubicBezTo>
                    <a:pt x="0" y="755"/>
                    <a:pt x="0" y="2529"/>
                    <a:pt x="317" y="3606"/>
                  </a:cubicBezTo>
                  <a:cubicBezTo>
                    <a:pt x="562" y="4362"/>
                    <a:pt x="1137" y="4867"/>
                    <a:pt x="1735" y="4867"/>
                  </a:cubicBezTo>
                  <a:cubicBezTo>
                    <a:pt x="2064" y="4867"/>
                    <a:pt x="2400" y="4714"/>
                    <a:pt x="2692" y="4366"/>
                  </a:cubicBezTo>
                  <a:cubicBezTo>
                    <a:pt x="3262" y="3701"/>
                    <a:pt x="3642" y="2687"/>
                    <a:pt x="3547" y="1642"/>
                  </a:cubicBezTo>
                  <a:cubicBezTo>
                    <a:pt x="3449" y="707"/>
                    <a:pt x="2738" y="1"/>
                    <a:pt x="1890" y="1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7"/>
            <p:cNvSpPr/>
            <p:nvPr/>
          </p:nvSpPr>
          <p:spPr>
            <a:xfrm>
              <a:off x="1667103" y="2702612"/>
              <a:ext cx="75390" cy="29186"/>
            </a:xfrm>
            <a:custGeom>
              <a:avLst/>
              <a:gdLst/>
              <a:ahLst/>
              <a:cxnLst/>
              <a:rect l="l" t="t" r="r" b="b"/>
              <a:pathLst>
                <a:path w="2503" h="969" extrusionOk="0">
                  <a:moveTo>
                    <a:pt x="833" y="1"/>
                  </a:moveTo>
                  <a:cubicBezTo>
                    <a:pt x="468" y="1"/>
                    <a:pt x="220" y="86"/>
                    <a:pt x="191" y="101"/>
                  </a:cubicBezTo>
                  <a:cubicBezTo>
                    <a:pt x="64" y="132"/>
                    <a:pt x="1" y="259"/>
                    <a:pt x="64" y="386"/>
                  </a:cubicBezTo>
                  <a:cubicBezTo>
                    <a:pt x="90" y="491"/>
                    <a:pt x="182" y="552"/>
                    <a:pt x="284" y="552"/>
                  </a:cubicBezTo>
                  <a:cubicBezTo>
                    <a:pt x="305" y="552"/>
                    <a:pt x="327" y="549"/>
                    <a:pt x="349" y="544"/>
                  </a:cubicBezTo>
                  <a:cubicBezTo>
                    <a:pt x="363" y="544"/>
                    <a:pt x="553" y="483"/>
                    <a:pt x="838" y="483"/>
                  </a:cubicBezTo>
                  <a:cubicBezTo>
                    <a:pt x="1170" y="483"/>
                    <a:pt x="1630" y="566"/>
                    <a:pt x="2091" y="924"/>
                  </a:cubicBezTo>
                  <a:cubicBezTo>
                    <a:pt x="2113" y="946"/>
                    <a:pt x="2167" y="969"/>
                    <a:pt x="2219" y="969"/>
                  </a:cubicBezTo>
                  <a:cubicBezTo>
                    <a:pt x="2241" y="969"/>
                    <a:pt x="2262" y="965"/>
                    <a:pt x="2281" y="956"/>
                  </a:cubicBezTo>
                  <a:cubicBezTo>
                    <a:pt x="2312" y="956"/>
                    <a:pt x="2376" y="924"/>
                    <a:pt x="2407" y="892"/>
                  </a:cubicBezTo>
                  <a:cubicBezTo>
                    <a:pt x="2502" y="766"/>
                    <a:pt x="2471" y="607"/>
                    <a:pt x="2376" y="544"/>
                  </a:cubicBezTo>
                  <a:cubicBezTo>
                    <a:pt x="1806" y="108"/>
                    <a:pt x="1245" y="1"/>
                    <a:pt x="833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7"/>
            <p:cNvSpPr/>
            <p:nvPr/>
          </p:nvSpPr>
          <p:spPr>
            <a:xfrm>
              <a:off x="1494455" y="2764539"/>
              <a:ext cx="58222" cy="57258"/>
            </a:xfrm>
            <a:custGeom>
              <a:avLst/>
              <a:gdLst/>
              <a:ahLst/>
              <a:cxnLst/>
              <a:rect l="l" t="t" r="r" b="b"/>
              <a:pathLst>
                <a:path w="1933" h="1901" extrusionOk="0">
                  <a:moveTo>
                    <a:pt x="1651" y="0"/>
                  </a:moveTo>
                  <a:cubicBezTo>
                    <a:pt x="1628" y="0"/>
                    <a:pt x="1606" y="3"/>
                    <a:pt x="1584" y="8"/>
                  </a:cubicBezTo>
                  <a:cubicBezTo>
                    <a:pt x="1552" y="8"/>
                    <a:pt x="475" y="293"/>
                    <a:pt x="32" y="1592"/>
                  </a:cubicBezTo>
                  <a:cubicBezTo>
                    <a:pt x="0" y="1718"/>
                    <a:pt x="64" y="1845"/>
                    <a:pt x="190" y="1877"/>
                  </a:cubicBezTo>
                  <a:cubicBezTo>
                    <a:pt x="222" y="1892"/>
                    <a:pt x="254" y="1900"/>
                    <a:pt x="285" y="1900"/>
                  </a:cubicBezTo>
                  <a:cubicBezTo>
                    <a:pt x="317" y="1900"/>
                    <a:pt x="349" y="1892"/>
                    <a:pt x="380" y="1877"/>
                  </a:cubicBezTo>
                  <a:cubicBezTo>
                    <a:pt x="412" y="1845"/>
                    <a:pt x="475" y="1813"/>
                    <a:pt x="507" y="1718"/>
                  </a:cubicBezTo>
                  <a:cubicBezTo>
                    <a:pt x="824" y="705"/>
                    <a:pt x="1679" y="483"/>
                    <a:pt x="1711" y="483"/>
                  </a:cubicBezTo>
                  <a:cubicBezTo>
                    <a:pt x="1837" y="420"/>
                    <a:pt x="1932" y="293"/>
                    <a:pt x="1901" y="166"/>
                  </a:cubicBezTo>
                  <a:cubicBezTo>
                    <a:pt x="1874" y="61"/>
                    <a:pt x="1761" y="0"/>
                    <a:pt x="1651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7"/>
            <p:cNvSpPr/>
            <p:nvPr/>
          </p:nvSpPr>
          <p:spPr>
            <a:xfrm>
              <a:off x="1738638" y="3290253"/>
              <a:ext cx="573304" cy="712669"/>
            </a:xfrm>
            <a:custGeom>
              <a:avLst/>
              <a:gdLst/>
              <a:ahLst/>
              <a:cxnLst/>
              <a:rect l="l" t="t" r="r" b="b"/>
              <a:pathLst>
                <a:path w="19034" h="23661" extrusionOk="0">
                  <a:moveTo>
                    <a:pt x="13254" y="1"/>
                  </a:moveTo>
                  <a:cubicBezTo>
                    <a:pt x="13018" y="1"/>
                    <a:pt x="12779" y="32"/>
                    <a:pt x="12542" y="99"/>
                  </a:cubicBezTo>
                  <a:cubicBezTo>
                    <a:pt x="11148" y="510"/>
                    <a:pt x="10356" y="1935"/>
                    <a:pt x="10736" y="3329"/>
                  </a:cubicBezTo>
                  <a:lnTo>
                    <a:pt x="10768" y="3392"/>
                  </a:lnTo>
                  <a:cubicBezTo>
                    <a:pt x="11053" y="4437"/>
                    <a:pt x="11370" y="5546"/>
                    <a:pt x="11655" y="6654"/>
                  </a:cubicBezTo>
                  <a:cubicBezTo>
                    <a:pt x="11750" y="6971"/>
                    <a:pt x="11845" y="7287"/>
                    <a:pt x="11908" y="7636"/>
                  </a:cubicBezTo>
                  <a:cubicBezTo>
                    <a:pt x="12130" y="8491"/>
                    <a:pt x="12352" y="9346"/>
                    <a:pt x="12542" y="10201"/>
                  </a:cubicBezTo>
                  <a:cubicBezTo>
                    <a:pt x="12700" y="10771"/>
                    <a:pt x="12827" y="11341"/>
                    <a:pt x="12953" y="11911"/>
                  </a:cubicBezTo>
                  <a:cubicBezTo>
                    <a:pt x="13048" y="12355"/>
                    <a:pt x="13143" y="12798"/>
                    <a:pt x="13207" y="13241"/>
                  </a:cubicBezTo>
                  <a:cubicBezTo>
                    <a:pt x="13428" y="14223"/>
                    <a:pt x="13587" y="15205"/>
                    <a:pt x="13745" y="16186"/>
                  </a:cubicBezTo>
                  <a:cubicBezTo>
                    <a:pt x="13777" y="16408"/>
                    <a:pt x="13808" y="16598"/>
                    <a:pt x="13840" y="16820"/>
                  </a:cubicBezTo>
                  <a:cubicBezTo>
                    <a:pt x="13935" y="17548"/>
                    <a:pt x="14030" y="18277"/>
                    <a:pt x="14093" y="19037"/>
                  </a:cubicBezTo>
                  <a:cubicBezTo>
                    <a:pt x="13935" y="19005"/>
                    <a:pt x="13777" y="18973"/>
                    <a:pt x="13618" y="18942"/>
                  </a:cubicBezTo>
                  <a:cubicBezTo>
                    <a:pt x="13523" y="18910"/>
                    <a:pt x="13460" y="18910"/>
                    <a:pt x="13397" y="18910"/>
                  </a:cubicBezTo>
                  <a:cubicBezTo>
                    <a:pt x="12193" y="18625"/>
                    <a:pt x="10927" y="18213"/>
                    <a:pt x="9660" y="17738"/>
                  </a:cubicBezTo>
                  <a:cubicBezTo>
                    <a:pt x="8393" y="17263"/>
                    <a:pt x="7126" y="16725"/>
                    <a:pt x="5828" y="16186"/>
                  </a:cubicBezTo>
                  <a:cubicBezTo>
                    <a:pt x="4624" y="15680"/>
                    <a:pt x="3389" y="15141"/>
                    <a:pt x="2218" y="14603"/>
                  </a:cubicBezTo>
                  <a:cubicBezTo>
                    <a:pt x="2154" y="14571"/>
                    <a:pt x="2091" y="14540"/>
                    <a:pt x="2028" y="14508"/>
                  </a:cubicBezTo>
                  <a:cubicBezTo>
                    <a:pt x="1848" y="14428"/>
                    <a:pt x="1662" y="14389"/>
                    <a:pt x="1479" y="14389"/>
                  </a:cubicBezTo>
                  <a:cubicBezTo>
                    <a:pt x="1083" y="14389"/>
                    <a:pt x="704" y="14573"/>
                    <a:pt x="444" y="14920"/>
                  </a:cubicBezTo>
                  <a:cubicBezTo>
                    <a:pt x="1" y="15490"/>
                    <a:pt x="127" y="16313"/>
                    <a:pt x="697" y="16756"/>
                  </a:cubicBezTo>
                  <a:cubicBezTo>
                    <a:pt x="856" y="16851"/>
                    <a:pt x="1014" y="16978"/>
                    <a:pt x="1172" y="17073"/>
                  </a:cubicBezTo>
                  <a:cubicBezTo>
                    <a:pt x="2186" y="17833"/>
                    <a:pt x="3231" y="18498"/>
                    <a:pt x="4276" y="19163"/>
                  </a:cubicBezTo>
                  <a:cubicBezTo>
                    <a:pt x="5511" y="19955"/>
                    <a:pt x="6746" y="20652"/>
                    <a:pt x="8045" y="21348"/>
                  </a:cubicBezTo>
                  <a:cubicBezTo>
                    <a:pt x="9375" y="22014"/>
                    <a:pt x="10705" y="22647"/>
                    <a:pt x="12225" y="23154"/>
                  </a:cubicBezTo>
                  <a:cubicBezTo>
                    <a:pt x="12573" y="23249"/>
                    <a:pt x="12953" y="23344"/>
                    <a:pt x="13333" y="23439"/>
                  </a:cubicBezTo>
                  <a:cubicBezTo>
                    <a:pt x="13777" y="23534"/>
                    <a:pt x="14283" y="23629"/>
                    <a:pt x="14853" y="23660"/>
                  </a:cubicBezTo>
                  <a:cubicBezTo>
                    <a:pt x="15424" y="23660"/>
                    <a:pt x="16025" y="23660"/>
                    <a:pt x="16880" y="23312"/>
                  </a:cubicBezTo>
                  <a:cubicBezTo>
                    <a:pt x="17292" y="23122"/>
                    <a:pt x="17767" y="22837"/>
                    <a:pt x="18147" y="22394"/>
                  </a:cubicBezTo>
                  <a:cubicBezTo>
                    <a:pt x="18495" y="21982"/>
                    <a:pt x="18749" y="21475"/>
                    <a:pt x="18875" y="21000"/>
                  </a:cubicBezTo>
                  <a:cubicBezTo>
                    <a:pt x="18907" y="20842"/>
                    <a:pt x="18939" y="20683"/>
                    <a:pt x="18939" y="20493"/>
                  </a:cubicBezTo>
                  <a:lnTo>
                    <a:pt x="18939" y="20430"/>
                  </a:lnTo>
                  <a:cubicBezTo>
                    <a:pt x="19034" y="17105"/>
                    <a:pt x="18622" y="13970"/>
                    <a:pt x="18052" y="10898"/>
                  </a:cubicBezTo>
                  <a:cubicBezTo>
                    <a:pt x="17862" y="9758"/>
                    <a:pt x="17609" y="8618"/>
                    <a:pt x="17355" y="7478"/>
                  </a:cubicBezTo>
                  <a:cubicBezTo>
                    <a:pt x="17260" y="7097"/>
                    <a:pt x="17165" y="6717"/>
                    <a:pt x="17070" y="6306"/>
                  </a:cubicBezTo>
                  <a:cubicBezTo>
                    <a:pt x="16785" y="5292"/>
                    <a:pt x="16532" y="4311"/>
                    <a:pt x="16247" y="3297"/>
                  </a:cubicBezTo>
                  <a:lnTo>
                    <a:pt x="16247" y="3266"/>
                  </a:lnTo>
                  <a:cubicBezTo>
                    <a:pt x="16089" y="2791"/>
                    <a:pt x="15930" y="2315"/>
                    <a:pt x="15772" y="1809"/>
                  </a:cubicBezTo>
                  <a:cubicBezTo>
                    <a:pt x="15406" y="710"/>
                    <a:pt x="14370" y="1"/>
                    <a:pt x="13254" y="1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7"/>
            <p:cNvSpPr/>
            <p:nvPr/>
          </p:nvSpPr>
          <p:spPr>
            <a:xfrm>
              <a:off x="1937581" y="3250706"/>
              <a:ext cx="372464" cy="384964"/>
            </a:xfrm>
            <a:custGeom>
              <a:avLst/>
              <a:gdLst/>
              <a:ahLst/>
              <a:cxnLst/>
              <a:rect l="l" t="t" r="r" b="b"/>
              <a:pathLst>
                <a:path w="12366" h="12781" extrusionOk="0">
                  <a:moveTo>
                    <a:pt x="4497" y="0"/>
                  </a:moveTo>
                  <a:cubicBezTo>
                    <a:pt x="0" y="0"/>
                    <a:pt x="3340" y="12781"/>
                    <a:pt x="3340" y="12781"/>
                  </a:cubicBezTo>
                  <a:cubicBezTo>
                    <a:pt x="3340" y="12781"/>
                    <a:pt x="7773" y="10849"/>
                    <a:pt x="12365" y="7745"/>
                  </a:cubicBezTo>
                  <a:cubicBezTo>
                    <a:pt x="10180" y="1792"/>
                    <a:pt x="9040" y="493"/>
                    <a:pt x="4797" y="18"/>
                  </a:cubicBezTo>
                  <a:cubicBezTo>
                    <a:pt x="4693" y="6"/>
                    <a:pt x="4593" y="0"/>
                    <a:pt x="4497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7"/>
            <p:cNvSpPr/>
            <p:nvPr/>
          </p:nvSpPr>
          <p:spPr>
            <a:xfrm>
              <a:off x="1495419" y="4175540"/>
              <a:ext cx="676314" cy="69668"/>
            </a:xfrm>
            <a:custGeom>
              <a:avLst/>
              <a:gdLst/>
              <a:ahLst/>
              <a:cxnLst/>
              <a:rect l="l" t="t" r="r" b="b"/>
              <a:pathLst>
                <a:path w="22454" h="2313" extrusionOk="0">
                  <a:moveTo>
                    <a:pt x="380" y="0"/>
                  </a:moveTo>
                  <a:cubicBezTo>
                    <a:pt x="158" y="0"/>
                    <a:pt x="0" y="95"/>
                    <a:pt x="32" y="254"/>
                  </a:cubicBezTo>
                  <a:lnTo>
                    <a:pt x="222" y="2122"/>
                  </a:lnTo>
                  <a:cubicBezTo>
                    <a:pt x="222" y="2217"/>
                    <a:pt x="380" y="2312"/>
                    <a:pt x="570" y="2312"/>
                  </a:cubicBezTo>
                  <a:lnTo>
                    <a:pt x="22042" y="2312"/>
                  </a:lnTo>
                  <a:cubicBezTo>
                    <a:pt x="22295" y="2312"/>
                    <a:pt x="22453" y="2186"/>
                    <a:pt x="22390" y="2027"/>
                  </a:cubicBezTo>
                  <a:lnTo>
                    <a:pt x="21852" y="159"/>
                  </a:lnTo>
                  <a:cubicBezTo>
                    <a:pt x="21788" y="64"/>
                    <a:pt x="21662" y="0"/>
                    <a:pt x="21503" y="0"/>
                  </a:cubicBezTo>
                  <a:close/>
                </a:path>
              </a:pathLst>
            </a:custGeom>
            <a:solidFill>
              <a:srgbClr val="F2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7"/>
            <p:cNvSpPr/>
            <p:nvPr/>
          </p:nvSpPr>
          <p:spPr>
            <a:xfrm>
              <a:off x="2053422" y="4170781"/>
              <a:ext cx="37228" cy="81083"/>
            </a:xfrm>
            <a:custGeom>
              <a:avLst/>
              <a:gdLst/>
              <a:ahLst/>
              <a:cxnLst/>
              <a:rect l="l" t="t" r="r" b="b"/>
              <a:pathLst>
                <a:path w="1236" h="2692" extrusionOk="0">
                  <a:moveTo>
                    <a:pt x="190" y="0"/>
                  </a:moveTo>
                  <a:cubicBezTo>
                    <a:pt x="64" y="0"/>
                    <a:pt x="0" y="63"/>
                    <a:pt x="0" y="127"/>
                  </a:cubicBezTo>
                  <a:lnTo>
                    <a:pt x="254" y="2534"/>
                  </a:lnTo>
                  <a:cubicBezTo>
                    <a:pt x="285" y="2629"/>
                    <a:pt x="381" y="2692"/>
                    <a:pt x="476" y="2692"/>
                  </a:cubicBezTo>
                  <a:lnTo>
                    <a:pt x="1046" y="2692"/>
                  </a:lnTo>
                  <a:cubicBezTo>
                    <a:pt x="1172" y="2692"/>
                    <a:pt x="1236" y="2629"/>
                    <a:pt x="1236" y="2534"/>
                  </a:cubicBezTo>
                  <a:lnTo>
                    <a:pt x="982" y="127"/>
                  </a:lnTo>
                  <a:cubicBezTo>
                    <a:pt x="951" y="63"/>
                    <a:pt x="856" y="0"/>
                    <a:pt x="761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2053422" y="4170781"/>
              <a:ext cx="37228" cy="81083"/>
            </a:xfrm>
            <a:custGeom>
              <a:avLst/>
              <a:gdLst/>
              <a:ahLst/>
              <a:cxnLst/>
              <a:rect l="l" t="t" r="r" b="b"/>
              <a:pathLst>
                <a:path w="1236" h="2692" extrusionOk="0">
                  <a:moveTo>
                    <a:pt x="190" y="0"/>
                  </a:moveTo>
                  <a:cubicBezTo>
                    <a:pt x="64" y="0"/>
                    <a:pt x="0" y="63"/>
                    <a:pt x="0" y="127"/>
                  </a:cubicBezTo>
                  <a:lnTo>
                    <a:pt x="254" y="2534"/>
                  </a:lnTo>
                  <a:cubicBezTo>
                    <a:pt x="285" y="2629"/>
                    <a:pt x="381" y="2692"/>
                    <a:pt x="476" y="2692"/>
                  </a:cubicBezTo>
                  <a:lnTo>
                    <a:pt x="1046" y="2692"/>
                  </a:lnTo>
                  <a:cubicBezTo>
                    <a:pt x="1172" y="2692"/>
                    <a:pt x="1236" y="2629"/>
                    <a:pt x="1236" y="2534"/>
                  </a:cubicBezTo>
                  <a:lnTo>
                    <a:pt x="982" y="127"/>
                  </a:lnTo>
                  <a:cubicBezTo>
                    <a:pt x="951" y="63"/>
                    <a:pt x="856" y="0"/>
                    <a:pt x="761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7"/>
            <p:cNvSpPr/>
            <p:nvPr/>
          </p:nvSpPr>
          <p:spPr>
            <a:xfrm>
              <a:off x="1545961" y="4170781"/>
              <a:ext cx="37228" cy="81083"/>
            </a:xfrm>
            <a:custGeom>
              <a:avLst/>
              <a:gdLst/>
              <a:ahLst/>
              <a:cxnLst/>
              <a:rect l="l" t="t" r="r" b="b"/>
              <a:pathLst>
                <a:path w="1236" h="2692" extrusionOk="0">
                  <a:moveTo>
                    <a:pt x="191" y="0"/>
                  </a:moveTo>
                  <a:cubicBezTo>
                    <a:pt x="64" y="0"/>
                    <a:pt x="1" y="63"/>
                    <a:pt x="1" y="127"/>
                  </a:cubicBezTo>
                  <a:lnTo>
                    <a:pt x="254" y="2534"/>
                  </a:lnTo>
                  <a:cubicBezTo>
                    <a:pt x="254" y="2629"/>
                    <a:pt x="381" y="2692"/>
                    <a:pt x="476" y="2692"/>
                  </a:cubicBezTo>
                  <a:lnTo>
                    <a:pt x="1046" y="2692"/>
                  </a:lnTo>
                  <a:cubicBezTo>
                    <a:pt x="1172" y="2692"/>
                    <a:pt x="1236" y="2629"/>
                    <a:pt x="1236" y="2534"/>
                  </a:cubicBezTo>
                  <a:lnTo>
                    <a:pt x="982" y="127"/>
                  </a:lnTo>
                  <a:cubicBezTo>
                    <a:pt x="951" y="63"/>
                    <a:pt x="856" y="0"/>
                    <a:pt x="761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1545961" y="4170781"/>
              <a:ext cx="37228" cy="81083"/>
            </a:xfrm>
            <a:custGeom>
              <a:avLst/>
              <a:gdLst/>
              <a:ahLst/>
              <a:cxnLst/>
              <a:rect l="l" t="t" r="r" b="b"/>
              <a:pathLst>
                <a:path w="1236" h="2692" extrusionOk="0">
                  <a:moveTo>
                    <a:pt x="191" y="0"/>
                  </a:moveTo>
                  <a:cubicBezTo>
                    <a:pt x="64" y="0"/>
                    <a:pt x="1" y="63"/>
                    <a:pt x="1" y="127"/>
                  </a:cubicBezTo>
                  <a:lnTo>
                    <a:pt x="254" y="2534"/>
                  </a:lnTo>
                  <a:cubicBezTo>
                    <a:pt x="254" y="2629"/>
                    <a:pt x="381" y="2692"/>
                    <a:pt x="476" y="2692"/>
                  </a:cubicBezTo>
                  <a:lnTo>
                    <a:pt x="1046" y="2692"/>
                  </a:lnTo>
                  <a:cubicBezTo>
                    <a:pt x="1172" y="2692"/>
                    <a:pt x="1236" y="2629"/>
                    <a:pt x="1236" y="2534"/>
                  </a:cubicBezTo>
                  <a:lnTo>
                    <a:pt x="982" y="127"/>
                  </a:lnTo>
                  <a:cubicBezTo>
                    <a:pt x="951" y="63"/>
                    <a:pt x="856" y="0"/>
                    <a:pt x="761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799691" y="4170781"/>
              <a:ext cx="37228" cy="81083"/>
            </a:xfrm>
            <a:custGeom>
              <a:avLst/>
              <a:gdLst/>
              <a:ahLst/>
              <a:cxnLst/>
              <a:rect l="l" t="t" r="r" b="b"/>
              <a:pathLst>
                <a:path w="1236" h="2692" extrusionOk="0">
                  <a:moveTo>
                    <a:pt x="191" y="0"/>
                  </a:moveTo>
                  <a:cubicBezTo>
                    <a:pt x="64" y="0"/>
                    <a:pt x="1" y="63"/>
                    <a:pt x="1" y="127"/>
                  </a:cubicBezTo>
                  <a:lnTo>
                    <a:pt x="254" y="2534"/>
                  </a:lnTo>
                  <a:cubicBezTo>
                    <a:pt x="286" y="2629"/>
                    <a:pt x="381" y="2692"/>
                    <a:pt x="476" y="2692"/>
                  </a:cubicBezTo>
                  <a:lnTo>
                    <a:pt x="1046" y="2692"/>
                  </a:lnTo>
                  <a:cubicBezTo>
                    <a:pt x="1172" y="2692"/>
                    <a:pt x="1236" y="2629"/>
                    <a:pt x="1236" y="2534"/>
                  </a:cubicBezTo>
                  <a:lnTo>
                    <a:pt x="982" y="127"/>
                  </a:lnTo>
                  <a:cubicBezTo>
                    <a:pt x="951" y="63"/>
                    <a:pt x="856" y="0"/>
                    <a:pt x="761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799691" y="4170781"/>
              <a:ext cx="37228" cy="81083"/>
            </a:xfrm>
            <a:custGeom>
              <a:avLst/>
              <a:gdLst/>
              <a:ahLst/>
              <a:cxnLst/>
              <a:rect l="l" t="t" r="r" b="b"/>
              <a:pathLst>
                <a:path w="1236" h="2692" extrusionOk="0">
                  <a:moveTo>
                    <a:pt x="191" y="0"/>
                  </a:moveTo>
                  <a:cubicBezTo>
                    <a:pt x="64" y="0"/>
                    <a:pt x="1" y="63"/>
                    <a:pt x="1" y="127"/>
                  </a:cubicBezTo>
                  <a:lnTo>
                    <a:pt x="254" y="2534"/>
                  </a:lnTo>
                  <a:cubicBezTo>
                    <a:pt x="286" y="2629"/>
                    <a:pt x="381" y="2692"/>
                    <a:pt x="476" y="2692"/>
                  </a:cubicBezTo>
                  <a:lnTo>
                    <a:pt x="1046" y="2692"/>
                  </a:lnTo>
                  <a:cubicBezTo>
                    <a:pt x="1172" y="2692"/>
                    <a:pt x="1236" y="2629"/>
                    <a:pt x="1236" y="2534"/>
                  </a:cubicBezTo>
                  <a:lnTo>
                    <a:pt x="982" y="127"/>
                  </a:lnTo>
                  <a:cubicBezTo>
                    <a:pt x="951" y="63"/>
                    <a:pt x="856" y="0"/>
                    <a:pt x="761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61052" y="3517358"/>
              <a:ext cx="241382" cy="310055"/>
            </a:xfrm>
            <a:custGeom>
              <a:avLst/>
              <a:gdLst/>
              <a:ahLst/>
              <a:cxnLst/>
              <a:rect l="l" t="t" r="r" b="b"/>
              <a:pathLst>
                <a:path w="8014" h="10294" extrusionOk="0">
                  <a:moveTo>
                    <a:pt x="761" y="1"/>
                  </a:moveTo>
                  <a:cubicBezTo>
                    <a:pt x="318" y="1"/>
                    <a:pt x="1" y="413"/>
                    <a:pt x="96" y="856"/>
                  </a:cubicBezTo>
                  <a:lnTo>
                    <a:pt x="2186" y="9597"/>
                  </a:lnTo>
                  <a:cubicBezTo>
                    <a:pt x="2313" y="10008"/>
                    <a:pt x="2661" y="10293"/>
                    <a:pt x="3073" y="10293"/>
                  </a:cubicBezTo>
                  <a:lnTo>
                    <a:pt x="7253" y="10293"/>
                  </a:lnTo>
                  <a:cubicBezTo>
                    <a:pt x="7697" y="10293"/>
                    <a:pt x="8013" y="9882"/>
                    <a:pt x="7887" y="9438"/>
                  </a:cubicBezTo>
                  <a:lnTo>
                    <a:pt x="5796" y="698"/>
                  </a:lnTo>
                  <a:cubicBezTo>
                    <a:pt x="5701" y="286"/>
                    <a:pt x="5353" y="1"/>
                    <a:pt x="494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445812" y="3517358"/>
              <a:ext cx="241352" cy="310055"/>
            </a:xfrm>
            <a:custGeom>
              <a:avLst/>
              <a:gdLst/>
              <a:ahLst/>
              <a:cxnLst/>
              <a:rect l="l" t="t" r="r" b="b"/>
              <a:pathLst>
                <a:path w="8013" h="10294" extrusionOk="0">
                  <a:moveTo>
                    <a:pt x="792" y="1"/>
                  </a:moveTo>
                  <a:cubicBezTo>
                    <a:pt x="317" y="1"/>
                    <a:pt x="0" y="413"/>
                    <a:pt x="127" y="856"/>
                  </a:cubicBezTo>
                  <a:lnTo>
                    <a:pt x="2217" y="9597"/>
                  </a:lnTo>
                  <a:cubicBezTo>
                    <a:pt x="2312" y="10008"/>
                    <a:pt x="2660" y="10293"/>
                    <a:pt x="3072" y="10293"/>
                  </a:cubicBezTo>
                  <a:lnTo>
                    <a:pt x="7252" y="10293"/>
                  </a:lnTo>
                  <a:cubicBezTo>
                    <a:pt x="7696" y="10293"/>
                    <a:pt x="8013" y="9882"/>
                    <a:pt x="7918" y="9438"/>
                  </a:cubicBezTo>
                  <a:lnTo>
                    <a:pt x="5827" y="698"/>
                  </a:lnTo>
                  <a:cubicBezTo>
                    <a:pt x="5732" y="286"/>
                    <a:pt x="5352" y="1"/>
                    <a:pt x="4941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571804" y="3591212"/>
              <a:ext cx="241261" cy="213430"/>
            </a:xfrm>
            <a:custGeom>
              <a:avLst/>
              <a:gdLst/>
              <a:ahLst/>
              <a:cxnLst/>
              <a:rect l="l" t="t" r="r" b="b"/>
              <a:pathLst>
                <a:path w="8010" h="7086" extrusionOk="0">
                  <a:moveTo>
                    <a:pt x="1100" y="0"/>
                  </a:moveTo>
                  <a:cubicBezTo>
                    <a:pt x="512" y="0"/>
                    <a:pt x="1" y="500"/>
                    <a:pt x="29" y="1127"/>
                  </a:cubicBezTo>
                  <a:lnTo>
                    <a:pt x="93" y="3851"/>
                  </a:lnTo>
                  <a:cubicBezTo>
                    <a:pt x="124" y="4263"/>
                    <a:pt x="378" y="4643"/>
                    <a:pt x="789" y="4801"/>
                  </a:cubicBezTo>
                  <a:lnTo>
                    <a:pt x="4146" y="6194"/>
                  </a:lnTo>
                  <a:cubicBezTo>
                    <a:pt x="4820" y="6589"/>
                    <a:pt x="5884" y="7086"/>
                    <a:pt x="6916" y="7086"/>
                  </a:cubicBezTo>
                  <a:cubicBezTo>
                    <a:pt x="7292" y="7086"/>
                    <a:pt x="7663" y="7020"/>
                    <a:pt x="8010" y="6859"/>
                  </a:cubicBezTo>
                  <a:lnTo>
                    <a:pt x="7915" y="4738"/>
                  </a:lnTo>
                  <a:lnTo>
                    <a:pt x="4906" y="1349"/>
                  </a:lnTo>
                  <a:cubicBezTo>
                    <a:pt x="4463" y="842"/>
                    <a:pt x="3893" y="526"/>
                    <a:pt x="3228" y="399"/>
                  </a:cubicBezTo>
                  <a:lnTo>
                    <a:pt x="1296" y="19"/>
                  </a:lnTo>
                  <a:cubicBezTo>
                    <a:pt x="1230" y="6"/>
                    <a:pt x="1165" y="0"/>
                    <a:pt x="1100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653760" y="2785743"/>
              <a:ext cx="30542" cy="8765"/>
            </a:xfrm>
            <a:custGeom>
              <a:avLst/>
              <a:gdLst/>
              <a:ahLst/>
              <a:cxnLst/>
              <a:rect l="l" t="t" r="r" b="b"/>
              <a:pathLst>
                <a:path w="1014" h="291" extrusionOk="0">
                  <a:moveTo>
                    <a:pt x="1014" y="1"/>
                  </a:moveTo>
                  <a:lnTo>
                    <a:pt x="0" y="32"/>
                  </a:lnTo>
                  <a:cubicBezTo>
                    <a:pt x="0" y="32"/>
                    <a:pt x="313" y="291"/>
                    <a:pt x="609" y="291"/>
                  </a:cubicBezTo>
                  <a:cubicBezTo>
                    <a:pt x="764" y="291"/>
                    <a:pt x="915" y="219"/>
                    <a:pt x="1014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714197" y="2322166"/>
              <a:ext cx="2109033" cy="2109033"/>
            </a:xfrm>
            <a:custGeom>
              <a:avLst/>
              <a:gdLst/>
              <a:ahLst/>
              <a:cxnLst/>
              <a:rect l="l" t="t" r="r" b="b"/>
              <a:pathLst>
                <a:path w="70021" h="70021" extrusionOk="0">
                  <a:moveTo>
                    <a:pt x="34963" y="1"/>
                  </a:moveTo>
                  <a:cubicBezTo>
                    <a:pt x="34868" y="1"/>
                    <a:pt x="34773" y="96"/>
                    <a:pt x="34773" y="222"/>
                  </a:cubicBezTo>
                  <a:cubicBezTo>
                    <a:pt x="34773" y="317"/>
                    <a:pt x="34868" y="412"/>
                    <a:pt x="34963" y="412"/>
                  </a:cubicBezTo>
                  <a:lnTo>
                    <a:pt x="35026" y="412"/>
                  </a:lnTo>
                  <a:cubicBezTo>
                    <a:pt x="35121" y="412"/>
                    <a:pt x="35184" y="317"/>
                    <a:pt x="35184" y="222"/>
                  </a:cubicBezTo>
                  <a:cubicBezTo>
                    <a:pt x="35184" y="96"/>
                    <a:pt x="35089" y="1"/>
                    <a:pt x="34963" y="1"/>
                  </a:cubicBezTo>
                  <a:close/>
                  <a:moveTo>
                    <a:pt x="33396" y="58"/>
                  </a:moveTo>
                  <a:cubicBezTo>
                    <a:pt x="33380" y="58"/>
                    <a:pt x="33364" y="60"/>
                    <a:pt x="33348" y="64"/>
                  </a:cubicBezTo>
                  <a:cubicBezTo>
                    <a:pt x="33221" y="64"/>
                    <a:pt x="33158" y="159"/>
                    <a:pt x="33158" y="254"/>
                  </a:cubicBezTo>
                  <a:cubicBezTo>
                    <a:pt x="33158" y="349"/>
                    <a:pt x="33253" y="444"/>
                    <a:pt x="33348" y="444"/>
                  </a:cubicBezTo>
                  <a:lnTo>
                    <a:pt x="33411" y="444"/>
                  </a:lnTo>
                  <a:cubicBezTo>
                    <a:pt x="33506" y="444"/>
                    <a:pt x="33569" y="349"/>
                    <a:pt x="33569" y="254"/>
                  </a:cubicBezTo>
                  <a:cubicBezTo>
                    <a:pt x="33569" y="144"/>
                    <a:pt x="33498" y="58"/>
                    <a:pt x="33396" y="58"/>
                  </a:cubicBezTo>
                  <a:close/>
                  <a:moveTo>
                    <a:pt x="36230" y="32"/>
                  </a:moveTo>
                  <a:cubicBezTo>
                    <a:pt x="36135" y="32"/>
                    <a:pt x="36040" y="127"/>
                    <a:pt x="36040" y="222"/>
                  </a:cubicBezTo>
                  <a:cubicBezTo>
                    <a:pt x="36040" y="317"/>
                    <a:pt x="36103" y="412"/>
                    <a:pt x="36230" y="444"/>
                  </a:cubicBezTo>
                  <a:lnTo>
                    <a:pt x="36261" y="444"/>
                  </a:lnTo>
                  <a:cubicBezTo>
                    <a:pt x="36388" y="444"/>
                    <a:pt x="36451" y="349"/>
                    <a:pt x="36451" y="254"/>
                  </a:cubicBezTo>
                  <a:cubicBezTo>
                    <a:pt x="36451" y="127"/>
                    <a:pt x="36356" y="32"/>
                    <a:pt x="36230" y="32"/>
                  </a:cubicBezTo>
                  <a:close/>
                  <a:moveTo>
                    <a:pt x="37876" y="127"/>
                  </a:moveTo>
                  <a:cubicBezTo>
                    <a:pt x="37750" y="127"/>
                    <a:pt x="37655" y="191"/>
                    <a:pt x="37655" y="317"/>
                  </a:cubicBezTo>
                  <a:cubicBezTo>
                    <a:pt x="37655" y="412"/>
                    <a:pt x="37718" y="507"/>
                    <a:pt x="37845" y="507"/>
                  </a:cubicBezTo>
                  <a:lnTo>
                    <a:pt x="37908" y="317"/>
                  </a:lnTo>
                  <a:lnTo>
                    <a:pt x="37876" y="539"/>
                  </a:lnTo>
                  <a:lnTo>
                    <a:pt x="37908" y="539"/>
                  </a:lnTo>
                  <a:cubicBezTo>
                    <a:pt x="38003" y="539"/>
                    <a:pt x="38066" y="444"/>
                    <a:pt x="38098" y="349"/>
                  </a:cubicBezTo>
                  <a:cubicBezTo>
                    <a:pt x="38098" y="222"/>
                    <a:pt x="38035" y="127"/>
                    <a:pt x="37908" y="127"/>
                  </a:cubicBezTo>
                  <a:close/>
                  <a:moveTo>
                    <a:pt x="31701" y="159"/>
                  </a:moveTo>
                  <a:cubicBezTo>
                    <a:pt x="31606" y="191"/>
                    <a:pt x="31511" y="286"/>
                    <a:pt x="31542" y="381"/>
                  </a:cubicBezTo>
                  <a:cubicBezTo>
                    <a:pt x="31542" y="476"/>
                    <a:pt x="31638" y="571"/>
                    <a:pt x="31733" y="571"/>
                  </a:cubicBezTo>
                  <a:cubicBezTo>
                    <a:pt x="31733" y="571"/>
                    <a:pt x="31764" y="571"/>
                    <a:pt x="31764" y="539"/>
                  </a:cubicBezTo>
                  <a:lnTo>
                    <a:pt x="31796" y="539"/>
                  </a:lnTo>
                  <a:cubicBezTo>
                    <a:pt x="31891" y="539"/>
                    <a:pt x="31986" y="444"/>
                    <a:pt x="31986" y="349"/>
                  </a:cubicBezTo>
                  <a:cubicBezTo>
                    <a:pt x="31954" y="222"/>
                    <a:pt x="31859" y="159"/>
                    <a:pt x="31764" y="159"/>
                  </a:cubicBezTo>
                  <a:close/>
                  <a:moveTo>
                    <a:pt x="39491" y="286"/>
                  </a:moveTo>
                  <a:cubicBezTo>
                    <a:pt x="39396" y="286"/>
                    <a:pt x="39270" y="349"/>
                    <a:pt x="39270" y="476"/>
                  </a:cubicBezTo>
                  <a:cubicBezTo>
                    <a:pt x="39270" y="571"/>
                    <a:pt x="39333" y="666"/>
                    <a:pt x="39460" y="697"/>
                  </a:cubicBezTo>
                  <a:lnTo>
                    <a:pt x="39523" y="697"/>
                  </a:lnTo>
                  <a:cubicBezTo>
                    <a:pt x="39618" y="697"/>
                    <a:pt x="39681" y="634"/>
                    <a:pt x="39713" y="507"/>
                  </a:cubicBezTo>
                  <a:cubicBezTo>
                    <a:pt x="39713" y="412"/>
                    <a:pt x="39650" y="317"/>
                    <a:pt x="39523" y="286"/>
                  </a:cubicBezTo>
                  <a:close/>
                  <a:moveTo>
                    <a:pt x="30086" y="349"/>
                  </a:moveTo>
                  <a:lnTo>
                    <a:pt x="30181" y="729"/>
                  </a:lnTo>
                  <a:cubicBezTo>
                    <a:pt x="30307" y="729"/>
                    <a:pt x="30371" y="634"/>
                    <a:pt x="30371" y="507"/>
                  </a:cubicBezTo>
                  <a:cubicBezTo>
                    <a:pt x="30339" y="412"/>
                    <a:pt x="30244" y="349"/>
                    <a:pt x="30117" y="349"/>
                  </a:cubicBezTo>
                  <a:close/>
                  <a:moveTo>
                    <a:pt x="41069" y="533"/>
                  </a:moveTo>
                  <a:cubicBezTo>
                    <a:pt x="40987" y="533"/>
                    <a:pt x="40912" y="615"/>
                    <a:pt x="40885" y="697"/>
                  </a:cubicBezTo>
                  <a:cubicBezTo>
                    <a:pt x="40853" y="792"/>
                    <a:pt x="40917" y="919"/>
                    <a:pt x="41043" y="919"/>
                  </a:cubicBezTo>
                  <a:lnTo>
                    <a:pt x="41075" y="951"/>
                  </a:lnTo>
                  <a:lnTo>
                    <a:pt x="41107" y="951"/>
                  </a:lnTo>
                  <a:cubicBezTo>
                    <a:pt x="41202" y="951"/>
                    <a:pt x="41265" y="856"/>
                    <a:pt x="41297" y="761"/>
                  </a:cubicBezTo>
                  <a:cubicBezTo>
                    <a:pt x="41297" y="666"/>
                    <a:pt x="41233" y="571"/>
                    <a:pt x="41107" y="539"/>
                  </a:cubicBezTo>
                  <a:cubicBezTo>
                    <a:pt x="41094" y="535"/>
                    <a:pt x="41081" y="533"/>
                    <a:pt x="41069" y="533"/>
                  </a:cubicBezTo>
                  <a:close/>
                  <a:moveTo>
                    <a:pt x="28555" y="626"/>
                  </a:moveTo>
                  <a:cubicBezTo>
                    <a:pt x="28537" y="626"/>
                    <a:pt x="28519" y="628"/>
                    <a:pt x="28502" y="634"/>
                  </a:cubicBezTo>
                  <a:cubicBezTo>
                    <a:pt x="28376" y="634"/>
                    <a:pt x="28312" y="729"/>
                    <a:pt x="28344" y="856"/>
                  </a:cubicBezTo>
                  <a:cubicBezTo>
                    <a:pt x="28344" y="951"/>
                    <a:pt x="28439" y="1014"/>
                    <a:pt x="28534" y="1014"/>
                  </a:cubicBezTo>
                  <a:lnTo>
                    <a:pt x="28597" y="1014"/>
                  </a:lnTo>
                  <a:cubicBezTo>
                    <a:pt x="28692" y="982"/>
                    <a:pt x="28756" y="887"/>
                    <a:pt x="28724" y="761"/>
                  </a:cubicBezTo>
                  <a:cubicBezTo>
                    <a:pt x="28724" y="683"/>
                    <a:pt x="28638" y="626"/>
                    <a:pt x="28555" y="626"/>
                  </a:cubicBezTo>
                  <a:close/>
                  <a:moveTo>
                    <a:pt x="42673" y="850"/>
                  </a:moveTo>
                  <a:cubicBezTo>
                    <a:pt x="42571" y="850"/>
                    <a:pt x="42496" y="932"/>
                    <a:pt x="42468" y="1014"/>
                  </a:cubicBezTo>
                  <a:cubicBezTo>
                    <a:pt x="42437" y="1109"/>
                    <a:pt x="42500" y="1236"/>
                    <a:pt x="42627" y="1236"/>
                  </a:cubicBezTo>
                  <a:lnTo>
                    <a:pt x="42658" y="1267"/>
                  </a:lnTo>
                  <a:lnTo>
                    <a:pt x="42690" y="1267"/>
                  </a:lnTo>
                  <a:cubicBezTo>
                    <a:pt x="42785" y="1267"/>
                    <a:pt x="42880" y="1204"/>
                    <a:pt x="42912" y="1109"/>
                  </a:cubicBezTo>
                  <a:cubicBezTo>
                    <a:pt x="42912" y="1014"/>
                    <a:pt x="42848" y="887"/>
                    <a:pt x="42753" y="856"/>
                  </a:cubicBezTo>
                  <a:lnTo>
                    <a:pt x="42722" y="856"/>
                  </a:lnTo>
                  <a:cubicBezTo>
                    <a:pt x="42705" y="852"/>
                    <a:pt x="42688" y="850"/>
                    <a:pt x="42673" y="850"/>
                  </a:cubicBezTo>
                  <a:close/>
                  <a:moveTo>
                    <a:pt x="26887" y="951"/>
                  </a:moveTo>
                  <a:cubicBezTo>
                    <a:pt x="26792" y="982"/>
                    <a:pt x="26729" y="1077"/>
                    <a:pt x="26729" y="1204"/>
                  </a:cubicBezTo>
                  <a:cubicBezTo>
                    <a:pt x="26760" y="1299"/>
                    <a:pt x="26855" y="1362"/>
                    <a:pt x="26950" y="1362"/>
                  </a:cubicBezTo>
                  <a:lnTo>
                    <a:pt x="26982" y="1362"/>
                  </a:lnTo>
                  <a:lnTo>
                    <a:pt x="27014" y="1331"/>
                  </a:lnTo>
                  <a:cubicBezTo>
                    <a:pt x="27140" y="1299"/>
                    <a:pt x="27172" y="1204"/>
                    <a:pt x="27140" y="1109"/>
                  </a:cubicBezTo>
                  <a:cubicBezTo>
                    <a:pt x="27109" y="982"/>
                    <a:pt x="26982" y="951"/>
                    <a:pt x="26887" y="951"/>
                  </a:cubicBezTo>
                  <a:close/>
                  <a:moveTo>
                    <a:pt x="44221" y="1256"/>
                  </a:moveTo>
                  <a:cubicBezTo>
                    <a:pt x="44137" y="1256"/>
                    <a:pt x="44076" y="1297"/>
                    <a:pt x="44052" y="1394"/>
                  </a:cubicBezTo>
                  <a:cubicBezTo>
                    <a:pt x="44020" y="1489"/>
                    <a:pt x="44083" y="1616"/>
                    <a:pt x="44178" y="1648"/>
                  </a:cubicBezTo>
                  <a:lnTo>
                    <a:pt x="44273" y="1648"/>
                  </a:lnTo>
                  <a:cubicBezTo>
                    <a:pt x="44368" y="1648"/>
                    <a:pt x="44432" y="1584"/>
                    <a:pt x="44463" y="1489"/>
                  </a:cubicBezTo>
                  <a:cubicBezTo>
                    <a:pt x="44495" y="1394"/>
                    <a:pt x="44400" y="1267"/>
                    <a:pt x="44305" y="1267"/>
                  </a:cubicBezTo>
                  <a:cubicBezTo>
                    <a:pt x="44275" y="1260"/>
                    <a:pt x="44247" y="1256"/>
                    <a:pt x="44221" y="1256"/>
                  </a:cubicBezTo>
                  <a:close/>
                  <a:moveTo>
                    <a:pt x="25417" y="1354"/>
                  </a:moveTo>
                  <a:cubicBezTo>
                    <a:pt x="25401" y="1354"/>
                    <a:pt x="25384" y="1357"/>
                    <a:pt x="25367" y="1362"/>
                  </a:cubicBezTo>
                  <a:lnTo>
                    <a:pt x="25304" y="1362"/>
                  </a:lnTo>
                  <a:cubicBezTo>
                    <a:pt x="25209" y="1394"/>
                    <a:pt x="25145" y="1521"/>
                    <a:pt x="25177" y="1616"/>
                  </a:cubicBezTo>
                  <a:cubicBezTo>
                    <a:pt x="25209" y="1711"/>
                    <a:pt x="25272" y="1774"/>
                    <a:pt x="25367" y="1774"/>
                  </a:cubicBezTo>
                  <a:cubicBezTo>
                    <a:pt x="25399" y="1774"/>
                    <a:pt x="25399" y="1774"/>
                    <a:pt x="25430" y="1743"/>
                  </a:cubicBezTo>
                  <a:lnTo>
                    <a:pt x="25399" y="1552"/>
                  </a:lnTo>
                  <a:lnTo>
                    <a:pt x="25462" y="1743"/>
                  </a:lnTo>
                  <a:cubicBezTo>
                    <a:pt x="25557" y="1711"/>
                    <a:pt x="25620" y="1616"/>
                    <a:pt x="25589" y="1489"/>
                  </a:cubicBezTo>
                  <a:cubicBezTo>
                    <a:pt x="25563" y="1411"/>
                    <a:pt x="25494" y="1354"/>
                    <a:pt x="25417" y="1354"/>
                  </a:cubicBezTo>
                  <a:close/>
                  <a:moveTo>
                    <a:pt x="45786" y="1731"/>
                  </a:moveTo>
                  <a:cubicBezTo>
                    <a:pt x="45707" y="1731"/>
                    <a:pt x="45628" y="1772"/>
                    <a:pt x="45604" y="1869"/>
                  </a:cubicBezTo>
                  <a:cubicBezTo>
                    <a:pt x="45572" y="1964"/>
                    <a:pt x="45635" y="2059"/>
                    <a:pt x="45730" y="2091"/>
                  </a:cubicBezTo>
                  <a:lnTo>
                    <a:pt x="45762" y="2123"/>
                  </a:lnTo>
                  <a:lnTo>
                    <a:pt x="45825" y="2123"/>
                  </a:lnTo>
                  <a:cubicBezTo>
                    <a:pt x="45889" y="2123"/>
                    <a:pt x="45984" y="2059"/>
                    <a:pt x="45984" y="1996"/>
                  </a:cubicBezTo>
                  <a:cubicBezTo>
                    <a:pt x="46015" y="1869"/>
                    <a:pt x="45952" y="1774"/>
                    <a:pt x="45857" y="1743"/>
                  </a:cubicBezTo>
                  <a:cubicBezTo>
                    <a:pt x="45834" y="1735"/>
                    <a:pt x="45810" y="1731"/>
                    <a:pt x="45786" y="1731"/>
                  </a:cubicBezTo>
                  <a:close/>
                  <a:moveTo>
                    <a:pt x="23827" y="1858"/>
                  </a:moveTo>
                  <a:cubicBezTo>
                    <a:pt x="23800" y="1858"/>
                    <a:pt x="23774" y="1862"/>
                    <a:pt x="23752" y="1869"/>
                  </a:cubicBezTo>
                  <a:cubicBezTo>
                    <a:pt x="23657" y="1901"/>
                    <a:pt x="23594" y="2028"/>
                    <a:pt x="23625" y="2123"/>
                  </a:cubicBezTo>
                  <a:cubicBezTo>
                    <a:pt x="23657" y="2218"/>
                    <a:pt x="23720" y="2249"/>
                    <a:pt x="23815" y="2249"/>
                  </a:cubicBezTo>
                  <a:lnTo>
                    <a:pt x="23879" y="2249"/>
                  </a:lnTo>
                  <a:lnTo>
                    <a:pt x="23910" y="2218"/>
                  </a:lnTo>
                  <a:cubicBezTo>
                    <a:pt x="24037" y="2186"/>
                    <a:pt x="24069" y="2091"/>
                    <a:pt x="24037" y="1996"/>
                  </a:cubicBezTo>
                  <a:cubicBezTo>
                    <a:pt x="24013" y="1899"/>
                    <a:pt x="23915" y="1858"/>
                    <a:pt x="23827" y="1858"/>
                  </a:cubicBezTo>
                  <a:close/>
                  <a:moveTo>
                    <a:pt x="47310" y="2255"/>
                  </a:moveTo>
                  <a:cubicBezTo>
                    <a:pt x="47231" y="2255"/>
                    <a:pt x="47169" y="2307"/>
                    <a:pt x="47124" y="2376"/>
                  </a:cubicBezTo>
                  <a:cubicBezTo>
                    <a:pt x="47092" y="2471"/>
                    <a:pt x="47155" y="2598"/>
                    <a:pt x="47250" y="2629"/>
                  </a:cubicBezTo>
                  <a:lnTo>
                    <a:pt x="47282" y="2661"/>
                  </a:lnTo>
                  <a:lnTo>
                    <a:pt x="47345" y="2661"/>
                  </a:lnTo>
                  <a:cubicBezTo>
                    <a:pt x="47440" y="2661"/>
                    <a:pt x="47504" y="2598"/>
                    <a:pt x="47535" y="2534"/>
                  </a:cubicBezTo>
                  <a:cubicBezTo>
                    <a:pt x="47567" y="2439"/>
                    <a:pt x="47504" y="2313"/>
                    <a:pt x="47409" y="2281"/>
                  </a:cubicBezTo>
                  <a:cubicBezTo>
                    <a:pt x="47373" y="2263"/>
                    <a:pt x="47340" y="2255"/>
                    <a:pt x="47310" y="2255"/>
                  </a:cubicBezTo>
                  <a:close/>
                  <a:moveTo>
                    <a:pt x="22314" y="2399"/>
                  </a:moveTo>
                  <a:cubicBezTo>
                    <a:pt x="22297" y="2399"/>
                    <a:pt x="22280" y="2402"/>
                    <a:pt x="22263" y="2408"/>
                  </a:cubicBezTo>
                  <a:lnTo>
                    <a:pt x="22200" y="2439"/>
                  </a:lnTo>
                  <a:cubicBezTo>
                    <a:pt x="22105" y="2471"/>
                    <a:pt x="22073" y="2598"/>
                    <a:pt x="22105" y="2693"/>
                  </a:cubicBezTo>
                  <a:cubicBezTo>
                    <a:pt x="22137" y="2756"/>
                    <a:pt x="22200" y="2819"/>
                    <a:pt x="22295" y="2819"/>
                  </a:cubicBezTo>
                  <a:cubicBezTo>
                    <a:pt x="22327" y="2819"/>
                    <a:pt x="22327" y="2819"/>
                    <a:pt x="22358" y="2788"/>
                  </a:cubicBezTo>
                  <a:lnTo>
                    <a:pt x="22390" y="2788"/>
                  </a:lnTo>
                  <a:cubicBezTo>
                    <a:pt x="22485" y="2756"/>
                    <a:pt x="22548" y="2629"/>
                    <a:pt x="22517" y="2534"/>
                  </a:cubicBezTo>
                  <a:cubicBezTo>
                    <a:pt x="22465" y="2456"/>
                    <a:pt x="22391" y="2399"/>
                    <a:pt x="22314" y="2399"/>
                  </a:cubicBezTo>
                  <a:close/>
                  <a:moveTo>
                    <a:pt x="48822" y="2871"/>
                  </a:moveTo>
                  <a:cubicBezTo>
                    <a:pt x="48745" y="2871"/>
                    <a:pt x="48668" y="2906"/>
                    <a:pt x="48644" y="2978"/>
                  </a:cubicBezTo>
                  <a:cubicBezTo>
                    <a:pt x="48580" y="3073"/>
                    <a:pt x="48644" y="3199"/>
                    <a:pt x="48739" y="3231"/>
                  </a:cubicBezTo>
                  <a:lnTo>
                    <a:pt x="48770" y="3263"/>
                  </a:lnTo>
                  <a:lnTo>
                    <a:pt x="48865" y="3263"/>
                  </a:lnTo>
                  <a:cubicBezTo>
                    <a:pt x="48929" y="3263"/>
                    <a:pt x="48992" y="3231"/>
                    <a:pt x="49024" y="3136"/>
                  </a:cubicBezTo>
                  <a:cubicBezTo>
                    <a:pt x="49055" y="3041"/>
                    <a:pt x="48992" y="2914"/>
                    <a:pt x="48897" y="2883"/>
                  </a:cubicBezTo>
                  <a:cubicBezTo>
                    <a:pt x="48873" y="2875"/>
                    <a:pt x="48848" y="2871"/>
                    <a:pt x="48822" y="2871"/>
                  </a:cubicBezTo>
                  <a:close/>
                  <a:moveTo>
                    <a:pt x="20797" y="3047"/>
                  </a:moveTo>
                  <a:cubicBezTo>
                    <a:pt x="20767" y="3047"/>
                    <a:pt x="20738" y="3055"/>
                    <a:pt x="20712" y="3073"/>
                  </a:cubicBezTo>
                  <a:cubicBezTo>
                    <a:pt x="20617" y="3104"/>
                    <a:pt x="20553" y="3231"/>
                    <a:pt x="20617" y="3326"/>
                  </a:cubicBezTo>
                  <a:cubicBezTo>
                    <a:pt x="20648" y="3389"/>
                    <a:pt x="20712" y="3453"/>
                    <a:pt x="20775" y="3453"/>
                  </a:cubicBezTo>
                  <a:cubicBezTo>
                    <a:pt x="20807" y="3453"/>
                    <a:pt x="20838" y="3453"/>
                    <a:pt x="20870" y="3421"/>
                  </a:cubicBezTo>
                  <a:lnTo>
                    <a:pt x="20902" y="3421"/>
                  </a:lnTo>
                  <a:cubicBezTo>
                    <a:pt x="20997" y="3358"/>
                    <a:pt x="21028" y="3263"/>
                    <a:pt x="20997" y="3168"/>
                  </a:cubicBezTo>
                  <a:cubicBezTo>
                    <a:pt x="20951" y="3099"/>
                    <a:pt x="20872" y="3047"/>
                    <a:pt x="20797" y="3047"/>
                  </a:cubicBezTo>
                  <a:close/>
                  <a:moveTo>
                    <a:pt x="50277" y="3546"/>
                  </a:moveTo>
                  <a:cubicBezTo>
                    <a:pt x="50209" y="3546"/>
                    <a:pt x="50141" y="3581"/>
                    <a:pt x="50101" y="3643"/>
                  </a:cubicBezTo>
                  <a:cubicBezTo>
                    <a:pt x="50069" y="3738"/>
                    <a:pt x="50101" y="3864"/>
                    <a:pt x="50196" y="3928"/>
                  </a:cubicBezTo>
                  <a:lnTo>
                    <a:pt x="50227" y="3928"/>
                  </a:lnTo>
                  <a:cubicBezTo>
                    <a:pt x="50259" y="3959"/>
                    <a:pt x="50291" y="3959"/>
                    <a:pt x="50322" y="3959"/>
                  </a:cubicBezTo>
                  <a:cubicBezTo>
                    <a:pt x="50386" y="3959"/>
                    <a:pt x="50449" y="3896"/>
                    <a:pt x="50481" y="3833"/>
                  </a:cubicBezTo>
                  <a:cubicBezTo>
                    <a:pt x="50544" y="3738"/>
                    <a:pt x="50481" y="3611"/>
                    <a:pt x="50386" y="3579"/>
                  </a:cubicBezTo>
                  <a:cubicBezTo>
                    <a:pt x="50352" y="3557"/>
                    <a:pt x="50314" y="3546"/>
                    <a:pt x="50277" y="3546"/>
                  </a:cubicBezTo>
                  <a:close/>
                  <a:moveTo>
                    <a:pt x="19357" y="3726"/>
                  </a:moveTo>
                  <a:cubicBezTo>
                    <a:pt x="19334" y="3726"/>
                    <a:pt x="19310" y="3730"/>
                    <a:pt x="19287" y="3738"/>
                  </a:cubicBezTo>
                  <a:lnTo>
                    <a:pt x="19223" y="3769"/>
                  </a:lnTo>
                  <a:cubicBezTo>
                    <a:pt x="19128" y="3833"/>
                    <a:pt x="19097" y="3928"/>
                    <a:pt x="19160" y="4023"/>
                  </a:cubicBezTo>
                  <a:cubicBezTo>
                    <a:pt x="19192" y="4118"/>
                    <a:pt x="19255" y="4149"/>
                    <a:pt x="19318" y="4149"/>
                  </a:cubicBezTo>
                  <a:cubicBezTo>
                    <a:pt x="19350" y="4149"/>
                    <a:pt x="19382" y="4149"/>
                    <a:pt x="19413" y="4118"/>
                  </a:cubicBezTo>
                  <a:lnTo>
                    <a:pt x="19445" y="4118"/>
                  </a:lnTo>
                  <a:cubicBezTo>
                    <a:pt x="19540" y="4054"/>
                    <a:pt x="19572" y="3928"/>
                    <a:pt x="19540" y="3833"/>
                  </a:cubicBezTo>
                  <a:cubicBezTo>
                    <a:pt x="19492" y="3761"/>
                    <a:pt x="19427" y="3726"/>
                    <a:pt x="19357" y="3726"/>
                  </a:cubicBezTo>
                  <a:close/>
                  <a:moveTo>
                    <a:pt x="51753" y="4296"/>
                  </a:moveTo>
                  <a:cubicBezTo>
                    <a:pt x="51670" y="4296"/>
                    <a:pt x="51605" y="4331"/>
                    <a:pt x="51557" y="4403"/>
                  </a:cubicBezTo>
                  <a:cubicBezTo>
                    <a:pt x="51494" y="4498"/>
                    <a:pt x="51526" y="4593"/>
                    <a:pt x="51621" y="4656"/>
                  </a:cubicBezTo>
                  <a:lnTo>
                    <a:pt x="51652" y="4688"/>
                  </a:lnTo>
                  <a:cubicBezTo>
                    <a:pt x="51684" y="4688"/>
                    <a:pt x="51716" y="4719"/>
                    <a:pt x="51747" y="4719"/>
                  </a:cubicBezTo>
                  <a:cubicBezTo>
                    <a:pt x="51811" y="4719"/>
                    <a:pt x="51874" y="4656"/>
                    <a:pt x="51906" y="4593"/>
                  </a:cubicBezTo>
                  <a:cubicBezTo>
                    <a:pt x="51969" y="4498"/>
                    <a:pt x="51937" y="4371"/>
                    <a:pt x="51842" y="4308"/>
                  </a:cubicBezTo>
                  <a:cubicBezTo>
                    <a:pt x="51811" y="4300"/>
                    <a:pt x="51781" y="4296"/>
                    <a:pt x="51753" y="4296"/>
                  </a:cubicBezTo>
                  <a:close/>
                  <a:moveTo>
                    <a:pt x="17938" y="4496"/>
                  </a:moveTo>
                  <a:cubicBezTo>
                    <a:pt x="17901" y="4496"/>
                    <a:pt x="17863" y="4507"/>
                    <a:pt x="17830" y="4529"/>
                  </a:cubicBezTo>
                  <a:lnTo>
                    <a:pt x="17798" y="4529"/>
                  </a:lnTo>
                  <a:cubicBezTo>
                    <a:pt x="17703" y="4593"/>
                    <a:pt x="17671" y="4719"/>
                    <a:pt x="17703" y="4814"/>
                  </a:cubicBezTo>
                  <a:cubicBezTo>
                    <a:pt x="17766" y="4878"/>
                    <a:pt x="17830" y="4909"/>
                    <a:pt x="17893" y="4909"/>
                  </a:cubicBezTo>
                  <a:cubicBezTo>
                    <a:pt x="17925" y="4909"/>
                    <a:pt x="17956" y="4909"/>
                    <a:pt x="17988" y="4878"/>
                  </a:cubicBezTo>
                  <a:lnTo>
                    <a:pt x="17925" y="4688"/>
                  </a:lnTo>
                  <a:lnTo>
                    <a:pt x="18020" y="4878"/>
                  </a:lnTo>
                  <a:cubicBezTo>
                    <a:pt x="18115" y="4814"/>
                    <a:pt x="18146" y="4688"/>
                    <a:pt x="18115" y="4593"/>
                  </a:cubicBezTo>
                  <a:cubicBezTo>
                    <a:pt x="18074" y="4531"/>
                    <a:pt x="18007" y="4496"/>
                    <a:pt x="17938" y="4496"/>
                  </a:cubicBezTo>
                  <a:close/>
                  <a:moveTo>
                    <a:pt x="53127" y="5098"/>
                  </a:moveTo>
                  <a:cubicBezTo>
                    <a:pt x="53059" y="5098"/>
                    <a:pt x="52992" y="5133"/>
                    <a:pt x="52951" y="5194"/>
                  </a:cubicBezTo>
                  <a:cubicBezTo>
                    <a:pt x="52919" y="5289"/>
                    <a:pt x="52919" y="5416"/>
                    <a:pt x="53014" y="5479"/>
                  </a:cubicBezTo>
                  <a:lnTo>
                    <a:pt x="53172" y="5321"/>
                  </a:lnTo>
                  <a:lnTo>
                    <a:pt x="53046" y="5479"/>
                  </a:lnTo>
                  <a:cubicBezTo>
                    <a:pt x="53077" y="5511"/>
                    <a:pt x="53141" y="5511"/>
                    <a:pt x="53172" y="5511"/>
                  </a:cubicBezTo>
                  <a:cubicBezTo>
                    <a:pt x="53236" y="5511"/>
                    <a:pt x="53299" y="5479"/>
                    <a:pt x="53331" y="5416"/>
                  </a:cubicBezTo>
                  <a:cubicBezTo>
                    <a:pt x="53394" y="5321"/>
                    <a:pt x="53362" y="5226"/>
                    <a:pt x="53267" y="5163"/>
                  </a:cubicBezTo>
                  <a:cubicBezTo>
                    <a:pt x="53267" y="5163"/>
                    <a:pt x="53236" y="5131"/>
                    <a:pt x="53236" y="5131"/>
                  </a:cubicBezTo>
                  <a:cubicBezTo>
                    <a:pt x="53202" y="5109"/>
                    <a:pt x="53165" y="5098"/>
                    <a:pt x="53127" y="5098"/>
                  </a:cubicBezTo>
                  <a:close/>
                  <a:moveTo>
                    <a:pt x="16539" y="5334"/>
                  </a:moveTo>
                  <a:cubicBezTo>
                    <a:pt x="16506" y="5334"/>
                    <a:pt x="16471" y="5341"/>
                    <a:pt x="16436" y="5353"/>
                  </a:cubicBezTo>
                  <a:lnTo>
                    <a:pt x="16405" y="5384"/>
                  </a:lnTo>
                  <a:cubicBezTo>
                    <a:pt x="16310" y="5448"/>
                    <a:pt x="16278" y="5574"/>
                    <a:pt x="16341" y="5669"/>
                  </a:cubicBezTo>
                  <a:cubicBezTo>
                    <a:pt x="16373" y="5733"/>
                    <a:pt x="16436" y="5764"/>
                    <a:pt x="16500" y="5764"/>
                  </a:cubicBezTo>
                  <a:cubicBezTo>
                    <a:pt x="16531" y="5764"/>
                    <a:pt x="16563" y="5733"/>
                    <a:pt x="16595" y="5733"/>
                  </a:cubicBezTo>
                  <a:lnTo>
                    <a:pt x="16626" y="5701"/>
                  </a:lnTo>
                  <a:cubicBezTo>
                    <a:pt x="16721" y="5638"/>
                    <a:pt x="16753" y="5511"/>
                    <a:pt x="16690" y="5416"/>
                  </a:cubicBezTo>
                  <a:cubicBezTo>
                    <a:pt x="16650" y="5356"/>
                    <a:pt x="16597" y="5334"/>
                    <a:pt x="16539" y="5334"/>
                  </a:cubicBezTo>
                  <a:close/>
                  <a:moveTo>
                    <a:pt x="54489" y="5985"/>
                  </a:moveTo>
                  <a:cubicBezTo>
                    <a:pt x="54421" y="5985"/>
                    <a:pt x="54353" y="6020"/>
                    <a:pt x="54313" y="6081"/>
                  </a:cubicBezTo>
                  <a:cubicBezTo>
                    <a:pt x="54281" y="6144"/>
                    <a:pt x="54281" y="6271"/>
                    <a:pt x="54376" y="6334"/>
                  </a:cubicBezTo>
                  <a:lnTo>
                    <a:pt x="54408" y="6366"/>
                  </a:lnTo>
                  <a:cubicBezTo>
                    <a:pt x="54439" y="6398"/>
                    <a:pt x="54471" y="6398"/>
                    <a:pt x="54534" y="6398"/>
                  </a:cubicBezTo>
                  <a:cubicBezTo>
                    <a:pt x="54598" y="6398"/>
                    <a:pt x="54661" y="6366"/>
                    <a:pt x="54693" y="6303"/>
                  </a:cubicBezTo>
                  <a:cubicBezTo>
                    <a:pt x="54756" y="6239"/>
                    <a:pt x="54724" y="6113"/>
                    <a:pt x="54629" y="6049"/>
                  </a:cubicBezTo>
                  <a:lnTo>
                    <a:pt x="54598" y="6018"/>
                  </a:lnTo>
                  <a:cubicBezTo>
                    <a:pt x="54564" y="5995"/>
                    <a:pt x="54526" y="5985"/>
                    <a:pt x="54489" y="5985"/>
                  </a:cubicBezTo>
                  <a:close/>
                  <a:moveTo>
                    <a:pt x="15152" y="6238"/>
                  </a:moveTo>
                  <a:cubicBezTo>
                    <a:pt x="15114" y="6238"/>
                    <a:pt x="15077" y="6249"/>
                    <a:pt x="15043" y="6271"/>
                  </a:cubicBezTo>
                  <a:cubicBezTo>
                    <a:pt x="14948" y="6334"/>
                    <a:pt x="14916" y="6461"/>
                    <a:pt x="14980" y="6556"/>
                  </a:cubicBezTo>
                  <a:cubicBezTo>
                    <a:pt x="15011" y="6620"/>
                    <a:pt x="15075" y="6651"/>
                    <a:pt x="15138" y="6651"/>
                  </a:cubicBezTo>
                  <a:cubicBezTo>
                    <a:pt x="15170" y="6651"/>
                    <a:pt x="15233" y="6620"/>
                    <a:pt x="15265" y="6620"/>
                  </a:cubicBezTo>
                  <a:lnTo>
                    <a:pt x="15296" y="6588"/>
                  </a:lnTo>
                  <a:cubicBezTo>
                    <a:pt x="15391" y="6525"/>
                    <a:pt x="15391" y="6398"/>
                    <a:pt x="15328" y="6334"/>
                  </a:cubicBezTo>
                  <a:cubicBezTo>
                    <a:pt x="15287" y="6273"/>
                    <a:pt x="15220" y="6238"/>
                    <a:pt x="15152" y="6238"/>
                  </a:cubicBezTo>
                  <a:close/>
                  <a:moveTo>
                    <a:pt x="55789" y="6924"/>
                  </a:moveTo>
                  <a:cubicBezTo>
                    <a:pt x="55732" y="6924"/>
                    <a:pt x="55678" y="6947"/>
                    <a:pt x="55643" y="7000"/>
                  </a:cubicBezTo>
                  <a:cubicBezTo>
                    <a:pt x="55579" y="7095"/>
                    <a:pt x="55611" y="7221"/>
                    <a:pt x="55706" y="7285"/>
                  </a:cubicBezTo>
                  <a:lnTo>
                    <a:pt x="55738" y="7316"/>
                  </a:lnTo>
                  <a:cubicBezTo>
                    <a:pt x="55769" y="7316"/>
                    <a:pt x="55801" y="7348"/>
                    <a:pt x="55833" y="7348"/>
                  </a:cubicBezTo>
                  <a:cubicBezTo>
                    <a:pt x="55896" y="7348"/>
                    <a:pt x="55959" y="7316"/>
                    <a:pt x="55991" y="7253"/>
                  </a:cubicBezTo>
                  <a:cubicBezTo>
                    <a:pt x="56054" y="7158"/>
                    <a:pt x="56054" y="7063"/>
                    <a:pt x="55959" y="6968"/>
                  </a:cubicBezTo>
                  <a:lnTo>
                    <a:pt x="55928" y="6968"/>
                  </a:lnTo>
                  <a:cubicBezTo>
                    <a:pt x="55885" y="6939"/>
                    <a:pt x="55836" y="6924"/>
                    <a:pt x="55789" y="6924"/>
                  </a:cubicBezTo>
                  <a:close/>
                  <a:moveTo>
                    <a:pt x="13851" y="7209"/>
                  </a:moveTo>
                  <a:cubicBezTo>
                    <a:pt x="13805" y="7209"/>
                    <a:pt x="13756" y="7224"/>
                    <a:pt x="13713" y="7253"/>
                  </a:cubicBezTo>
                  <a:cubicBezTo>
                    <a:pt x="13618" y="7316"/>
                    <a:pt x="13618" y="7443"/>
                    <a:pt x="13681" y="7538"/>
                  </a:cubicBezTo>
                  <a:cubicBezTo>
                    <a:pt x="13713" y="7570"/>
                    <a:pt x="13776" y="7601"/>
                    <a:pt x="13839" y="7601"/>
                  </a:cubicBezTo>
                  <a:cubicBezTo>
                    <a:pt x="13871" y="7601"/>
                    <a:pt x="13934" y="7601"/>
                    <a:pt x="13966" y="7570"/>
                  </a:cubicBezTo>
                  <a:lnTo>
                    <a:pt x="13998" y="7538"/>
                  </a:lnTo>
                  <a:cubicBezTo>
                    <a:pt x="14061" y="7475"/>
                    <a:pt x="14061" y="7348"/>
                    <a:pt x="13998" y="7285"/>
                  </a:cubicBezTo>
                  <a:cubicBezTo>
                    <a:pt x="13963" y="7232"/>
                    <a:pt x="13909" y="7209"/>
                    <a:pt x="13851" y="7209"/>
                  </a:cubicBezTo>
                  <a:close/>
                  <a:moveTo>
                    <a:pt x="57087" y="7921"/>
                  </a:moveTo>
                  <a:cubicBezTo>
                    <a:pt x="57030" y="7921"/>
                    <a:pt x="56976" y="7947"/>
                    <a:pt x="56941" y="7981"/>
                  </a:cubicBezTo>
                  <a:cubicBezTo>
                    <a:pt x="56878" y="8076"/>
                    <a:pt x="56878" y="8203"/>
                    <a:pt x="56973" y="8266"/>
                  </a:cubicBezTo>
                  <a:lnTo>
                    <a:pt x="57131" y="8140"/>
                  </a:lnTo>
                  <a:lnTo>
                    <a:pt x="57004" y="8298"/>
                  </a:lnTo>
                  <a:cubicBezTo>
                    <a:pt x="57036" y="8330"/>
                    <a:pt x="57068" y="8330"/>
                    <a:pt x="57131" y="8330"/>
                  </a:cubicBezTo>
                  <a:cubicBezTo>
                    <a:pt x="57163" y="8330"/>
                    <a:pt x="57226" y="8330"/>
                    <a:pt x="57289" y="8266"/>
                  </a:cubicBezTo>
                  <a:cubicBezTo>
                    <a:pt x="57353" y="8203"/>
                    <a:pt x="57321" y="8076"/>
                    <a:pt x="57258" y="7981"/>
                  </a:cubicBezTo>
                  <a:lnTo>
                    <a:pt x="57226" y="7981"/>
                  </a:lnTo>
                  <a:cubicBezTo>
                    <a:pt x="57183" y="7938"/>
                    <a:pt x="57134" y="7921"/>
                    <a:pt x="57087" y="7921"/>
                  </a:cubicBezTo>
                  <a:close/>
                  <a:moveTo>
                    <a:pt x="12585" y="8222"/>
                  </a:moveTo>
                  <a:cubicBezTo>
                    <a:pt x="12538" y="8222"/>
                    <a:pt x="12489" y="8238"/>
                    <a:pt x="12446" y="8266"/>
                  </a:cubicBezTo>
                  <a:cubicBezTo>
                    <a:pt x="12351" y="8330"/>
                    <a:pt x="12351" y="8456"/>
                    <a:pt x="12414" y="8551"/>
                  </a:cubicBezTo>
                  <a:cubicBezTo>
                    <a:pt x="12478" y="8615"/>
                    <a:pt x="12509" y="8615"/>
                    <a:pt x="12573" y="8615"/>
                  </a:cubicBezTo>
                  <a:cubicBezTo>
                    <a:pt x="12604" y="8615"/>
                    <a:pt x="12668" y="8615"/>
                    <a:pt x="12699" y="8583"/>
                  </a:cubicBezTo>
                  <a:lnTo>
                    <a:pt x="12731" y="8551"/>
                  </a:lnTo>
                  <a:cubicBezTo>
                    <a:pt x="12826" y="8488"/>
                    <a:pt x="12826" y="8361"/>
                    <a:pt x="12731" y="8298"/>
                  </a:cubicBezTo>
                  <a:cubicBezTo>
                    <a:pt x="12696" y="8246"/>
                    <a:pt x="12642" y="8222"/>
                    <a:pt x="12585" y="8222"/>
                  </a:cubicBezTo>
                  <a:close/>
                  <a:moveTo>
                    <a:pt x="58323" y="8982"/>
                  </a:moveTo>
                  <a:cubicBezTo>
                    <a:pt x="58265" y="8982"/>
                    <a:pt x="58211" y="9006"/>
                    <a:pt x="58176" y="9058"/>
                  </a:cubicBezTo>
                  <a:cubicBezTo>
                    <a:pt x="58113" y="9121"/>
                    <a:pt x="58113" y="9248"/>
                    <a:pt x="58176" y="9343"/>
                  </a:cubicBezTo>
                  <a:lnTo>
                    <a:pt x="58335" y="9216"/>
                  </a:lnTo>
                  <a:lnTo>
                    <a:pt x="58208" y="9343"/>
                  </a:lnTo>
                  <a:cubicBezTo>
                    <a:pt x="58240" y="9375"/>
                    <a:pt x="58303" y="9406"/>
                    <a:pt x="58335" y="9406"/>
                  </a:cubicBezTo>
                  <a:cubicBezTo>
                    <a:pt x="58398" y="9406"/>
                    <a:pt x="58461" y="9375"/>
                    <a:pt x="58493" y="9343"/>
                  </a:cubicBezTo>
                  <a:cubicBezTo>
                    <a:pt x="58588" y="9248"/>
                    <a:pt x="58556" y="9121"/>
                    <a:pt x="58493" y="9058"/>
                  </a:cubicBezTo>
                  <a:cubicBezTo>
                    <a:pt x="58493" y="9058"/>
                    <a:pt x="58461" y="9026"/>
                    <a:pt x="58461" y="9026"/>
                  </a:cubicBezTo>
                  <a:cubicBezTo>
                    <a:pt x="58419" y="8998"/>
                    <a:pt x="58369" y="8982"/>
                    <a:pt x="58323" y="8982"/>
                  </a:cubicBezTo>
                  <a:close/>
                  <a:moveTo>
                    <a:pt x="11397" y="9272"/>
                  </a:moveTo>
                  <a:cubicBezTo>
                    <a:pt x="11346" y="9272"/>
                    <a:pt x="11290" y="9296"/>
                    <a:pt x="11243" y="9343"/>
                  </a:cubicBezTo>
                  <a:lnTo>
                    <a:pt x="11211" y="9343"/>
                  </a:lnTo>
                  <a:cubicBezTo>
                    <a:pt x="11148" y="9438"/>
                    <a:pt x="11148" y="9565"/>
                    <a:pt x="11211" y="9628"/>
                  </a:cubicBezTo>
                  <a:cubicBezTo>
                    <a:pt x="11243" y="9691"/>
                    <a:pt x="11306" y="9691"/>
                    <a:pt x="11369" y="9691"/>
                  </a:cubicBezTo>
                  <a:cubicBezTo>
                    <a:pt x="11401" y="9691"/>
                    <a:pt x="11464" y="9691"/>
                    <a:pt x="11496" y="9660"/>
                  </a:cubicBezTo>
                  <a:lnTo>
                    <a:pt x="11369" y="9470"/>
                  </a:lnTo>
                  <a:lnTo>
                    <a:pt x="11369" y="9470"/>
                  </a:lnTo>
                  <a:lnTo>
                    <a:pt x="11528" y="9628"/>
                  </a:lnTo>
                  <a:cubicBezTo>
                    <a:pt x="11591" y="9533"/>
                    <a:pt x="11591" y="9406"/>
                    <a:pt x="11528" y="9343"/>
                  </a:cubicBezTo>
                  <a:cubicBezTo>
                    <a:pt x="11496" y="9296"/>
                    <a:pt x="11448" y="9272"/>
                    <a:pt x="11397" y="9272"/>
                  </a:cubicBezTo>
                  <a:close/>
                  <a:moveTo>
                    <a:pt x="59502" y="10095"/>
                  </a:moveTo>
                  <a:cubicBezTo>
                    <a:pt x="59451" y="10095"/>
                    <a:pt x="59395" y="10119"/>
                    <a:pt x="59348" y="10166"/>
                  </a:cubicBezTo>
                  <a:cubicBezTo>
                    <a:pt x="59285" y="10230"/>
                    <a:pt x="59285" y="10356"/>
                    <a:pt x="59348" y="10451"/>
                  </a:cubicBezTo>
                  <a:lnTo>
                    <a:pt x="59380" y="10451"/>
                  </a:lnTo>
                  <a:cubicBezTo>
                    <a:pt x="59411" y="10515"/>
                    <a:pt x="59475" y="10515"/>
                    <a:pt x="59538" y="10515"/>
                  </a:cubicBezTo>
                  <a:cubicBezTo>
                    <a:pt x="59570" y="10515"/>
                    <a:pt x="59633" y="10515"/>
                    <a:pt x="59665" y="10451"/>
                  </a:cubicBezTo>
                  <a:cubicBezTo>
                    <a:pt x="59760" y="10388"/>
                    <a:pt x="59760" y="10261"/>
                    <a:pt x="59665" y="10198"/>
                  </a:cubicBezTo>
                  <a:lnTo>
                    <a:pt x="59633" y="10166"/>
                  </a:lnTo>
                  <a:cubicBezTo>
                    <a:pt x="59601" y="10119"/>
                    <a:pt x="59554" y="10095"/>
                    <a:pt x="59502" y="10095"/>
                  </a:cubicBezTo>
                  <a:close/>
                  <a:moveTo>
                    <a:pt x="10217" y="10423"/>
                  </a:moveTo>
                  <a:cubicBezTo>
                    <a:pt x="10159" y="10423"/>
                    <a:pt x="10106" y="10448"/>
                    <a:pt x="10071" y="10483"/>
                  </a:cubicBezTo>
                  <a:cubicBezTo>
                    <a:pt x="9976" y="10578"/>
                    <a:pt x="9976" y="10705"/>
                    <a:pt x="10071" y="10768"/>
                  </a:cubicBezTo>
                  <a:cubicBezTo>
                    <a:pt x="10103" y="10800"/>
                    <a:pt x="10134" y="10831"/>
                    <a:pt x="10198" y="10831"/>
                  </a:cubicBezTo>
                  <a:cubicBezTo>
                    <a:pt x="10229" y="10831"/>
                    <a:pt x="10293" y="10800"/>
                    <a:pt x="10324" y="10768"/>
                  </a:cubicBezTo>
                  <a:lnTo>
                    <a:pt x="10356" y="10736"/>
                  </a:lnTo>
                  <a:cubicBezTo>
                    <a:pt x="10451" y="10673"/>
                    <a:pt x="10419" y="10546"/>
                    <a:pt x="10356" y="10483"/>
                  </a:cubicBezTo>
                  <a:cubicBezTo>
                    <a:pt x="10313" y="10440"/>
                    <a:pt x="10264" y="10423"/>
                    <a:pt x="10217" y="10423"/>
                  </a:cubicBezTo>
                  <a:close/>
                  <a:moveTo>
                    <a:pt x="60627" y="11262"/>
                  </a:moveTo>
                  <a:cubicBezTo>
                    <a:pt x="60580" y="11262"/>
                    <a:pt x="60531" y="11278"/>
                    <a:pt x="60488" y="11307"/>
                  </a:cubicBezTo>
                  <a:cubicBezTo>
                    <a:pt x="60393" y="11402"/>
                    <a:pt x="60393" y="11497"/>
                    <a:pt x="60488" y="11592"/>
                  </a:cubicBezTo>
                  <a:lnTo>
                    <a:pt x="60488" y="11623"/>
                  </a:lnTo>
                  <a:cubicBezTo>
                    <a:pt x="60551" y="11655"/>
                    <a:pt x="60583" y="11687"/>
                    <a:pt x="60615" y="11687"/>
                  </a:cubicBezTo>
                  <a:cubicBezTo>
                    <a:pt x="60678" y="11687"/>
                    <a:pt x="60741" y="11655"/>
                    <a:pt x="60773" y="11623"/>
                  </a:cubicBezTo>
                  <a:cubicBezTo>
                    <a:pt x="60836" y="11560"/>
                    <a:pt x="60836" y="11402"/>
                    <a:pt x="60773" y="11338"/>
                  </a:cubicBezTo>
                  <a:cubicBezTo>
                    <a:pt x="60738" y="11286"/>
                    <a:pt x="60684" y="11262"/>
                    <a:pt x="60627" y="11262"/>
                  </a:cubicBezTo>
                  <a:close/>
                  <a:moveTo>
                    <a:pt x="9108" y="11595"/>
                  </a:moveTo>
                  <a:cubicBezTo>
                    <a:pt x="9051" y="11595"/>
                    <a:pt x="8997" y="11620"/>
                    <a:pt x="8962" y="11655"/>
                  </a:cubicBezTo>
                  <a:lnTo>
                    <a:pt x="8931" y="11687"/>
                  </a:lnTo>
                  <a:cubicBezTo>
                    <a:pt x="8867" y="11782"/>
                    <a:pt x="8867" y="11908"/>
                    <a:pt x="8962" y="11972"/>
                  </a:cubicBezTo>
                  <a:cubicBezTo>
                    <a:pt x="8994" y="12003"/>
                    <a:pt x="9026" y="12003"/>
                    <a:pt x="9089" y="12003"/>
                  </a:cubicBezTo>
                  <a:cubicBezTo>
                    <a:pt x="9152" y="12003"/>
                    <a:pt x="9184" y="12003"/>
                    <a:pt x="9247" y="11940"/>
                  </a:cubicBezTo>
                  <a:lnTo>
                    <a:pt x="9121" y="11782"/>
                  </a:lnTo>
                  <a:lnTo>
                    <a:pt x="9247" y="11908"/>
                  </a:lnTo>
                  <a:cubicBezTo>
                    <a:pt x="9342" y="11845"/>
                    <a:pt x="9342" y="11718"/>
                    <a:pt x="9247" y="11655"/>
                  </a:cubicBezTo>
                  <a:cubicBezTo>
                    <a:pt x="9205" y="11612"/>
                    <a:pt x="9155" y="11595"/>
                    <a:pt x="9108" y="11595"/>
                  </a:cubicBezTo>
                  <a:close/>
                  <a:moveTo>
                    <a:pt x="61694" y="12484"/>
                  </a:moveTo>
                  <a:cubicBezTo>
                    <a:pt x="61650" y="12484"/>
                    <a:pt x="61605" y="12502"/>
                    <a:pt x="61565" y="12542"/>
                  </a:cubicBezTo>
                  <a:cubicBezTo>
                    <a:pt x="61470" y="12605"/>
                    <a:pt x="61470" y="12732"/>
                    <a:pt x="61533" y="12795"/>
                  </a:cubicBezTo>
                  <a:lnTo>
                    <a:pt x="61565" y="12827"/>
                  </a:lnTo>
                  <a:cubicBezTo>
                    <a:pt x="61596" y="12890"/>
                    <a:pt x="61660" y="12890"/>
                    <a:pt x="61691" y="12890"/>
                  </a:cubicBezTo>
                  <a:cubicBezTo>
                    <a:pt x="61755" y="12890"/>
                    <a:pt x="61786" y="12890"/>
                    <a:pt x="61818" y="12858"/>
                  </a:cubicBezTo>
                  <a:cubicBezTo>
                    <a:pt x="61913" y="12795"/>
                    <a:pt x="61913" y="12637"/>
                    <a:pt x="61850" y="12573"/>
                  </a:cubicBezTo>
                  <a:cubicBezTo>
                    <a:pt x="61813" y="12518"/>
                    <a:pt x="61755" y="12484"/>
                    <a:pt x="61694" y="12484"/>
                  </a:cubicBezTo>
                  <a:close/>
                  <a:moveTo>
                    <a:pt x="8058" y="12814"/>
                  </a:moveTo>
                  <a:cubicBezTo>
                    <a:pt x="8006" y="12814"/>
                    <a:pt x="7952" y="12838"/>
                    <a:pt x="7917" y="12890"/>
                  </a:cubicBezTo>
                  <a:lnTo>
                    <a:pt x="7886" y="12922"/>
                  </a:lnTo>
                  <a:cubicBezTo>
                    <a:pt x="7822" y="13017"/>
                    <a:pt x="7822" y="13143"/>
                    <a:pt x="7917" y="13207"/>
                  </a:cubicBezTo>
                  <a:cubicBezTo>
                    <a:pt x="7949" y="13238"/>
                    <a:pt x="7981" y="13238"/>
                    <a:pt x="8044" y="13238"/>
                  </a:cubicBezTo>
                  <a:cubicBezTo>
                    <a:pt x="8076" y="13238"/>
                    <a:pt x="8139" y="13238"/>
                    <a:pt x="8202" y="13175"/>
                  </a:cubicBezTo>
                  <a:lnTo>
                    <a:pt x="8076" y="13017"/>
                  </a:lnTo>
                  <a:lnTo>
                    <a:pt x="8076" y="13017"/>
                  </a:lnTo>
                  <a:lnTo>
                    <a:pt x="8202" y="13143"/>
                  </a:lnTo>
                  <a:cubicBezTo>
                    <a:pt x="8266" y="13048"/>
                    <a:pt x="8266" y="12953"/>
                    <a:pt x="8171" y="12858"/>
                  </a:cubicBezTo>
                  <a:cubicBezTo>
                    <a:pt x="8142" y="12830"/>
                    <a:pt x="8101" y="12814"/>
                    <a:pt x="8058" y="12814"/>
                  </a:cubicBezTo>
                  <a:close/>
                  <a:moveTo>
                    <a:pt x="62687" y="13744"/>
                  </a:moveTo>
                  <a:cubicBezTo>
                    <a:pt x="62649" y="13744"/>
                    <a:pt x="62612" y="13754"/>
                    <a:pt x="62578" y="13777"/>
                  </a:cubicBezTo>
                  <a:cubicBezTo>
                    <a:pt x="62515" y="13840"/>
                    <a:pt x="62483" y="13967"/>
                    <a:pt x="62547" y="14062"/>
                  </a:cubicBezTo>
                  <a:lnTo>
                    <a:pt x="62578" y="14093"/>
                  </a:lnTo>
                  <a:cubicBezTo>
                    <a:pt x="62610" y="14157"/>
                    <a:pt x="62673" y="14157"/>
                    <a:pt x="62705" y="14157"/>
                  </a:cubicBezTo>
                  <a:cubicBezTo>
                    <a:pt x="62768" y="14157"/>
                    <a:pt x="62800" y="14157"/>
                    <a:pt x="62832" y="14125"/>
                  </a:cubicBezTo>
                  <a:cubicBezTo>
                    <a:pt x="62927" y="14062"/>
                    <a:pt x="62927" y="13935"/>
                    <a:pt x="62863" y="13840"/>
                  </a:cubicBezTo>
                  <a:cubicBezTo>
                    <a:pt x="62822" y="13779"/>
                    <a:pt x="62755" y="13744"/>
                    <a:pt x="62687" y="13744"/>
                  </a:cubicBezTo>
                  <a:close/>
                  <a:moveTo>
                    <a:pt x="7049" y="14124"/>
                  </a:moveTo>
                  <a:cubicBezTo>
                    <a:pt x="6981" y="14124"/>
                    <a:pt x="6913" y="14159"/>
                    <a:pt x="6872" y="14220"/>
                  </a:cubicBezTo>
                  <a:cubicBezTo>
                    <a:pt x="6809" y="14283"/>
                    <a:pt x="6809" y="14410"/>
                    <a:pt x="6904" y="14473"/>
                  </a:cubicBezTo>
                  <a:cubicBezTo>
                    <a:pt x="6936" y="14505"/>
                    <a:pt x="6999" y="14537"/>
                    <a:pt x="7031" y="14537"/>
                  </a:cubicBezTo>
                  <a:cubicBezTo>
                    <a:pt x="7094" y="14537"/>
                    <a:pt x="7157" y="14505"/>
                    <a:pt x="7189" y="14442"/>
                  </a:cubicBezTo>
                  <a:lnTo>
                    <a:pt x="7221" y="14410"/>
                  </a:lnTo>
                  <a:cubicBezTo>
                    <a:pt x="7284" y="14315"/>
                    <a:pt x="7252" y="14220"/>
                    <a:pt x="7157" y="14157"/>
                  </a:cubicBezTo>
                  <a:cubicBezTo>
                    <a:pt x="7124" y="14134"/>
                    <a:pt x="7086" y="14124"/>
                    <a:pt x="7049" y="14124"/>
                  </a:cubicBezTo>
                  <a:close/>
                  <a:moveTo>
                    <a:pt x="63672" y="15063"/>
                  </a:moveTo>
                  <a:cubicBezTo>
                    <a:pt x="63630" y="15063"/>
                    <a:pt x="63588" y="15078"/>
                    <a:pt x="63560" y="15107"/>
                  </a:cubicBezTo>
                  <a:cubicBezTo>
                    <a:pt x="63465" y="15170"/>
                    <a:pt x="63433" y="15297"/>
                    <a:pt x="63497" y="15360"/>
                  </a:cubicBezTo>
                  <a:lnTo>
                    <a:pt x="63528" y="15392"/>
                  </a:lnTo>
                  <a:cubicBezTo>
                    <a:pt x="63560" y="15455"/>
                    <a:pt x="63623" y="15487"/>
                    <a:pt x="63687" y="15487"/>
                  </a:cubicBezTo>
                  <a:cubicBezTo>
                    <a:pt x="63718" y="15487"/>
                    <a:pt x="63750" y="15487"/>
                    <a:pt x="63813" y="15455"/>
                  </a:cubicBezTo>
                  <a:cubicBezTo>
                    <a:pt x="63877" y="15392"/>
                    <a:pt x="63908" y="15265"/>
                    <a:pt x="63845" y="15170"/>
                  </a:cubicBezTo>
                  <a:lnTo>
                    <a:pt x="63813" y="15138"/>
                  </a:lnTo>
                  <a:cubicBezTo>
                    <a:pt x="63778" y="15086"/>
                    <a:pt x="63724" y="15063"/>
                    <a:pt x="63672" y="15063"/>
                  </a:cubicBezTo>
                  <a:close/>
                  <a:moveTo>
                    <a:pt x="6130" y="15454"/>
                  </a:moveTo>
                  <a:cubicBezTo>
                    <a:pt x="6062" y="15454"/>
                    <a:pt x="5995" y="15489"/>
                    <a:pt x="5954" y="15550"/>
                  </a:cubicBezTo>
                  <a:lnTo>
                    <a:pt x="6112" y="15645"/>
                  </a:lnTo>
                  <a:lnTo>
                    <a:pt x="6271" y="15740"/>
                  </a:lnTo>
                  <a:lnTo>
                    <a:pt x="6112" y="15613"/>
                  </a:lnTo>
                  <a:lnTo>
                    <a:pt x="6112" y="15613"/>
                  </a:lnTo>
                  <a:lnTo>
                    <a:pt x="6302" y="15740"/>
                  </a:lnTo>
                  <a:cubicBezTo>
                    <a:pt x="6366" y="15645"/>
                    <a:pt x="6302" y="15550"/>
                    <a:pt x="6239" y="15487"/>
                  </a:cubicBezTo>
                  <a:cubicBezTo>
                    <a:pt x="6205" y="15464"/>
                    <a:pt x="6168" y="15454"/>
                    <a:pt x="6130" y="15454"/>
                  </a:cubicBezTo>
                  <a:close/>
                  <a:moveTo>
                    <a:pt x="64559" y="16418"/>
                  </a:moveTo>
                  <a:cubicBezTo>
                    <a:pt x="64520" y="16418"/>
                    <a:pt x="64481" y="16425"/>
                    <a:pt x="64447" y="16437"/>
                  </a:cubicBezTo>
                  <a:cubicBezTo>
                    <a:pt x="64352" y="16500"/>
                    <a:pt x="64320" y="16627"/>
                    <a:pt x="64383" y="16722"/>
                  </a:cubicBezTo>
                  <a:lnTo>
                    <a:pt x="64415" y="16754"/>
                  </a:lnTo>
                  <a:cubicBezTo>
                    <a:pt x="64447" y="16817"/>
                    <a:pt x="64510" y="16849"/>
                    <a:pt x="64542" y="16849"/>
                  </a:cubicBezTo>
                  <a:cubicBezTo>
                    <a:pt x="64605" y="16849"/>
                    <a:pt x="64637" y="16817"/>
                    <a:pt x="64668" y="16785"/>
                  </a:cubicBezTo>
                  <a:cubicBezTo>
                    <a:pt x="64763" y="16754"/>
                    <a:pt x="64795" y="16595"/>
                    <a:pt x="64732" y="16500"/>
                  </a:cubicBezTo>
                  <a:cubicBezTo>
                    <a:pt x="64692" y="16440"/>
                    <a:pt x="64626" y="16418"/>
                    <a:pt x="64559" y="16418"/>
                  </a:cubicBezTo>
                  <a:close/>
                  <a:moveTo>
                    <a:pt x="5244" y="16784"/>
                  </a:moveTo>
                  <a:cubicBezTo>
                    <a:pt x="5175" y="16784"/>
                    <a:pt x="5108" y="16819"/>
                    <a:pt x="5067" y="16880"/>
                  </a:cubicBezTo>
                  <a:lnTo>
                    <a:pt x="5067" y="16912"/>
                  </a:lnTo>
                  <a:cubicBezTo>
                    <a:pt x="5004" y="17007"/>
                    <a:pt x="5035" y="17134"/>
                    <a:pt x="5130" y="17197"/>
                  </a:cubicBezTo>
                  <a:cubicBezTo>
                    <a:pt x="5162" y="17197"/>
                    <a:pt x="5194" y="17229"/>
                    <a:pt x="5225" y="17229"/>
                  </a:cubicBezTo>
                  <a:cubicBezTo>
                    <a:pt x="5289" y="17229"/>
                    <a:pt x="5352" y="17197"/>
                    <a:pt x="5416" y="17134"/>
                  </a:cubicBezTo>
                  <a:lnTo>
                    <a:pt x="5257" y="16975"/>
                  </a:lnTo>
                  <a:lnTo>
                    <a:pt x="5416" y="17102"/>
                  </a:lnTo>
                  <a:cubicBezTo>
                    <a:pt x="5479" y="17007"/>
                    <a:pt x="5447" y="16880"/>
                    <a:pt x="5352" y="16817"/>
                  </a:cubicBezTo>
                  <a:cubicBezTo>
                    <a:pt x="5319" y="16794"/>
                    <a:pt x="5281" y="16784"/>
                    <a:pt x="5244" y="16784"/>
                  </a:cubicBezTo>
                  <a:close/>
                  <a:moveTo>
                    <a:pt x="65372" y="17818"/>
                  </a:moveTo>
                  <a:cubicBezTo>
                    <a:pt x="65349" y="17818"/>
                    <a:pt x="65325" y="17822"/>
                    <a:pt x="65302" y="17830"/>
                  </a:cubicBezTo>
                  <a:cubicBezTo>
                    <a:pt x="65207" y="17894"/>
                    <a:pt x="65175" y="18020"/>
                    <a:pt x="65207" y="18115"/>
                  </a:cubicBezTo>
                  <a:lnTo>
                    <a:pt x="65238" y="18147"/>
                  </a:lnTo>
                  <a:cubicBezTo>
                    <a:pt x="65270" y="18210"/>
                    <a:pt x="65333" y="18242"/>
                    <a:pt x="65397" y="18242"/>
                  </a:cubicBezTo>
                  <a:cubicBezTo>
                    <a:pt x="65428" y="18242"/>
                    <a:pt x="65460" y="18242"/>
                    <a:pt x="65492" y="18210"/>
                  </a:cubicBezTo>
                  <a:cubicBezTo>
                    <a:pt x="65587" y="18147"/>
                    <a:pt x="65618" y="18020"/>
                    <a:pt x="65555" y="17925"/>
                  </a:cubicBezTo>
                  <a:cubicBezTo>
                    <a:pt x="65508" y="17854"/>
                    <a:pt x="65442" y="17818"/>
                    <a:pt x="65372" y="17818"/>
                  </a:cubicBezTo>
                  <a:close/>
                  <a:moveTo>
                    <a:pt x="4444" y="18217"/>
                  </a:moveTo>
                  <a:cubicBezTo>
                    <a:pt x="4368" y="18217"/>
                    <a:pt x="4289" y="18269"/>
                    <a:pt x="4244" y="18337"/>
                  </a:cubicBezTo>
                  <a:cubicBezTo>
                    <a:pt x="4180" y="18432"/>
                    <a:pt x="4212" y="18527"/>
                    <a:pt x="4307" y="18590"/>
                  </a:cubicBezTo>
                  <a:cubicBezTo>
                    <a:pt x="4339" y="18622"/>
                    <a:pt x="4402" y="18622"/>
                    <a:pt x="4434" y="18622"/>
                  </a:cubicBezTo>
                  <a:cubicBezTo>
                    <a:pt x="4497" y="18622"/>
                    <a:pt x="4560" y="18590"/>
                    <a:pt x="4592" y="18527"/>
                  </a:cubicBezTo>
                  <a:cubicBezTo>
                    <a:pt x="4592" y="18527"/>
                    <a:pt x="4624" y="18495"/>
                    <a:pt x="4624" y="18495"/>
                  </a:cubicBezTo>
                  <a:cubicBezTo>
                    <a:pt x="4655" y="18400"/>
                    <a:pt x="4624" y="18274"/>
                    <a:pt x="4529" y="18242"/>
                  </a:cubicBezTo>
                  <a:cubicBezTo>
                    <a:pt x="4502" y="18224"/>
                    <a:pt x="4473" y="18217"/>
                    <a:pt x="4444" y="18217"/>
                  </a:cubicBezTo>
                  <a:close/>
                  <a:moveTo>
                    <a:pt x="66169" y="19254"/>
                  </a:moveTo>
                  <a:cubicBezTo>
                    <a:pt x="66133" y="19254"/>
                    <a:pt x="66095" y="19265"/>
                    <a:pt x="66062" y="19287"/>
                  </a:cubicBezTo>
                  <a:cubicBezTo>
                    <a:pt x="65967" y="19319"/>
                    <a:pt x="65903" y="19445"/>
                    <a:pt x="65967" y="19540"/>
                  </a:cubicBezTo>
                  <a:lnTo>
                    <a:pt x="65998" y="19572"/>
                  </a:lnTo>
                  <a:cubicBezTo>
                    <a:pt x="66030" y="19635"/>
                    <a:pt x="66093" y="19699"/>
                    <a:pt x="66157" y="19699"/>
                  </a:cubicBezTo>
                  <a:cubicBezTo>
                    <a:pt x="66188" y="19699"/>
                    <a:pt x="66220" y="19667"/>
                    <a:pt x="66252" y="19667"/>
                  </a:cubicBezTo>
                  <a:cubicBezTo>
                    <a:pt x="66347" y="19604"/>
                    <a:pt x="66378" y="19509"/>
                    <a:pt x="66347" y="19414"/>
                  </a:cubicBezTo>
                  <a:lnTo>
                    <a:pt x="66315" y="19350"/>
                  </a:lnTo>
                  <a:cubicBezTo>
                    <a:pt x="66295" y="19289"/>
                    <a:pt x="66235" y="19254"/>
                    <a:pt x="66169" y="19254"/>
                  </a:cubicBezTo>
                  <a:close/>
                  <a:moveTo>
                    <a:pt x="3684" y="19642"/>
                  </a:moveTo>
                  <a:cubicBezTo>
                    <a:pt x="3610" y="19642"/>
                    <a:pt x="3538" y="19694"/>
                    <a:pt x="3515" y="19762"/>
                  </a:cubicBezTo>
                  <a:cubicBezTo>
                    <a:pt x="3452" y="19889"/>
                    <a:pt x="3484" y="19984"/>
                    <a:pt x="3579" y="20047"/>
                  </a:cubicBezTo>
                  <a:lnTo>
                    <a:pt x="3674" y="20047"/>
                  </a:lnTo>
                  <a:cubicBezTo>
                    <a:pt x="3737" y="20047"/>
                    <a:pt x="3832" y="20015"/>
                    <a:pt x="3864" y="19952"/>
                  </a:cubicBezTo>
                  <a:lnTo>
                    <a:pt x="3864" y="19920"/>
                  </a:lnTo>
                  <a:cubicBezTo>
                    <a:pt x="3927" y="19825"/>
                    <a:pt x="3864" y="19730"/>
                    <a:pt x="3769" y="19667"/>
                  </a:cubicBezTo>
                  <a:cubicBezTo>
                    <a:pt x="3742" y="19649"/>
                    <a:pt x="3713" y="19642"/>
                    <a:pt x="3684" y="19642"/>
                  </a:cubicBezTo>
                  <a:close/>
                  <a:moveTo>
                    <a:pt x="66843" y="20718"/>
                  </a:moveTo>
                  <a:cubicBezTo>
                    <a:pt x="66814" y="20718"/>
                    <a:pt x="66785" y="20726"/>
                    <a:pt x="66759" y="20744"/>
                  </a:cubicBezTo>
                  <a:cubicBezTo>
                    <a:pt x="66663" y="20776"/>
                    <a:pt x="66632" y="20902"/>
                    <a:pt x="66663" y="20997"/>
                  </a:cubicBezTo>
                  <a:lnTo>
                    <a:pt x="66663" y="21029"/>
                  </a:lnTo>
                  <a:cubicBezTo>
                    <a:pt x="66727" y="21124"/>
                    <a:pt x="66790" y="21156"/>
                    <a:pt x="66854" y="21156"/>
                  </a:cubicBezTo>
                  <a:cubicBezTo>
                    <a:pt x="66885" y="21156"/>
                    <a:pt x="66917" y="21156"/>
                    <a:pt x="66949" y="21124"/>
                  </a:cubicBezTo>
                  <a:cubicBezTo>
                    <a:pt x="67044" y="21092"/>
                    <a:pt x="67075" y="20966"/>
                    <a:pt x="67044" y="20871"/>
                  </a:cubicBezTo>
                  <a:lnTo>
                    <a:pt x="67012" y="20839"/>
                  </a:lnTo>
                  <a:cubicBezTo>
                    <a:pt x="66989" y="20770"/>
                    <a:pt x="66917" y="20718"/>
                    <a:pt x="66843" y="20718"/>
                  </a:cubicBezTo>
                  <a:close/>
                  <a:moveTo>
                    <a:pt x="3051" y="21116"/>
                  </a:moveTo>
                  <a:cubicBezTo>
                    <a:pt x="2966" y="21116"/>
                    <a:pt x="2871" y="21172"/>
                    <a:pt x="2819" y="21251"/>
                  </a:cubicBezTo>
                  <a:cubicBezTo>
                    <a:pt x="2787" y="21346"/>
                    <a:pt x="2819" y="21472"/>
                    <a:pt x="2914" y="21504"/>
                  </a:cubicBezTo>
                  <a:cubicBezTo>
                    <a:pt x="2945" y="21536"/>
                    <a:pt x="2977" y="21536"/>
                    <a:pt x="3009" y="21536"/>
                  </a:cubicBezTo>
                  <a:cubicBezTo>
                    <a:pt x="3072" y="21536"/>
                    <a:pt x="3167" y="21504"/>
                    <a:pt x="3199" y="21409"/>
                  </a:cubicBezTo>
                  <a:lnTo>
                    <a:pt x="3199" y="21377"/>
                  </a:lnTo>
                  <a:cubicBezTo>
                    <a:pt x="3262" y="21282"/>
                    <a:pt x="3199" y="21187"/>
                    <a:pt x="3104" y="21124"/>
                  </a:cubicBezTo>
                  <a:cubicBezTo>
                    <a:pt x="3087" y="21118"/>
                    <a:pt x="3069" y="21116"/>
                    <a:pt x="3051" y="21116"/>
                  </a:cubicBezTo>
                  <a:close/>
                  <a:moveTo>
                    <a:pt x="67445" y="22224"/>
                  </a:moveTo>
                  <a:cubicBezTo>
                    <a:pt x="67427" y="22224"/>
                    <a:pt x="67409" y="22227"/>
                    <a:pt x="67392" y="22232"/>
                  </a:cubicBezTo>
                  <a:cubicBezTo>
                    <a:pt x="67297" y="22296"/>
                    <a:pt x="67234" y="22391"/>
                    <a:pt x="67297" y="22486"/>
                  </a:cubicBezTo>
                  <a:lnTo>
                    <a:pt x="67297" y="22517"/>
                  </a:lnTo>
                  <a:cubicBezTo>
                    <a:pt x="67329" y="22612"/>
                    <a:pt x="67392" y="22644"/>
                    <a:pt x="67487" y="22644"/>
                  </a:cubicBezTo>
                  <a:lnTo>
                    <a:pt x="67550" y="22644"/>
                  </a:lnTo>
                  <a:cubicBezTo>
                    <a:pt x="67645" y="22612"/>
                    <a:pt x="67709" y="22486"/>
                    <a:pt x="67677" y="22391"/>
                  </a:cubicBezTo>
                  <a:lnTo>
                    <a:pt x="67645" y="22359"/>
                  </a:lnTo>
                  <a:cubicBezTo>
                    <a:pt x="67619" y="22281"/>
                    <a:pt x="67529" y="22224"/>
                    <a:pt x="67445" y="22224"/>
                  </a:cubicBezTo>
                  <a:close/>
                  <a:moveTo>
                    <a:pt x="2420" y="22604"/>
                  </a:moveTo>
                  <a:cubicBezTo>
                    <a:pt x="2343" y="22604"/>
                    <a:pt x="2269" y="22661"/>
                    <a:pt x="2217" y="22739"/>
                  </a:cubicBezTo>
                  <a:lnTo>
                    <a:pt x="2217" y="22771"/>
                  </a:lnTo>
                  <a:cubicBezTo>
                    <a:pt x="2185" y="22866"/>
                    <a:pt x="2217" y="22992"/>
                    <a:pt x="2344" y="23024"/>
                  </a:cubicBezTo>
                  <a:lnTo>
                    <a:pt x="2407" y="23024"/>
                  </a:lnTo>
                  <a:cubicBezTo>
                    <a:pt x="2470" y="23024"/>
                    <a:pt x="2565" y="22992"/>
                    <a:pt x="2597" y="22897"/>
                  </a:cubicBezTo>
                  <a:lnTo>
                    <a:pt x="2597" y="22866"/>
                  </a:lnTo>
                  <a:cubicBezTo>
                    <a:pt x="2629" y="22771"/>
                    <a:pt x="2597" y="22676"/>
                    <a:pt x="2470" y="22612"/>
                  </a:cubicBezTo>
                  <a:cubicBezTo>
                    <a:pt x="2453" y="22607"/>
                    <a:pt x="2437" y="22604"/>
                    <a:pt x="2420" y="22604"/>
                  </a:cubicBezTo>
                  <a:close/>
                  <a:moveTo>
                    <a:pt x="68015" y="23744"/>
                  </a:moveTo>
                  <a:cubicBezTo>
                    <a:pt x="67997" y="23744"/>
                    <a:pt x="67979" y="23747"/>
                    <a:pt x="67962" y="23752"/>
                  </a:cubicBezTo>
                  <a:cubicBezTo>
                    <a:pt x="67867" y="23784"/>
                    <a:pt x="67804" y="23911"/>
                    <a:pt x="67835" y="24006"/>
                  </a:cubicBezTo>
                  <a:lnTo>
                    <a:pt x="67835" y="24037"/>
                  </a:lnTo>
                  <a:cubicBezTo>
                    <a:pt x="67867" y="24132"/>
                    <a:pt x="67962" y="24196"/>
                    <a:pt x="68025" y="24196"/>
                  </a:cubicBezTo>
                  <a:cubicBezTo>
                    <a:pt x="68057" y="24196"/>
                    <a:pt x="68089" y="24196"/>
                    <a:pt x="68089" y="24164"/>
                  </a:cubicBezTo>
                  <a:cubicBezTo>
                    <a:pt x="68215" y="24132"/>
                    <a:pt x="68247" y="24037"/>
                    <a:pt x="68215" y="23911"/>
                  </a:cubicBezTo>
                  <a:lnTo>
                    <a:pt x="68215" y="23879"/>
                  </a:lnTo>
                  <a:cubicBezTo>
                    <a:pt x="68189" y="23801"/>
                    <a:pt x="68099" y="23744"/>
                    <a:pt x="68015" y="23744"/>
                  </a:cubicBezTo>
                  <a:close/>
                  <a:moveTo>
                    <a:pt x="1881" y="24156"/>
                  </a:moveTo>
                  <a:cubicBezTo>
                    <a:pt x="1796" y="24156"/>
                    <a:pt x="1705" y="24217"/>
                    <a:pt x="1679" y="24322"/>
                  </a:cubicBezTo>
                  <a:cubicBezTo>
                    <a:pt x="1647" y="24417"/>
                    <a:pt x="1710" y="24512"/>
                    <a:pt x="1805" y="24544"/>
                  </a:cubicBezTo>
                  <a:cubicBezTo>
                    <a:pt x="1837" y="24576"/>
                    <a:pt x="1837" y="24576"/>
                    <a:pt x="1869" y="24576"/>
                  </a:cubicBezTo>
                  <a:cubicBezTo>
                    <a:pt x="1964" y="24576"/>
                    <a:pt x="2027" y="24512"/>
                    <a:pt x="2059" y="24449"/>
                  </a:cubicBezTo>
                  <a:cubicBezTo>
                    <a:pt x="2059" y="24449"/>
                    <a:pt x="2059" y="24386"/>
                    <a:pt x="2059" y="24386"/>
                  </a:cubicBezTo>
                  <a:cubicBezTo>
                    <a:pt x="2090" y="24291"/>
                    <a:pt x="2027" y="24196"/>
                    <a:pt x="1932" y="24164"/>
                  </a:cubicBezTo>
                  <a:cubicBezTo>
                    <a:pt x="1916" y="24159"/>
                    <a:pt x="1898" y="24156"/>
                    <a:pt x="1881" y="24156"/>
                  </a:cubicBezTo>
                  <a:close/>
                  <a:moveTo>
                    <a:pt x="68501" y="25296"/>
                  </a:moveTo>
                  <a:cubicBezTo>
                    <a:pt x="68481" y="25296"/>
                    <a:pt x="68459" y="25299"/>
                    <a:pt x="68437" y="25304"/>
                  </a:cubicBezTo>
                  <a:cubicBezTo>
                    <a:pt x="68342" y="25336"/>
                    <a:pt x="68279" y="25463"/>
                    <a:pt x="68310" y="25558"/>
                  </a:cubicBezTo>
                  <a:lnTo>
                    <a:pt x="68310" y="25589"/>
                  </a:lnTo>
                  <a:cubicBezTo>
                    <a:pt x="68342" y="25684"/>
                    <a:pt x="68437" y="25748"/>
                    <a:pt x="68500" y="25748"/>
                  </a:cubicBezTo>
                  <a:cubicBezTo>
                    <a:pt x="68532" y="25748"/>
                    <a:pt x="68564" y="25748"/>
                    <a:pt x="68564" y="25716"/>
                  </a:cubicBezTo>
                  <a:cubicBezTo>
                    <a:pt x="68690" y="25684"/>
                    <a:pt x="68722" y="25589"/>
                    <a:pt x="68722" y="25494"/>
                  </a:cubicBezTo>
                  <a:lnTo>
                    <a:pt x="68690" y="25431"/>
                  </a:lnTo>
                  <a:cubicBezTo>
                    <a:pt x="68664" y="25353"/>
                    <a:pt x="68595" y="25296"/>
                    <a:pt x="68501" y="25296"/>
                  </a:cubicBezTo>
                  <a:close/>
                  <a:moveTo>
                    <a:pt x="1457" y="25684"/>
                  </a:moveTo>
                  <a:cubicBezTo>
                    <a:pt x="1362" y="25684"/>
                    <a:pt x="1267" y="25716"/>
                    <a:pt x="1235" y="25843"/>
                  </a:cubicBezTo>
                  <a:lnTo>
                    <a:pt x="1204" y="25874"/>
                  </a:lnTo>
                  <a:cubicBezTo>
                    <a:pt x="1204" y="25969"/>
                    <a:pt x="1235" y="26096"/>
                    <a:pt x="1362" y="26128"/>
                  </a:cubicBezTo>
                  <a:lnTo>
                    <a:pt x="1394" y="26128"/>
                  </a:lnTo>
                  <a:cubicBezTo>
                    <a:pt x="1489" y="26128"/>
                    <a:pt x="1584" y="26064"/>
                    <a:pt x="1584" y="25969"/>
                  </a:cubicBezTo>
                  <a:lnTo>
                    <a:pt x="1615" y="25938"/>
                  </a:lnTo>
                  <a:cubicBezTo>
                    <a:pt x="1647" y="25843"/>
                    <a:pt x="1584" y="25716"/>
                    <a:pt x="1457" y="25684"/>
                  </a:cubicBezTo>
                  <a:close/>
                  <a:moveTo>
                    <a:pt x="68930" y="26879"/>
                  </a:moveTo>
                  <a:cubicBezTo>
                    <a:pt x="68914" y="26879"/>
                    <a:pt x="68897" y="26882"/>
                    <a:pt x="68880" y="26888"/>
                  </a:cubicBezTo>
                  <a:cubicBezTo>
                    <a:pt x="68754" y="26888"/>
                    <a:pt x="68690" y="27014"/>
                    <a:pt x="68722" y="27109"/>
                  </a:cubicBezTo>
                  <a:cubicBezTo>
                    <a:pt x="68722" y="27109"/>
                    <a:pt x="68722" y="27141"/>
                    <a:pt x="68722" y="27141"/>
                  </a:cubicBezTo>
                  <a:cubicBezTo>
                    <a:pt x="68754" y="27236"/>
                    <a:pt x="68817" y="27299"/>
                    <a:pt x="68912" y="27299"/>
                  </a:cubicBezTo>
                  <a:cubicBezTo>
                    <a:pt x="68912" y="27299"/>
                    <a:pt x="68944" y="27299"/>
                    <a:pt x="68944" y="27268"/>
                  </a:cubicBezTo>
                  <a:cubicBezTo>
                    <a:pt x="69070" y="27268"/>
                    <a:pt x="69134" y="27141"/>
                    <a:pt x="69102" y="27014"/>
                  </a:cubicBezTo>
                  <a:cubicBezTo>
                    <a:pt x="69076" y="26936"/>
                    <a:pt x="69007" y="26879"/>
                    <a:pt x="68930" y="26879"/>
                  </a:cubicBezTo>
                  <a:close/>
                  <a:moveTo>
                    <a:pt x="1028" y="27293"/>
                  </a:moveTo>
                  <a:cubicBezTo>
                    <a:pt x="926" y="27293"/>
                    <a:pt x="851" y="27375"/>
                    <a:pt x="823" y="27458"/>
                  </a:cubicBezTo>
                  <a:cubicBezTo>
                    <a:pt x="792" y="27553"/>
                    <a:pt x="855" y="27679"/>
                    <a:pt x="982" y="27711"/>
                  </a:cubicBezTo>
                  <a:lnTo>
                    <a:pt x="1014" y="27711"/>
                  </a:lnTo>
                  <a:cubicBezTo>
                    <a:pt x="1109" y="27711"/>
                    <a:pt x="1204" y="27648"/>
                    <a:pt x="1204" y="27553"/>
                  </a:cubicBezTo>
                  <a:cubicBezTo>
                    <a:pt x="1204" y="27553"/>
                    <a:pt x="1235" y="27521"/>
                    <a:pt x="1235" y="27521"/>
                  </a:cubicBezTo>
                  <a:cubicBezTo>
                    <a:pt x="1235" y="27394"/>
                    <a:pt x="1172" y="27331"/>
                    <a:pt x="1077" y="27299"/>
                  </a:cubicBezTo>
                  <a:cubicBezTo>
                    <a:pt x="1060" y="27295"/>
                    <a:pt x="1043" y="27293"/>
                    <a:pt x="1028" y="27293"/>
                  </a:cubicBezTo>
                  <a:close/>
                  <a:moveTo>
                    <a:pt x="69259" y="28463"/>
                  </a:moveTo>
                  <a:cubicBezTo>
                    <a:pt x="69240" y="28463"/>
                    <a:pt x="69219" y="28466"/>
                    <a:pt x="69197" y="28471"/>
                  </a:cubicBezTo>
                  <a:cubicBezTo>
                    <a:pt x="69102" y="28471"/>
                    <a:pt x="69039" y="28598"/>
                    <a:pt x="69039" y="28693"/>
                  </a:cubicBezTo>
                  <a:lnTo>
                    <a:pt x="69260" y="28693"/>
                  </a:lnTo>
                  <a:lnTo>
                    <a:pt x="69070" y="28724"/>
                  </a:lnTo>
                  <a:cubicBezTo>
                    <a:pt x="69070" y="28819"/>
                    <a:pt x="69165" y="28883"/>
                    <a:pt x="69260" y="28883"/>
                  </a:cubicBezTo>
                  <a:lnTo>
                    <a:pt x="69292" y="28883"/>
                  </a:lnTo>
                  <a:cubicBezTo>
                    <a:pt x="69387" y="28883"/>
                    <a:pt x="69450" y="28756"/>
                    <a:pt x="69450" y="28661"/>
                  </a:cubicBezTo>
                  <a:lnTo>
                    <a:pt x="69450" y="28629"/>
                  </a:lnTo>
                  <a:cubicBezTo>
                    <a:pt x="69424" y="28524"/>
                    <a:pt x="69354" y="28463"/>
                    <a:pt x="69259" y="28463"/>
                  </a:cubicBezTo>
                  <a:close/>
                  <a:moveTo>
                    <a:pt x="760" y="28851"/>
                  </a:moveTo>
                  <a:cubicBezTo>
                    <a:pt x="633" y="28851"/>
                    <a:pt x="538" y="28914"/>
                    <a:pt x="507" y="29009"/>
                  </a:cubicBezTo>
                  <a:lnTo>
                    <a:pt x="507" y="29073"/>
                  </a:lnTo>
                  <a:cubicBezTo>
                    <a:pt x="507" y="29168"/>
                    <a:pt x="570" y="29263"/>
                    <a:pt x="665" y="29294"/>
                  </a:cubicBezTo>
                  <a:lnTo>
                    <a:pt x="697" y="29294"/>
                  </a:lnTo>
                  <a:cubicBezTo>
                    <a:pt x="792" y="29294"/>
                    <a:pt x="887" y="29231"/>
                    <a:pt x="919" y="29136"/>
                  </a:cubicBezTo>
                  <a:lnTo>
                    <a:pt x="919" y="29104"/>
                  </a:lnTo>
                  <a:cubicBezTo>
                    <a:pt x="919" y="28978"/>
                    <a:pt x="855" y="28883"/>
                    <a:pt x="760" y="28851"/>
                  </a:cubicBezTo>
                  <a:close/>
                  <a:moveTo>
                    <a:pt x="69482" y="30054"/>
                  </a:moveTo>
                  <a:cubicBezTo>
                    <a:pt x="69355" y="30086"/>
                    <a:pt x="69292" y="30181"/>
                    <a:pt x="69292" y="30276"/>
                  </a:cubicBezTo>
                  <a:lnTo>
                    <a:pt x="69324" y="30340"/>
                  </a:lnTo>
                  <a:cubicBezTo>
                    <a:pt x="69324" y="30435"/>
                    <a:pt x="69387" y="30466"/>
                    <a:pt x="69482" y="30466"/>
                  </a:cubicBezTo>
                  <a:lnTo>
                    <a:pt x="69545" y="30466"/>
                  </a:lnTo>
                  <a:cubicBezTo>
                    <a:pt x="69640" y="30466"/>
                    <a:pt x="69704" y="30340"/>
                    <a:pt x="69704" y="30245"/>
                  </a:cubicBezTo>
                  <a:cubicBezTo>
                    <a:pt x="69672" y="30118"/>
                    <a:pt x="69577" y="30054"/>
                    <a:pt x="69482" y="30054"/>
                  </a:cubicBezTo>
                  <a:close/>
                  <a:moveTo>
                    <a:pt x="507" y="30466"/>
                  </a:moveTo>
                  <a:cubicBezTo>
                    <a:pt x="380" y="30466"/>
                    <a:pt x="285" y="30561"/>
                    <a:pt x="285" y="30656"/>
                  </a:cubicBezTo>
                  <a:cubicBezTo>
                    <a:pt x="253" y="30783"/>
                    <a:pt x="317" y="30878"/>
                    <a:pt x="443" y="30878"/>
                  </a:cubicBezTo>
                  <a:cubicBezTo>
                    <a:pt x="443" y="30910"/>
                    <a:pt x="443" y="30910"/>
                    <a:pt x="475" y="30910"/>
                  </a:cubicBezTo>
                  <a:cubicBezTo>
                    <a:pt x="570" y="30910"/>
                    <a:pt x="665" y="30815"/>
                    <a:pt x="665" y="30720"/>
                  </a:cubicBezTo>
                  <a:lnTo>
                    <a:pt x="665" y="30688"/>
                  </a:lnTo>
                  <a:cubicBezTo>
                    <a:pt x="697" y="30561"/>
                    <a:pt x="602" y="30498"/>
                    <a:pt x="507" y="30466"/>
                  </a:cubicBezTo>
                  <a:close/>
                  <a:moveTo>
                    <a:pt x="69672" y="31670"/>
                  </a:moveTo>
                  <a:cubicBezTo>
                    <a:pt x="69545" y="31670"/>
                    <a:pt x="69482" y="31765"/>
                    <a:pt x="69482" y="31891"/>
                  </a:cubicBezTo>
                  <a:lnTo>
                    <a:pt x="69482" y="31923"/>
                  </a:lnTo>
                  <a:cubicBezTo>
                    <a:pt x="69514" y="32018"/>
                    <a:pt x="69577" y="32081"/>
                    <a:pt x="69672" y="32081"/>
                  </a:cubicBezTo>
                  <a:lnTo>
                    <a:pt x="69704" y="32081"/>
                  </a:lnTo>
                  <a:cubicBezTo>
                    <a:pt x="69799" y="32081"/>
                    <a:pt x="69894" y="31955"/>
                    <a:pt x="69894" y="31860"/>
                  </a:cubicBezTo>
                  <a:cubicBezTo>
                    <a:pt x="69862" y="31733"/>
                    <a:pt x="69767" y="31670"/>
                    <a:pt x="69672" y="31670"/>
                  </a:cubicBezTo>
                  <a:close/>
                  <a:moveTo>
                    <a:pt x="280" y="32075"/>
                  </a:moveTo>
                  <a:cubicBezTo>
                    <a:pt x="198" y="32075"/>
                    <a:pt x="127" y="32161"/>
                    <a:pt x="127" y="32271"/>
                  </a:cubicBezTo>
                  <a:lnTo>
                    <a:pt x="95" y="32303"/>
                  </a:lnTo>
                  <a:cubicBezTo>
                    <a:pt x="95" y="32398"/>
                    <a:pt x="190" y="32493"/>
                    <a:pt x="285" y="32525"/>
                  </a:cubicBezTo>
                  <a:lnTo>
                    <a:pt x="317" y="32525"/>
                  </a:lnTo>
                  <a:cubicBezTo>
                    <a:pt x="412" y="32525"/>
                    <a:pt x="507" y="32430"/>
                    <a:pt x="507" y="32335"/>
                  </a:cubicBezTo>
                  <a:lnTo>
                    <a:pt x="317" y="32271"/>
                  </a:lnTo>
                  <a:lnTo>
                    <a:pt x="507" y="32303"/>
                  </a:lnTo>
                  <a:cubicBezTo>
                    <a:pt x="507" y="32176"/>
                    <a:pt x="443" y="32081"/>
                    <a:pt x="317" y="32081"/>
                  </a:cubicBezTo>
                  <a:cubicBezTo>
                    <a:pt x="304" y="32077"/>
                    <a:pt x="292" y="32075"/>
                    <a:pt x="280" y="32075"/>
                  </a:cubicBezTo>
                  <a:close/>
                  <a:moveTo>
                    <a:pt x="69767" y="33285"/>
                  </a:moveTo>
                  <a:cubicBezTo>
                    <a:pt x="69672" y="33285"/>
                    <a:pt x="69577" y="33380"/>
                    <a:pt x="69609" y="33506"/>
                  </a:cubicBezTo>
                  <a:lnTo>
                    <a:pt x="69609" y="33538"/>
                  </a:lnTo>
                  <a:cubicBezTo>
                    <a:pt x="69609" y="33633"/>
                    <a:pt x="69672" y="33728"/>
                    <a:pt x="69799" y="33728"/>
                  </a:cubicBezTo>
                  <a:cubicBezTo>
                    <a:pt x="69894" y="33728"/>
                    <a:pt x="69989" y="33633"/>
                    <a:pt x="69989" y="33506"/>
                  </a:cubicBezTo>
                  <a:lnTo>
                    <a:pt x="69989" y="33475"/>
                  </a:lnTo>
                  <a:cubicBezTo>
                    <a:pt x="69989" y="33380"/>
                    <a:pt x="69894" y="33285"/>
                    <a:pt x="69767" y="33285"/>
                  </a:cubicBezTo>
                  <a:close/>
                  <a:moveTo>
                    <a:pt x="222" y="33728"/>
                  </a:moveTo>
                  <a:cubicBezTo>
                    <a:pt x="127" y="33728"/>
                    <a:pt x="32" y="33823"/>
                    <a:pt x="32" y="33918"/>
                  </a:cubicBezTo>
                  <a:cubicBezTo>
                    <a:pt x="32" y="34045"/>
                    <a:pt x="95" y="34140"/>
                    <a:pt x="222" y="34140"/>
                  </a:cubicBezTo>
                  <a:cubicBezTo>
                    <a:pt x="317" y="34140"/>
                    <a:pt x="412" y="34045"/>
                    <a:pt x="412" y="33950"/>
                  </a:cubicBezTo>
                  <a:lnTo>
                    <a:pt x="412" y="33886"/>
                  </a:lnTo>
                  <a:cubicBezTo>
                    <a:pt x="412" y="33791"/>
                    <a:pt x="348" y="33728"/>
                    <a:pt x="222" y="33728"/>
                  </a:cubicBezTo>
                  <a:close/>
                  <a:moveTo>
                    <a:pt x="69830" y="34900"/>
                  </a:moveTo>
                  <a:cubicBezTo>
                    <a:pt x="69704" y="34900"/>
                    <a:pt x="69640" y="34995"/>
                    <a:pt x="69640" y="35122"/>
                  </a:cubicBezTo>
                  <a:lnTo>
                    <a:pt x="69640" y="35153"/>
                  </a:lnTo>
                  <a:cubicBezTo>
                    <a:pt x="69640" y="35248"/>
                    <a:pt x="69704" y="35343"/>
                    <a:pt x="69830" y="35343"/>
                  </a:cubicBezTo>
                  <a:cubicBezTo>
                    <a:pt x="69925" y="35343"/>
                    <a:pt x="70020" y="35248"/>
                    <a:pt x="70020" y="35153"/>
                  </a:cubicBezTo>
                  <a:lnTo>
                    <a:pt x="70020" y="35122"/>
                  </a:lnTo>
                  <a:cubicBezTo>
                    <a:pt x="70020" y="34995"/>
                    <a:pt x="69925" y="34900"/>
                    <a:pt x="69830" y="34900"/>
                  </a:cubicBezTo>
                  <a:close/>
                  <a:moveTo>
                    <a:pt x="222" y="35312"/>
                  </a:moveTo>
                  <a:cubicBezTo>
                    <a:pt x="95" y="35312"/>
                    <a:pt x="0" y="35407"/>
                    <a:pt x="0" y="35502"/>
                  </a:cubicBezTo>
                  <a:lnTo>
                    <a:pt x="0" y="35565"/>
                  </a:lnTo>
                  <a:cubicBezTo>
                    <a:pt x="0" y="35660"/>
                    <a:pt x="95" y="35755"/>
                    <a:pt x="222" y="35755"/>
                  </a:cubicBezTo>
                  <a:cubicBezTo>
                    <a:pt x="317" y="35755"/>
                    <a:pt x="412" y="35660"/>
                    <a:pt x="412" y="35533"/>
                  </a:cubicBezTo>
                  <a:lnTo>
                    <a:pt x="412" y="35502"/>
                  </a:lnTo>
                  <a:cubicBezTo>
                    <a:pt x="412" y="35407"/>
                    <a:pt x="317" y="35312"/>
                    <a:pt x="222" y="35312"/>
                  </a:cubicBezTo>
                  <a:close/>
                  <a:moveTo>
                    <a:pt x="69799" y="36547"/>
                  </a:moveTo>
                  <a:cubicBezTo>
                    <a:pt x="69704" y="36547"/>
                    <a:pt x="69577" y="36610"/>
                    <a:pt x="69577" y="36737"/>
                  </a:cubicBezTo>
                  <a:lnTo>
                    <a:pt x="69577" y="36768"/>
                  </a:lnTo>
                  <a:cubicBezTo>
                    <a:pt x="69577" y="36863"/>
                    <a:pt x="69672" y="36958"/>
                    <a:pt x="69767" y="36958"/>
                  </a:cubicBezTo>
                  <a:cubicBezTo>
                    <a:pt x="69894" y="36958"/>
                    <a:pt x="69989" y="36895"/>
                    <a:pt x="69989" y="36768"/>
                  </a:cubicBezTo>
                  <a:lnTo>
                    <a:pt x="69989" y="36737"/>
                  </a:lnTo>
                  <a:cubicBezTo>
                    <a:pt x="69989" y="36642"/>
                    <a:pt x="69894" y="36547"/>
                    <a:pt x="69799" y="36547"/>
                  </a:cubicBezTo>
                  <a:close/>
                  <a:moveTo>
                    <a:pt x="253" y="36958"/>
                  </a:moveTo>
                  <a:cubicBezTo>
                    <a:pt x="158" y="36958"/>
                    <a:pt x="63" y="37085"/>
                    <a:pt x="63" y="37180"/>
                  </a:cubicBezTo>
                  <a:cubicBezTo>
                    <a:pt x="63" y="37307"/>
                    <a:pt x="158" y="37370"/>
                    <a:pt x="253" y="37370"/>
                  </a:cubicBezTo>
                  <a:lnTo>
                    <a:pt x="285" y="37370"/>
                  </a:lnTo>
                  <a:cubicBezTo>
                    <a:pt x="380" y="37370"/>
                    <a:pt x="475" y="37275"/>
                    <a:pt x="475" y="37180"/>
                  </a:cubicBezTo>
                  <a:lnTo>
                    <a:pt x="475" y="37117"/>
                  </a:lnTo>
                  <a:cubicBezTo>
                    <a:pt x="443" y="37022"/>
                    <a:pt x="348" y="36958"/>
                    <a:pt x="253" y="36958"/>
                  </a:cubicBezTo>
                  <a:close/>
                  <a:moveTo>
                    <a:pt x="69634" y="38156"/>
                  </a:moveTo>
                  <a:cubicBezTo>
                    <a:pt x="69553" y="38156"/>
                    <a:pt x="69482" y="38238"/>
                    <a:pt x="69482" y="38320"/>
                  </a:cubicBezTo>
                  <a:lnTo>
                    <a:pt x="69450" y="38383"/>
                  </a:lnTo>
                  <a:cubicBezTo>
                    <a:pt x="69450" y="38478"/>
                    <a:pt x="69545" y="38573"/>
                    <a:pt x="69640" y="38573"/>
                  </a:cubicBezTo>
                  <a:lnTo>
                    <a:pt x="69672" y="38573"/>
                  </a:lnTo>
                  <a:cubicBezTo>
                    <a:pt x="69767" y="38573"/>
                    <a:pt x="69862" y="38478"/>
                    <a:pt x="69862" y="38383"/>
                  </a:cubicBezTo>
                  <a:cubicBezTo>
                    <a:pt x="69862" y="38257"/>
                    <a:pt x="69799" y="38162"/>
                    <a:pt x="69672" y="38162"/>
                  </a:cubicBezTo>
                  <a:cubicBezTo>
                    <a:pt x="69659" y="38157"/>
                    <a:pt x="69647" y="38156"/>
                    <a:pt x="69634" y="38156"/>
                  </a:cubicBezTo>
                  <a:close/>
                  <a:moveTo>
                    <a:pt x="429" y="38565"/>
                  </a:moveTo>
                  <a:cubicBezTo>
                    <a:pt x="413" y="38565"/>
                    <a:pt x="396" y="38568"/>
                    <a:pt x="380" y="38573"/>
                  </a:cubicBezTo>
                  <a:cubicBezTo>
                    <a:pt x="285" y="38573"/>
                    <a:pt x="190" y="38700"/>
                    <a:pt x="222" y="38795"/>
                  </a:cubicBezTo>
                  <a:cubicBezTo>
                    <a:pt x="222" y="38922"/>
                    <a:pt x="317" y="38985"/>
                    <a:pt x="412" y="38985"/>
                  </a:cubicBezTo>
                  <a:cubicBezTo>
                    <a:pt x="538" y="38985"/>
                    <a:pt x="602" y="38890"/>
                    <a:pt x="602" y="38763"/>
                  </a:cubicBezTo>
                  <a:lnTo>
                    <a:pt x="602" y="38732"/>
                  </a:lnTo>
                  <a:cubicBezTo>
                    <a:pt x="576" y="38627"/>
                    <a:pt x="506" y="38565"/>
                    <a:pt x="429" y="38565"/>
                  </a:cubicBezTo>
                  <a:close/>
                  <a:moveTo>
                    <a:pt x="69465" y="39771"/>
                  </a:moveTo>
                  <a:cubicBezTo>
                    <a:pt x="69363" y="39771"/>
                    <a:pt x="69292" y="39853"/>
                    <a:pt x="69292" y="39935"/>
                  </a:cubicBezTo>
                  <a:lnTo>
                    <a:pt x="69260" y="39967"/>
                  </a:lnTo>
                  <a:cubicBezTo>
                    <a:pt x="69260" y="40094"/>
                    <a:pt x="69324" y="40157"/>
                    <a:pt x="69450" y="40189"/>
                  </a:cubicBezTo>
                  <a:lnTo>
                    <a:pt x="69482" y="40189"/>
                  </a:lnTo>
                  <a:cubicBezTo>
                    <a:pt x="69577" y="40189"/>
                    <a:pt x="69640" y="40094"/>
                    <a:pt x="69672" y="39999"/>
                  </a:cubicBezTo>
                  <a:cubicBezTo>
                    <a:pt x="69704" y="39904"/>
                    <a:pt x="69609" y="39777"/>
                    <a:pt x="69514" y="39777"/>
                  </a:cubicBezTo>
                  <a:cubicBezTo>
                    <a:pt x="69497" y="39773"/>
                    <a:pt x="69480" y="39771"/>
                    <a:pt x="69465" y="39771"/>
                  </a:cubicBezTo>
                  <a:close/>
                  <a:moveTo>
                    <a:pt x="570" y="40157"/>
                  </a:moveTo>
                  <a:cubicBezTo>
                    <a:pt x="475" y="40189"/>
                    <a:pt x="412" y="40284"/>
                    <a:pt x="412" y="40379"/>
                  </a:cubicBezTo>
                  <a:lnTo>
                    <a:pt x="412" y="40442"/>
                  </a:lnTo>
                  <a:cubicBezTo>
                    <a:pt x="443" y="40537"/>
                    <a:pt x="538" y="40600"/>
                    <a:pt x="633" y="40600"/>
                  </a:cubicBezTo>
                  <a:lnTo>
                    <a:pt x="665" y="40600"/>
                  </a:lnTo>
                  <a:cubicBezTo>
                    <a:pt x="760" y="40569"/>
                    <a:pt x="823" y="40474"/>
                    <a:pt x="823" y="40347"/>
                  </a:cubicBezTo>
                  <a:cubicBezTo>
                    <a:pt x="792" y="40220"/>
                    <a:pt x="697" y="40157"/>
                    <a:pt x="570" y="40157"/>
                  </a:cubicBezTo>
                  <a:close/>
                  <a:moveTo>
                    <a:pt x="69260" y="41360"/>
                  </a:moveTo>
                  <a:cubicBezTo>
                    <a:pt x="69134" y="41360"/>
                    <a:pt x="69039" y="41424"/>
                    <a:pt x="69007" y="41519"/>
                  </a:cubicBezTo>
                  <a:lnTo>
                    <a:pt x="69007" y="41582"/>
                  </a:lnTo>
                  <a:cubicBezTo>
                    <a:pt x="68975" y="41677"/>
                    <a:pt x="69070" y="41772"/>
                    <a:pt x="69165" y="41772"/>
                  </a:cubicBezTo>
                  <a:lnTo>
                    <a:pt x="69197" y="41772"/>
                  </a:lnTo>
                  <a:cubicBezTo>
                    <a:pt x="69292" y="41772"/>
                    <a:pt x="69387" y="41709"/>
                    <a:pt x="69387" y="41614"/>
                  </a:cubicBezTo>
                  <a:cubicBezTo>
                    <a:pt x="69419" y="41487"/>
                    <a:pt x="69355" y="41392"/>
                    <a:pt x="69260" y="41360"/>
                  </a:cubicBezTo>
                  <a:close/>
                  <a:moveTo>
                    <a:pt x="855" y="41772"/>
                  </a:moveTo>
                  <a:cubicBezTo>
                    <a:pt x="760" y="41804"/>
                    <a:pt x="697" y="41930"/>
                    <a:pt x="697" y="42025"/>
                  </a:cubicBezTo>
                  <a:cubicBezTo>
                    <a:pt x="728" y="42120"/>
                    <a:pt x="823" y="42184"/>
                    <a:pt x="919" y="42184"/>
                  </a:cubicBezTo>
                  <a:lnTo>
                    <a:pt x="950" y="42184"/>
                  </a:lnTo>
                  <a:cubicBezTo>
                    <a:pt x="1045" y="42184"/>
                    <a:pt x="1109" y="42089"/>
                    <a:pt x="1109" y="41962"/>
                  </a:cubicBezTo>
                  <a:lnTo>
                    <a:pt x="1077" y="41930"/>
                  </a:lnTo>
                  <a:cubicBezTo>
                    <a:pt x="1077" y="41804"/>
                    <a:pt x="950" y="41772"/>
                    <a:pt x="855" y="41772"/>
                  </a:cubicBezTo>
                  <a:close/>
                  <a:moveTo>
                    <a:pt x="68859" y="42967"/>
                  </a:moveTo>
                  <a:cubicBezTo>
                    <a:pt x="68776" y="42967"/>
                    <a:pt x="68690" y="43024"/>
                    <a:pt x="68690" y="43102"/>
                  </a:cubicBezTo>
                  <a:lnTo>
                    <a:pt x="68849" y="43197"/>
                  </a:lnTo>
                  <a:lnTo>
                    <a:pt x="68659" y="43134"/>
                  </a:lnTo>
                  <a:lnTo>
                    <a:pt x="68659" y="43134"/>
                  </a:lnTo>
                  <a:cubicBezTo>
                    <a:pt x="68627" y="43260"/>
                    <a:pt x="68690" y="43355"/>
                    <a:pt x="68817" y="43387"/>
                  </a:cubicBezTo>
                  <a:lnTo>
                    <a:pt x="68849" y="43387"/>
                  </a:lnTo>
                  <a:cubicBezTo>
                    <a:pt x="68944" y="43387"/>
                    <a:pt x="69039" y="43324"/>
                    <a:pt x="69039" y="43229"/>
                  </a:cubicBezTo>
                  <a:lnTo>
                    <a:pt x="69070" y="43197"/>
                  </a:lnTo>
                  <a:cubicBezTo>
                    <a:pt x="69070" y="43102"/>
                    <a:pt x="69007" y="42975"/>
                    <a:pt x="68912" y="42975"/>
                  </a:cubicBezTo>
                  <a:cubicBezTo>
                    <a:pt x="68895" y="42970"/>
                    <a:pt x="68877" y="42967"/>
                    <a:pt x="68859" y="42967"/>
                  </a:cubicBezTo>
                  <a:close/>
                  <a:moveTo>
                    <a:pt x="1268" y="43347"/>
                  </a:moveTo>
                  <a:cubicBezTo>
                    <a:pt x="1247" y="43347"/>
                    <a:pt x="1226" y="43350"/>
                    <a:pt x="1204" y="43355"/>
                  </a:cubicBezTo>
                  <a:cubicBezTo>
                    <a:pt x="1109" y="43355"/>
                    <a:pt x="1045" y="43482"/>
                    <a:pt x="1077" y="43577"/>
                  </a:cubicBezTo>
                  <a:lnTo>
                    <a:pt x="1077" y="43640"/>
                  </a:lnTo>
                  <a:cubicBezTo>
                    <a:pt x="1109" y="43704"/>
                    <a:pt x="1172" y="43767"/>
                    <a:pt x="1267" y="43767"/>
                  </a:cubicBezTo>
                  <a:lnTo>
                    <a:pt x="1330" y="43767"/>
                  </a:lnTo>
                  <a:cubicBezTo>
                    <a:pt x="1425" y="43735"/>
                    <a:pt x="1489" y="43640"/>
                    <a:pt x="1457" y="43514"/>
                  </a:cubicBezTo>
                  <a:lnTo>
                    <a:pt x="1457" y="43482"/>
                  </a:lnTo>
                  <a:cubicBezTo>
                    <a:pt x="1431" y="43404"/>
                    <a:pt x="1362" y="43347"/>
                    <a:pt x="1268" y="43347"/>
                  </a:cubicBezTo>
                  <a:close/>
                  <a:moveTo>
                    <a:pt x="68448" y="44519"/>
                  </a:moveTo>
                  <a:cubicBezTo>
                    <a:pt x="68364" y="44519"/>
                    <a:pt x="68279" y="44576"/>
                    <a:pt x="68279" y="44654"/>
                  </a:cubicBezTo>
                  <a:lnTo>
                    <a:pt x="68247" y="44686"/>
                  </a:lnTo>
                  <a:cubicBezTo>
                    <a:pt x="68215" y="44812"/>
                    <a:pt x="68279" y="44907"/>
                    <a:pt x="68374" y="44939"/>
                  </a:cubicBezTo>
                  <a:lnTo>
                    <a:pt x="68437" y="44939"/>
                  </a:lnTo>
                  <a:cubicBezTo>
                    <a:pt x="68532" y="44939"/>
                    <a:pt x="68595" y="44907"/>
                    <a:pt x="68627" y="44812"/>
                  </a:cubicBezTo>
                  <a:lnTo>
                    <a:pt x="68659" y="44781"/>
                  </a:lnTo>
                  <a:cubicBezTo>
                    <a:pt x="68690" y="44654"/>
                    <a:pt x="68627" y="44559"/>
                    <a:pt x="68500" y="44527"/>
                  </a:cubicBezTo>
                  <a:cubicBezTo>
                    <a:pt x="68483" y="44522"/>
                    <a:pt x="68466" y="44519"/>
                    <a:pt x="68448" y="44519"/>
                  </a:cubicBezTo>
                  <a:close/>
                  <a:moveTo>
                    <a:pt x="1697" y="44899"/>
                  </a:moveTo>
                  <a:cubicBezTo>
                    <a:pt x="1681" y="44899"/>
                    <a:pt x="1664" y="44902"/>
                    <a:pt x="1647" y="44907"/>
                  </a:cubicBezTo>
                  <a:cubicBezTo>
                    <a:pt x="1520" y="44939"/>
                    <a:pt x="1457" y="45066"/>
                    <a:pt x="1489" y="45161"/>
                  </a:cubicBezTo>
                  <a:lnTo>
                    <a:pt x="1520" y="45192"/>
                  </a:lnTo>
                  <a:cubicBezTo>
                    <a:pt x="1552" y="45287"/>
                    <a:pt x="1615" y="45351"/>
                    <a:pt x="1710" y="45351"/>
                  </a:cubicBezTo>
                  <a:cubicBezTo>
                    <a:pt x="1710" y="45351"/>
                    <a:pt x="1742" y="45319"/>
                    <a:pt x="1774" y="45319"/>
                  </a:cubicBezTo>
                  <a:cubicBezTo>
                    <a:pt x="1869" y="45287"/>
                    <a:pt x="1932" y="45192"/>
                    <a:pt x="1900" y="45066"/>
                  </a:cubicBezTo>
                  <a:lnTo>
                    <a:pt x="1869" y="45034"/>
                  </a:lnTo>
                  <a:cubicBezTo>
                    <a:pt x="1843" y="44956"/>
                    <a:pt x="1774" y="44899"/>
                    <a:pt x="1697" y="44899"/>
                  </a:cubicBezTo>
                  <a:close/>
                  <a:moveTo>
                    <a:pt x="67973" y="46071"/>
                  </a:moveTo>
                  <a:cubicBezTo>
                    <a:pt x="67888" y="46071"/>
                    <a:pt x="67798" y="46127"/>
                    <a:pt x="67772" y="46206"/>
                  </a:cubicBezTo>
                  <a:lnTo>
                    <a:pt x="67772" y="46237"/>
                  </a:lnTo>
                  <a:cubicBezTo>
                    <a:pt x="67709" y="46332"/>
                    <a:pt x="67772" y="46427"/>
                    <a:pt x="67899" y="46459"/>
                  </a:cubicBezTo>
                  <a:cubicBezTo>
                    <a:pt x="67899" y="46491"/>
                    <a:pt x="67930" y="46491"/>
                    <a:pt x="67930" y="46491"/>
                  </a:cubicBezTo>
                  <a:cubicBezTo>
                    <a:pt x="68025" y="46491"/>
                    <a:pt x="68120" y="46427"/>
                    <a:pt x="68152" y="46332"/>
                  </a:cubicBezTo>
                  <a:cubicBezTo>
                    <a:pt x="68184" y="46237"/>
                    <a:pt x="68120" y="46111"/>
                    <a:pt x="68025" y="46079"/>
                  </a:cubicBezTo>
                  <a:cubicBezTo>
                    <a:pt x="68008" y="46073"/>
                    <a:pt x="67991" y="46071"/>
                    <a:pt x="67973" y="46071"/>
                  </a:cubicBezTo>
                  <a:close/>
                  <a:moveTo>
                    <a:pt x="2186" y="46451"/>
                  </a:moveTo>
                  <a:cubicBezTo>
                    <a:pt x="2166" y="46451"/>
                    <a:pt x="2144" y="46453"/>
                    <a:pt x="2122" y="46459"/>
                  </a:cubicBezTo>
                  <a:cubicBezTo>
                    <a:pt x="2027" y="46491"/>
                    <a:pt x="1964" y="46617"/>
                    <a:pt x="2027" y="46712"/>
                  </a:cubicBezTo>
                  <a:lnTo>
                    <a:pt x="2027" y="46744"/>
                  </a:lnTo>
                  <a:cubicBezTo>
                    <a:pt x="2059" y="46839"/>
                    <a:pt x="2122" y="46871"/>
                    <a:pt x="2217" y="46871"/>
                  </a:cubicBezTo>
                  <a:lnTo>
                    <a:pt x="2280" y="46871"/>
                  </a:lnTo>
                  <a:cubicBezTo>
                    <a:pt x="2375" y="46839"/>
                    <a:pt x="2439" y="46712"/>
                    <a:pt x="2407" y="46617"/>
                  </a:cubicBezTo>
                  <a:lnTo>
                    <a:pt x="2375" y="46586"/>
                  </a:lnTo>
                  <a:cubicBezTo>
                    <a:pt x="2349" y="46507"/>
                    <a:pt x="2280" y="46451"/>
                    <a:pt x="2186" y="46451"/>
                  </a:cubicBezTo>
                  <a:close/>
                  <a:moveTo>
                    <a:pt x="67388" y="47588"/>
                  </a:moveTo>
                  <a:cubicBezTo>
                    <a:pt x="67317" y="47588"/>
                    <a:pt x="67250" y="47629"/>
                    <a:pt x="67202" y="47726"/>
                  </a:cubicBezTo>
                  <a:lnTo>
                    <a:pt x="67392" y="47821"/>
                  </a:lnTo>
                  <a:lnTo>
                    <a:pt x="67392" y="47821"/>
                  </a:lnTo>
                  <a:lnTo>
                    <a:pt x="67202" y="47757"/>
                  </a:lnTo>
                  <a:lnTo>
                    <a:pt x="67202" y="47757"/>
                  </a:lnTo>
                  <a:cubicBezTo>
                    <a:pt x="67170" y="47852"/>
                    <a:pt x="67202" y="47947"/>
                    <a:pt x="67297" y="48011"/>
                  </a:cubicBezTo>
                  <a:lnTo>
                    <a:pt x="67392" y="48011"/>
                  </a:lnTo>
                  <a:cubicBezTo>
                    <a:pt x="67455" y="48011"/>
                    <a:pt x="67550" y="47979"/>
                    <a:pt x="67550" y="47884"/>
                  </a:cubicBezTo>
                  <a:cubicBezTo>
                    <a:pt x="67550" y="47884"/>
                    <a:pt x="67582" y="47852"/>
                    <a:pt x="67582" y="47852"/>
                  </a:cubicBezTo>
                  <a:cubicBezTo>
                    <a:pt x="67614" y="47757"/>
                    <a:pt x="67582" y="47631"/>
                    <a:pt x="67455" y="47599"/>
                  </a:cubicBezTo>
                  <a:cubicBezTo>
                    <a:pt x="67433" y="47592"/>
                    <a:pt x="67410" y="47588"/>
                    <a:pt x="67388" y="47588"/>
                  </a:cubicBezTo>
                  <a:close/>
                  <a:moveTo>
                    <a:pt x="2817" y="47979"/>
                  </a:moveTo>
                  <a:cubicBezTo>
                    <a:pt x="2787" y="47979"/>
                    <a:pt x="2755" y="47990"/>
                    <a:pt x="2724" y="48011"/>
                  </a:cubicBezTo>
                  <a:cubicBezTo>
                    <a:pt x="2629" y="48042"/>
                    <a:pt x="2565" y="48169"/>
                    <a:pt x="2629" y="48264"/>
                  </a:cubicBezTo>
                  <a:cubicBezTo>
                    <a:pt x="2660" y="48359"/>
                    <a:pt x="2724" y="48391"/>
                    <a:pt x="2787" y="48391"/>
                  </a:cubicBezTo>
                  <a:lnTo>
                    <a:pt x="2882" y="48391"/>
                  </a:lnTo>
                  <a:cubicBezTo>
                    <a:pt x="2977" y="48359"/>
                    <a:pt x="3009" y="48232"/>
                    <a:pt x="2977" y="48137"/>
                  </a:cubicBezTo>
                  <a:lnTo>
                    <a:pt x="2977" y="48106"/>
                  </a:lnTo>
                  <a:cubicBezTo>
                    <a:pt x="2935" y="48021"/>
                    <a:pt x="2878" y="47979"/>
                    <a:pt x="2817" y="47979"/>
                  </a:cubicBezTo>
                  <a:close/>
                  <a:moveTo>
                    <a:pt x="66778" y="49076"/>
                  </a:moveTo>
                  <a:cubicBezTo>
                    <a:pt x="66701" y="49076"/>
                    <a:pt x="66624" y="49111"/>
                    <a:pt x="66600" y="49183"/>
                  </a:cubicBezTo>
                  <a:lnTo>
                    <a:pt x="66568" y="49214"/>
                  </a:lnTo>
                  <a:cubicBezTo>
                    <a:pt x="66537" y="49341"/>
                    <a:pt x="66568" y="49436"/>
                    <a:pt x="66663" y="49468"/>
                  </a:cubicBezTo>
                  <a:cubicBezTo>
                    <a:pt x="66695" y="49499"/>
                    <a:pt x="66727" y="49499"/>
                    <a:pt x="66759" y="49499"/>
                  </a:cubicBezTo>
                  <a:cubicBezTo>
                    <a:pt x="66822" y="49499"/>
                    <a:pt x="66917" y="49436"/>
                    <a:pt x="66949" y="49373"/>
                  </a:cubicBezTo>
                  <a:cubicBezTo>
                    <a:pt x="66980" y="49246"/>
                    <a:pt x="66949" y="49151"/>
                    <a:pt x="66854" y="49087"/>
                  </a:cubicBezTo>
                  <a:cubicBezTo>
                    <a:pt x="66830" y="49080"/>
                    <a:pt x="66804" y="49076"/>
                    <a:pt x="66778" y="49076"/>
                  </a:cubicBezTo>
                  <a:close/>
                  <a:moveTo>
                    <a:pt x="3428" y="49456"/>
                  </a:moveTo>
                  <a:cubicBezTo>
                    <a:pt x="3404" y="49456"/>
                    <a:pt x="3379" y="49460"/>
                    <a:pt x="3357" y="49468"/>
                  </a:cubicBezTo>
                  <a:cubicBezTo>
                    <a:pt x="3262" y="49531"/>
                    <a:pt x="3199" y="49658"/>
                    <a:pt x="3262" y="49753"/>
                  </a:cubicBezTo>
                  <a:lnTo>
                    <a:pt x="3262" y="49784"/>
                  </a:lnTo>
                  <a:cubicBezTo>
                    <a:pt x="3294" y="49848"/>
                    <a:pt x="3389" y="49879"/>
                    <a:pt x="3452" y="49879"/>
                  </a:cubicBezTo>
                  <a:lnTo>
                    <a:pt x="3547" y="49879"/>
                  </a:lnTo>
                  <a:cubicBezTo>
                    <a:pt x="3642" y="49816"/>
                    <a:pt x="3674" y="49721"/>
                    <a:pt x="3642" y="49626"/>
                  </a:cubicBezTo>
                  <a:lnTo>
                    <a:pt x="3610" y="49594"/>
                  </a:lnTo>
                  <a:cubicBezTo>
                    <a:pt x="3586" y="49497"/>
                    <a:pt x="3507" y="49456"/>
                    <a:pt x="3428" y="49456"/>
                  </a:cubicBezTo>
                  <a:close/>
                  <a:moveTo>
                    <a:pt x="66082" y="50532"/>
                  </a:moveTo>
                  <a:cubicBezTo>
                    <a:pt x="66004" y="50532"/>
                    <a:pt x="65927" y="50568"/>
                    <a:pt x="65903" y="50639"/>
                  </a:cubicBezTo>
                  <a:lnTo>
                    <a:pt x="65872" y="50671"/>
                  </a:lnTo>
                  <a:cubicBezTo>
                    <a:pt x="65840" y="50766"/>
                    <a:pt x="65872" y="50893"/>
                    <a:pt x="65967" y="50924"/>
                  </a:cubicBezTo>
                  <a:cubicBezTo>
                    <a:pt x="65998" y="50956"/>
                    <a:pt x="66030" y="50956"/>
                    <a:pt x="66062" y="50956"/>
                  </a:cubicBezTo>
                  <a:cubicBezTo>
                    <a:pt x="66125" y="50956"/>
                    <a:pt x="66220" y="50893"/>
                    <a:pt x="66252" y="50829"/>
                  </a:cubicBezTo>
                  <a:cubicBezTo>
                    <a:pt x="66283" y="50734"/>
                    <a:pt x="66252" y="50608"/>
                    <a:pt x="66157" y="50544"/>
                  </a:cubicBezTo>
                  <a:cubicBezTo>
                    <a:pt x="66133" y="50536"/>
                    <a:pt x="66107" y="50532"/>
                    <a:pt x="66082" y="50532"/>
                  </a:cubicBezTo>
                  <a:close/>
                  <a:moveTo>
                    <a:pt x="4162" y="50923"/>
                  </a:moveTo>
                  <a:cubicBezTo>
                    <a:pt x="4125" y="50923"/>
                    <a:pt x="4087" y="50934"/>
                    <a:pt x="4054" y="50956"/>
                  </a:cubicBezTo>
                  <a:cubicBezTo>
                    <a:pt x="3959" y="50988"/>
                    <a:pt x="3927" y="51114"/>
                    <a:pt x="3990" y="51209"/>
                  </a:cubicBezTo>
                  <a:lnTo>
                    <a:pt x="3990" y="51241"/>
                  </a:lnTo>
                  <a:cubicBezTo>
                    <a:pt x="4022" y="51304"/>
                    <a:pt x="4085" y="51336"/>
                    <a:pt x="4180" y="51336"/>
                  </a:cubicBezTo>
                  <a:lnTo>
                    <a:pt x="4275" y="51336"/>
                  </a:lnTo>
                  <a:cubicBezTo>
                    <a:pt x="4370" y="51273"/>
                    <a:pt x="4402" y="51146"/>
                    <a:pt x="4339" y="51051"/>
                  </a:cubicBezTo>
                  <a:lnTo>
                    <a:pt x="4339" y="51019"/>
                  </a:lnTo>
                  <a:cubicBezTo>
                    <a:pt x="4298" y="50958"/>
                    <a:pt x="4231" y="50923"/>
                    <a:pt x="4162" y="50923"/>
                  </a:cubicBezTo>
                  <a:close/>
                  <a:moveTo>
                    <a:pt x="65289" y="51968"/>
                  </a:moveTo>
                  <a:cubicBezTo>
                    <a:pt x="65224" y="51968"/>
                    <a:pt x="65164" y="52003"/>
                    <a:pt x="65143" y="52064"/>
                  </a:cubicBezTo>
                  <a:lnTo>
                    <a:pt x="65112" y="52096"/>
                  </a:lnTo>
                  <a:cubicBezTo>
                    <a:pt x="65048" y="52191"/>
                    <a:pt x="65112" y="52286"/>
                    <a:pt x="65207" y="52349"/>
                  </a:cubicBezTo>
                  <a:cubicBezTo>
                    <a:pt x="65207" y="52381"/>
                    <a:pt x="65238" y="52381"/>
                    <a:pt x="65270" y="52381"/>
                  </a:cubicBezTo>
                  <a:cubicBezTo>
                    <a:pt x="65365" y="52381"/>
                    <a:pt x="65428" y="52318"/>
                    <a:pt x="65460" y="52254"/>
                  </a:cubicBezTo>
                  <a:cubicBezTo>
                    <a:pt x="65523" y="52159"/>
                    <a:pt x="65492" y="52033"/>
                    <a:pt x="65397" y="52001"/>
                  </a:cubicBezTo>
                  <a:cubicBezTo>
                    <a:pt x="65363" y="51979"/>
                    <a:pt x="65325" y="51968"/>
                    <a:pt x="65289" y="51968"/>
                  </a:cubicBezTo>
                  <a:close/>
                  <a:moveTo>
                    <a:pt x="4916" y="52338"/>
                  </a:moveTo>
                  <a:cubicBezTo>
                    <a:pt x="4893" y="52338"/>
                    <a:pt x="4869" y="52341"/>
                    <a:pt x="4845" y="52349"/>
                  </a:cubicBezTo>
                  <a:cubicBezTo>
                    <a:pt x="4750" y="52413"/>
                    <a:pt x="4719" y="52539"/>
                    <a:pt x="4750" y="52634"/>
                  </a:cubicBezTo>
                  <a:lnTo>
                    <a:pt x="4782" y="52666"/>
                  </a:lnTo>
                  <a:cubicBezTo>
                    <a:pt x="4814" y="52729"/>
                    <a:pt x="4877" y="52761"/>
                    <a:pt x="4972" y="52761"/>
                  </a:cubicBezTo>
                  <a:cubicBezTo>
                    <a:pt x="5004" y="52761"/>
                    <a:pt x="5035" y="52761"/>
                    <a:pt x="5067" y="52729"/>
                  </a:cubicBezTo>
                  <a:cubicBezTo>
                    <a:pt x="5162" y="52666"/>
                    <a:pt x="5162" y="52571"/>
                    <a:pt x="5130" y="52476"/>
                  </a:cubicBezTo>
                  <a:lnTo>
                    <a:pt x="5099" y="52444"/>
                  </a:lnTo>
                  <a:cubicBezTo>
                    <a:pt x="5051" y="52373"/>
                    <a:pt x="4986" y="52338"/>
                    <a:pt x="4916" y="52338"/>
                  </a:cubicBezTo>
                  <a:close/>
                  <a:moveTo>
                    <a:pt x="64466" y="53362"/>
                  </a:moveTo>
                  <a:cubicBezTo>
                    <a:pt x="64401" y="53362"/>
                    <a:pt x="64340" y="53396"/>
                    <a:pt x="64320" y="53458"/>
                  </a:cubicBezTo>
                  <a:lnTo>
                    <a:pt x="64288" y="53489"/>
                  </a:lnTo>
                  <a:cubicBezTo>
                    <a:pt x="64225" y="53584"/>
                    <a:pt x="64257" y="53679"/>
                    <a:pt x="64352" y="53743"/>
                  </a:cubicBezTo>
                  <a:cubicBezTo>
                    <a:pt x="64383" y="53774"/>
                    <a:pt x="64415" y="53774"/>
                    <a:pt x="64447" y="53774"/>
                  </a:cubicBezTo>
                  <a:cubicBezTo>
                    <a:pt x="64510" y="53774"/>
                    <a:pt x="64605" y="53743"/>
                    <a:pt x="64637" y="53648"/>
                  </a:cubicBezTo>
                  <a:cubicBezTo>
                    <a:pt x="64700" y="53584"/>
                    <a:pt x="64668" y="53458"/>
                    <a:pt x="64573" y="53394"/>
                  </a:cubicBezTo>
                  <a:cubicBezTo>
                    <a:pt x="64540" y="53372"/>
                    <a:pt x="64502" y="53362"/>
                    <a:pt x="64466" y="53362"/>
                  </a:cubicBezTo>
                  <a:close/>
                  <a:moveTo>
                    <a:pt x="5826" y="53730"/>
                  </a:moveTo>
                  <a:cubicBezTo>
                    <a:pt x="5786" y="53730"/>
                    <a:pt x="5743" y="53746"/>
                    <a:pt x="5701" y="53774"/>
                  </a:cubicBezTo>
                  <a:cubicBezTo>
                    <a:pt x="5606" y="53838"/>
                    <a:pt x="5574" y="53965"/>
                    <a:pt x="5637" y="54060"/>
                  </a:cubicBezTo>
                  <a:cubicBezTo>
                    <a:pt x="5669" y="54123"/>
                    <a:pt x="5732" y="54155"/>
                    <a:pt x="5827" y="54155"/>
                  </a:cubicBezTo>
                  <a:cubicBezTo>
                    <a:pt x="5859" y="54155"/>
                    <a:pt x="5891" y="54155"/>
                    <a:pt x="5922" y="54123"/>
                  </a:cubicBezTo>
                  <a:cubicBezTo>
                    <a:pt x="6017" y="54060"/>
                    <a:pt x="6049" y="53933"/>
                    <a:pt x="5986" y="53838"/>
                  </a:cubicBezTo>
                  <a:lnTo>
                    <a:pt x="5954" y="53806"/>
                  </a:lnTo>
                  <a:cubicBezTo>
                    <a:pt x="5919" y="53754"/>
                    <a:pt x="5875" y="53730"/>
                    <a:pt x="5826" y="53730"/>
                  </a:cubicBezTo>
                  <a:close/>
                  <a:moveTo>
                    <a:pt x="63574" y="54706"/>
                  </a:moveTo>
                  <a:cubicBezTo>
                    <a:pt x="63507" y="54706"/>
                    <a:pt x="63442" y="54728"/>
                    <a:pt x="63402" y="54788"/>
                  </a:cubicBezTo>
                  <a:lnTo>
                    <a:pt x="63560" y="54946"/>
                  </a:lnTo>
                  <a:lnTo>
                    <a:pt x="63402" y="54820"/>
                  </a:lnTo>
                  <a:lnTo>
                    <a:pt x="63402" y="54820"/>
                  </a:lnTo>
                  <a:cubicBezTo>
                    <a:pt x="63338" y="54915"/>
                    <a:pt x="63338" y="55041"/>
                    <a:pt x="63433" y="55105"/>
                  </a:cubicBezTo>
                  <a:cubicBezTo>
                    <a:pt x="63465" y="55136"/>
                    <a:pt x="63497" y="55136"/>
                    <a:pt x="63560" y="55136"/>
                  </a:cubicBezTo>
                  <a:cubicBezTo>
                    <a:pt x="63623" y="55136"/>
                    <a:pt x="63687" y="55105"/>
                    <a:pt x="63718" y="55041"/>
                  </a:cubicBezTo>
                  <a:lnTo>
                    <a:pt x="63750" y="55010"/>
                  </a:lnTo>
                  <a:cubicBezTo>
                    <a:pt x="63813" y="54915"/>
                    <a:pt x="63782" y="54788"/>
                    <a:pt x="63687" y="54725"/>
                  </a:cubicBezTo>
                  <a:cubicBezTo>
                    <a:pt x="63652" y="54713"/>
                    <a:pt x="63613" y="54706"/>
                    <a:pt x="63574" y="54706"/>
                  </a:cubicBezTo>
                  <a:close/>
                  <a:moveTo>
                    <a:pt x="6726" y="55060"/>
                  </a:moveTo>
                  <a:cubicBezTo>
                    <a:pt x="6679" y="55060"/>
                    <a:pt x="6630" y="55076"/>
                    <a:pt x="6587" y="55105"/>
                  </a:cubicBezTo>
                  <a:cubicBezTo>
                    <a:pt x="6492" y="55168"/>
                    <a:pt x="6492" y="55295"/>
                    <a:pt x="6556" y="55390"/>
                  </a:cubicBezTo>
                  <a:lnTo>
                    <a:pt x="6587" y="55421"/>
                  </a:lnTo>
                  <a:cubicBezTo>
                    <a:pt x="6619" y="55453"/>
                    <a:pt x="6682" y="55485"/>
                    <a:pt x="6746" y="55485"/>
                  </a:cubicBezTo>
                  <a:cubicBezTo>
                    <a:pt x="6777" y="55485"/>
                    <a:pt x="6809" y="55485"/>
                    <a:pt x="6841" y="55453"/>
                  </a:cubicBezTo>
                  <a:cubicBezTo>
                    <a:pt x="6936" y="55390"/>
                    <a:pt x="6967" y="55263"/>
                    <a:pt x="6904" y="55168"/>
                  </a:cubicBezTo>
                  <a:lnTo>
                    <a:pt x="6872" y="55136"/>
                  </a:lnTo>
                  <a:cubicBezTo>
                    <a:pt x="6837" y="55084"/>
                    <a:pt x="6783" y="55060"/>
                    <a:pt x="6726" y="55060"/>
                  </a:cubicBezTo>
                  <a:close/>
                  <a:moveTo>
                    <a:pt x="62598" y="56011"/>
                  </a:moveTo>
                  <a:cubicBezTo>
                    <a:pt x="62540" y="56011"/>
                    <a:pt x="62486" y="56034"/>
                    <a:pt x="62452" y="56086"/>
                  </a:cubicBezTo>
                  <a:lnTo>
                    <a:pt x="62578" y="56245"/>
                  </a:lnTo>
                  <a:lnTo>
                    <a:pt x="62578" y="56245"/>
                  </a:lnTo>
                  <a:lnTo>
                    <a:pt x="62420" y="56118"/>
                  </a:lnTo>
                  <a:lnTo>
                    <a:pt x="62420" y="56118"/>
                  </a:lnTo>
                  <a:cubicBezTo>
                    <a:pt x="62357" y="56213"/>
                    <a:pt x="62388" y="56340"/>
                    <a:pt x="62452" y="56403"/>
                  </a:cubicBezTo>
                  <a:cubicBezTo>
                    <a:pt x="62515" y="56435"/>
                    <a:pt x="62547" y="56435"/>
                    <a:pt x="62578" y="56435"/>
                  </a:cubicBezTo>
                  <a:cubicBezTo>
                    <a:pt x="62642" y="56435"/>
                    <a:pt x="62705" y="56403"/>
                    <a:pt x="62737" y="56371"/>
                  </a:cubicBezTo>
                  <a:cubicBezTo>
                    <a:pt x="62737" y="56371"/>
                    <a:pt x="62768" y="56340"/>
                    <a:pt x="62768" y="56340"/>
                  </a:cubicBezTo>
                  <a:cubicBezTo>
                    <a:pt x="62832" y="56245"/>
                    <a:pt x="62800" y="56118"/>
                    <a:pt x="62737" y="56055"/>
                  </a:cubicBezTo>
                  <a:cubicBezTo>
                    <a:pt x="62694" y="56026"/>
                    <a:pt x="62645" y="56011"/>
                    <a:pt x="62598" y="56011"/>
                  </a:cubicBezTo>
                  <a:close/>
                  <a:moveTo>
                    <a:pt x="7708" y="56359"/>
                  </a:moveTo>
                  <a:cubicBezTo>
                    <a:pt x="7661" y="56359"/>
                    <a:pt x="7612" y="56375"/>
                    <a:pt x="7569" y="56403"/>
                  </a:cubicBezTo>
                  <a:cubicBezTo>
                    <a:pt x="7474" y="56466"/>
                    <a:pt x="7474" y="56593"/>
                    <a:pt x="7537" y="56688"/>
                  </a:cubicBezTo>
                  <a:lnTo>
                    <a:pt x="7569" y="56720"/>
                  </a:lnTo>
                  <a:cubicBezTo>
                    <a:pt x="7601" y="56751"/>
                    <a:pt x="7664" y="56783"/>
                    <a:pt x="7696" y="56783"/>
                  </a:cubicBezTo>
                  <a:cubicBezTo>
                    <a:pt x="7759" y="56783"/>
                    <a:pt x="7791" y="56783"/>
                    <a:pt x="7822" y="56751"/>
                  </a:cubicBezTo>
                  <a:cubicBezTo>
                    <a:pt x="7917" y="56656"/>
                    <a:pt x="7949" y="56530"/>
                    <a:pt x="7854" y="56466"/>
                  </a:cubicBezTo>
                  <a:lnTo>
                    <a:pt x="7854" y="56435"/>
                  </a:lnTo>
                  <a:cubicBezTo>
                    <a:pt x="7819" y="56382"/>
                    <a:pt x="7765" y="56359"/>
                    <a:pt x="7708" y="56359"/>
                  </a:cubicBezTo>
                  <a:close/>
                  <a:moveTo>
                    <a:pt x="61584" y="57277"/>
                  </a:moveTo>
                  <a:cubicBezTo>
                    <a:pt x="61527" y="57277"/>
                    <a:pt x="61473" y="57301"/>
                    <a:pt x="61438" y="57353"/>
                  </a:cubicBezTo>
                  <a:lnTo>
                    <a:pt x="61406" y="57385"/>
                  </a:lnTo>
                  <a:cubicBezTo>
                    <a:pt x="61343" y="57448"/>
                    <a:pt x="61375" y="57575"/>
                    <a:pt x="61438" y="57638"/>
                  </a:cubicBezTo>
                  <a:cubicBezTo>
                    <a:pt x="61501" y="57670"/>
                    <a:pt x="61533" y="57670"/>
                    <a:pt x="61565" y="57670"/>
                  </a:cubicBezTo>
                  <a:cubicBezTo>
                    <a:pt x="61628" y="57670"/>
                    <a:pt x="61691" y="57638"/>
                    <a:pt x="61755" y="57606"/>
                  </a:cubicBezTo>
                  <a:cubicBezTo>
                    <a:pt x="61818" y="57511"/>
                    <a:pt x="61818" y="57385"/>
                    <a:pt x="61723" y="57321"/>
                  </a:cubicBezTo>
                  <a:cubicBezTo>
                    <a:pt x="61680" y="57293"/>
                    <a:pt x="61631" y="57277"/>
                    <a:pt x="61584" y="57277"/>
                  </a:cubicBezTo>
                  <a:close/>
                  <a:moveTo>
                    <a:pt x="8722" y="57610"/>
                  </a:moveTo>
                  <a:cubicBezTo>
                    <a:pt x="8675" y="57610"/>
                    <a:pt x="8625" y="57627"/>
                    <a:pt x="8582" y="57670"/>
                  </a:cubicBezTo>
                  <a:cubicBezTo>
                    <a:pt x="8519" y="57733"/>
                    <a:pt x="8487" y="57860"/>
                    <a:pt x="8582" y="57923"/>
                  </a:cubicBezTo>
                  <a:lnTo>
                    <a:pt x="8614" y="57955"/>
                  </a:lnTo>
                  <a:cubicBezTo>
                    <a:pt x="8646" y="58018"/>
                    <a:pt x="8677" y="58050"/>
                    <a:pt x="8741" y="58050"/>
                  </a:cubicBezTo>
                  <a:cubicBezTo>
                    <a:pt x="8804" y="58050"/>
                    <a:pt x="8836" y="58018"/>
                    <a:pt x="8867" y="57986"/>
                  </a:cubicBezTo>
                  <a:cubicBezTo>
                    <a:pt x="8962" y="57923"/>
                    <a:pt x="8962" y="57796"/>
                    <a:pt x="8899" y="57701"/>
                  </a:cubicBezTo>
                  <a:lnTo>
                    <a:pt x="8867" y="57670"/>
                  </a:lnTo>
                  <a:cubicBezTo>
                    <a:pt x="8833" y="57635"/>
                    <a:pt x="8779" y="57610"/>
                    <a:pt x="8722" y="57610"/>
                  </a:cubicBezTo>
                  <a:close/>
                  <a:moveTo>
                    <a:pt x="60516" y="58485"/>
                  </a:moveTo>
                  <a:cubicBezTo>
                    <a:pt x="60464" y="58485"/>
                    <a:pt x="60409" y="58509"/>
                    <a:pt x="60361" y="58556"/>
                  </a:cubicBezTo>
                  <a:lnTo>
                    <a:pt x="60330" y="58588"/>
                  </a:lnTo>
                  <a:cubicBezTo>
                    <a:pt x="60266" y="58652"/>
                    <a:pt x="60298" y="58778"/>
                    <a:pt x="60361" y="58842"/>
                  </a:cubicBezTo>
                  <a:cubicBezTo>
                    <a:pt x="60393" y="58873"/>
                    <a:pt x="60456" y="58905"/>
                    <a:pt x="60488" y="58905"/>
                  </a:cubicBezTo>
                  <a:cubicBezTo>
                    <a:pt x="60551" y="58905"/>
                    <a:pt x="60615" y="58873"/>
                    <a:pt x="60646" y="58810"/>
                  </a:cubicBezTo>
                  <a:cubicBezTo>
                    <a:pt x="60741" y="58747"/>
                    <a:pt x="60741" y="58620"/>
                    <a:pt x="60646" y="58556"/>
                  </a:cubicBezTo>
                  <a:cubicBezTo>
                    <a:pt x="60615" y="58509"/>
                    <a:pt x="60567" y="58485"/>
                    <a:pt x="60516" y="58485"/>
                  </a:cubicBezTo>
                  <a:close/>
                  <a:moveTo>
                    <a:pt x="9831" y="58813"/>
                  </a:moveTo>
                  <a:cubicBezTo>
                    <a:pt x="9779" y="58813"/>
                    <a:pt x="9726" y="58838"/>
                    <a:pt x="9691" y="58873"/>
                  </a:cubicBezTo>
                  <a:cubicBezTo>
                    <a:pt x="9596" y="58968"/>
                    <a:pt x="9628" y="59095"/>
                    <a:pt x="9691" y="59158"/>
                  </a:cubicBezTo>
                  <a:cubicBezTo>
                    <a:pt x="9723" y="59222"/>
                    <a:pt x="9786" y="59222"/>
                    <a:pt x="9849" y="59222"/>
                  </a:cubicBezTo>
                  <a:cubicBezTo>
                    <a:pt x="9881" y="59222"/>
                    <a:pt x="9944" y="59222"/>
                    <a:pt x="9976" y="59190"/>
                  </a:cubicBezTo>
                  <a:cubicBezTo>
                    <a:pt x="10039" y="59095"/>
                    <a:pt x="10071" y="58968"/>
                    <a:pt x="9976" y="58905"/>
                  </a:cubicBezTo>
                  <a:lnTo>
                    <a:pt x="9944" y="58873"/>
                  </a:lnTo>
                  <a:cubicBezTo>
                    <a:pt x="9916" y="58830"/>
                    <a:pt x="9874" y="58813"/>
                    <a:pt x="9831" y="58813"/>
                  </a:cubicBezTo>
                  <a:close/>
                  <a:moveTo>
                    <a:pt x="59384" y="59649"/>
                  </a:moveTo>
                  <a:cubicBezTo>
                    <a:pt x="59332" y="59649"/>
                    <a:pt x="59285" y="59665"/>
                    <a:pt x="59253" y="59697"/>
                  </a:cubicBezTo>
                  <a:lnTo>
                    <a:pt x="59221" y="59728"/>
                  </a:lnTo>
                  <a:cubicBezTo>
                    <a:pt x="59158" y="59823"/>
                    <a:pt x="59158" y="59918"/>
                    <a:pt x="59221" y="60013"/>
                  </a:cubicBezTo>
                  <a:cubicBezTo>
                    <a:pt x="59253" y="60045"/>
                    <a:pt x="59316" y="60045"/>
                    <a:pt x="59380" y="60045"/>
                  </a:cubicBezTo>
                  <a:cubicBezTo>
                    <a:pt x="59411" y="60045"/>
                    <a:pt x="59475" y="60045"/>
                    <a:pt x="59538" y="59982"/>
                  </a:cubicBezTo>
                  <a:cubicBezTo>
                    <a:pt x="59601" y="59918"/>
                    <a:pt x="59601" y="59792"/>
                    <a:pt x="59538" y="59697"/>
                  </a:cubicBezTo>
                  <a:cubicBezTo>
                    <a:pt x="59490" y="59665"/>
                    <a:pt x="59435" y="59649"/>
                    <a:pt x="59384" y="59649"/>
                  </a:cubicBezTo>
                  <a:close/>
                  <a:moveTo>
                    <a:pt x="10972" y="59969"/>
                  </a:moveTo>
                  <a:cubicBezTo>
                    <a:pt x="10920" y="59969"/>
                    <a:pt x="10866" y="59993"/>
                    <a:pt x="10831" y="60045"/>
                  </a:cubicBezTo>
                  <a:cubicBezTo>
                    <a:pt x="10768" y="60108"/>
                    <a:pt x="10768" y="60235"/>
                    <a:pt x="10863" y="60330"/>
                  </a:cubicBezTo>
                  <a:cubicBezTo>
                    <a:pt x="10894" y="60362"/>
                    <a:pt x="10926" y="60393"/>
                    <a:pt x="10989" y="60393"/>
                  </a:cubicBezTo>
                  <a:cubicBezTo>
                    <a:pt x="11021" y="60393"/>
                    <a:pt x="11084" y="60362"/>
                    <a:pt x="11116" y="60330"/>
                  </a:cubicBezTo>
                  <a:cubicBezTo>
                    <a:pt x="11211" y="60235"/>
                    <a:pt x="11211" y="60108"/>
                    <a:pt x="11116" y="60045"/>
                  </a:cubicBezTo>
                  <a:lnTo>
                    <a:pt x="11084" y="60013"/>
                  </a:lnTo>
                  <a:cubicBezTo>
                    <a:pt x="11056" y="59985"/>
                    <a:pt x="11015" y="59969"/>
                    <a:pt x="10972" y="59969"/>
                  </a:cubicBezTo>
                  <a:close/>
                  <a:moveTo>
                    <a:pt x="58196" y="60761"/>
                  </a:moveTo>
                  <a:cubicBezTo>
                    <a:pt x="58151" y="60761"/>
                    <a:pt x="58110" y="60777"/>
                    <a:pt x="58081" y="60805"/>
                  </a:cubicBezTo>
                  <a:lnTo>
                    <a:pt x="58050" y="60837"/>
                  </a:lnTo>
                  <a:cubicBezTo>
                    <a:pt x="57955" y="60900"/>
                    <a:pt x="57955" y="61027"/>
                    <a:pt x="58050" y="61090"/>
                  </a:cubicBezTo>
                  <a:cubicBezTo>
                    <a:pt x="58081" y="61153"/>
                    <a:pt x="58145" y="61153"/>
                    <a:pt x="58176" y="61153"/>
                  </a:cubicBezTo>
                  <a:cubicBezTo>
                    <a:pt x="58240" y="61153"/>
                    <a:pt x="58303" y="61153"/>
                    <a:pt x="58335" y="61122"/>
                  </a:cubicBezTo>
                  <a:cubicBezTo>
                    <a:pt x="58430" y="61027"/>
                    <a:pt x="58430" y="60900"/>
                    <a:pt x="58366" y="60837"/>
                  </a:cubicBezTo>
                  <a:cubicBezTo>
                    <a:pt x="58314" y="60784"/>
                    <a:pt x="58252" y="60761"/>
                    <a:pt x="58196" y="60761"/>
                  </a:cubicBezTo>
                  <a:close/>
                  <a:moveTo>
                    <a:pt x="12181" y="61055"/>
                  </a:moveTo>
                  <a:cubicBezTo>
                    <a:pt x="12125" y="61055"/>
                    <a:pt x="12073" y="61083"/>
                    <a:pt x="12034" y="61122"/>
                  </a:cubicBezTo>
                  <a:cubicBezTo>
                    <a:pt x="11939" y="61217"/>
                    <a:pt x="11971" y="61343"/>
                    <a:pt x="12066" y="61438"/>
                  </a:cubicBezTo>
                  <a:cubicBezTo>
                    <a:pt x="12098" y="61470"/>
                    <a:pt x="12129" y="61470"/>
                    <a:pt x="12193" y="61470"/>
                  </a:cubicBezTo>
                  <a:cubicBezTo>
                    <a:pt x="12224" y="61470"/>
                    <a:pt x="12288" y="61438"/>
                    <a:pt x="12319" y="61407"/>
                  </a:cubicBezTo>
                  <a:cubicBezTo>
                    <a:pt x="12383" y="61312"/>
                    <a:pt x="12383" y="61185"/>
                    <a:pt x="12319" y="61122"/>
                  </a:cubicBezTo>
                  <a:lnTo>
                    <a:pt x="12288" y="61090"/>
                  </a:lnTo>
                  <a:cubicBezTo>
                    <a:pt x="12251" y="61066"/>
                    <a:pt x="12215" y="61055"/>
                    <a:pt x="12181" y="61055"/>
                  </a:cubicBezTo>
                  <a:close/>
                  <a:moveTo>
                    <a:pt x="56985" y="61806"/>
                  </a:moveTo>
                  <a:cubicBezTo>
                    <a:pt x="56938" y="61806"/>
                    <a:pt x="56889" y="61822"/>
                    <a:pt x="56846" y="61850"/>
                  </a:cubicBezTo>
                  <a:lnTo>
                    <a:pt x="56814" y="61882"/>
                  </a:lnTo>
                  <a:cubicBezTo>
                    <a:pt x="56719" y="61945"/>
                    <a:pt x="56719" y="62072"/>
                    <a:pt x="56814" y="62135"/>
                  </a:cubicBezTo>
                  <a:cubicBezTo>
                    <a:pt x="56846" y="62198"/>
                    <a:pt x="56878" y="62230"/>
                    <a:pt x="56941" y="62230"/>
                  </a:cubicBezTo>
                  <a:cubicBezTo>
                    <a:pt x="57004" y="62230"/>
                    <a:pt x="57068" y="62198"/>
                    <a:pt x="57099" y="62167"/>
                  </a:cubicBezTo>
                  <a:cubicBezTo>
                    <a:pt x="57163" y="62103"/>
                    <a:pt x="57194" y="61977"/>
                    <a:pt x="57131" y="61882"/>
                  </a:cubicBezTo>
                  <a:cubicBezTo>
                    <a:pt x="57096" y="61829"/>
                    <a:pt x="57042" y="61806"/>
                    <a:pt x="56985" y="61806"/>
                  </a:cubicBezTo>
                  <a:close/>
                  <a:moveTo>
                    <a:pt x="13416" y="62101"/>
                  </a:moveTo>
                  <a:cubicBezTo>
                    <a:pt x="13360" y="62101"/>
                    <a:pt x="13309" y="62128"/>
                    <a:pt x="13269" y="62167"/>
                  </a:cubicBezTo>
                  <a:cubicBezTo>
                    <a:pt x="13206" y="62262"/>
                    <a:pt x="13238" y="62388"/>
                    <a:pt x="13301" y="62483"/>
                  </a:cubicBezTo>
                  <a:cubicBezTo>
                    <a:pt x="13333" y="62483"/>
                    <a:pt x="13396" y="62515"/>
                    <a:pt x="13428" y="62515"/>
                  </a:cubicBezTo>
                  <a:cubicBezTo>
                    <a:pt x="13491" y="62515"/>
                    <a:pt x="13554" y="62483"/>
                    <a:pt x="13586" y="62452"/>
                  </a:cubicBezTo>
                  <a:cubicBezTo>
                    <a:pt x="13649" y="62357"/>
                    <a:pt x="13649" y="62230"/>
                    <a:pt x="13554" y="62167"/>
                  </a:cubicBezTo>
                  <a:lnTo>
                    <a:pt x="13523" y="62135"/>
                  </a:lnTo>
                  <a:cubicBezTo>
                    <a:pt x="13487" y="62111"/>
                    <a:pt x="13450" y="62101"/>
                    <a:pt x="13416" y="62101"/>
                  </a:cubicBezTo>
                  <a:close/>
                  <a:moveTo>
                    <a:pt x="55679" y="62799"/>
                  </a:moveTo>
                  <a:cubicBezTo>
                    <a:pt x="55647" y="62799"/>
                    <a:pt x="55613" y="62809"/>
                    <a:pt x="55579" y="62832"/>
                  </a:cubicBezTo>
                  <a:cubicBezTo>
                    <a:pt x="55579" y="62863"/>
                    <a:pt x="55548" y="62863"/>
                    <a:pt x="55548" y="62863"/>
                  </a:cubicBezTo>
                  <a:cubicBezTo>
                    <a:pt x="55453" y="62927"/>
                    <a:pt x="55453" y="63053"/>
                    <a:pt x="55516" y="63148"/>
                  </a:cubicBezTo>
                  <a:cubicBezTo>
                    <a:pt x="55548" y="63180"/>
                    <a:pt x="55611" y="63212"/>
                    <a:pt x="55674" y="63212"/>
                  </a:cubicBezTo>
                  <a:cubicBezTo>
                    <a:pt x="55706" y="63212"/>
                    <a:pt x="55769" y="63212"/>
                    <a:pt x="55801" y="63180"/>
                  </a:cubicBezTo>
                  <a:cubicBezTo>
                    <a:pt x="55896" y="63117"/>
                    <a:pt x="55896" y="62990"/>
                    <a:pt x="55833" y="62895"/>
                  </a:cubicBezTo>
                  <a:cubicBezTo>
                    <a:pt x="55792" y="62834"/>
                    <a:pt x="55738" y="62799"/>
                    <a:pt x="55679" y="62799"/>
                  </a:cubicBezTo>
                  <a:close/>
                  <a:moveTo>
                    <a:pt x="14696" y="63082"/>
                  </a:moveTo>
                  <a:cubicBezTo>
                    <a:pt x="14639" y="63082"/>
                    <a:pt x="14575" y="63109"/>
                    <a:pt x="14536" y="63148"/>
                  </a:cubicBezTo>
                  <a:cubicBezTo>
                    <a:pt x="14473" y="63243"/>
                    <a:pt x="14505" y="63370"/>
                    <a:pt x="14600" y="63465"/>
                  </a:cubicBezTo>
                  <a:cubicBezTo>
                    <a:pt x="14631" y="63465"/>
                    <a:pt x="14695" y="63497"/>
                    <a:pt x="14726" y="63497"/>
                  </a:cubicBezTo>
                  <a:cubicBezTo>
                    <a:pt x="14790" y="63497"/>
                    <a:pt x="14853" y="63465"/>
                    <a:pt x="14885" y="63402"/>
                  </a:cubicBezTo>
                  <a:cubicBezTo>
                    <a:pt x="14948" y="63338"/>
                    <a:pt x="14916" y="63212"/>
                    <a:pt x="14853" y="63117"/>
                  </a:cubicBezTo>
                  <a:lnTo>
                    <a:pt x="14790" y="63117"/>
                  </a:lnTo>
                  <a:cubicBezTo>
                    <a:pt x="14765" y="63093"/>
                    <a:pt x="14732" y="63082"/>
                    <a:pt x="14696" y="63082"/>
                  </a:cubicBezTo>
                  <a:close/>
                  <a:moveTo>
                    <a:pt x="54358" y="63749"/>
                  </a:moveTo>
                  <a:cubicBezTo>
                    <a:pt x="54321" y="63749"/>
                    <a:pt x="54283" y="63759"/>
                    <a:pt x="54249" y="63782"/>
                  </a:cubicBezTo>
                  <a:lnTo>
                    <a:pt x="54218" y="63814"/>
                  </a:lnTo>
                  <a:cubicBezTo>
                    <a:pt x="54123" y="63877"/>
                    <a:pt x="54123" y="63972"/>
                    <a:pt x="54186" y="64067"/>
                  </a:cubicBezTo>
                  <a:cubicBezTo>
                    <a:pt x="54218" y="64130"/>
                    <a:pt x="54281" y="64162"/>
                    <a:pt x="54344" y="64162"/>
                  </a:cubicBezTo>
                  <a:cubicBezTo>
                    <a:pt x="54376" y="64162"/>
                    <a:pt x="54439" y="64130"/>
                    <a:pt x="54471" y="64099"/>
                  </a:cubicBezTo>
                  <a:cubicBezTo>
                    <a:pt x="54566" y="64067"/>
                    <a:pt x="54566" y="63940"/>
                    <a:pt x="54534" y="63845"/>
                  </a:cubicBezTo>
                  <a:cubicBezTo>
                    <a:pt x="54493" y="63784"/>
                    <a:pt x="54426" y="63749"/>
                    <a:pt x="54358" y="63749"/>
                  </a:cubicBezTo>
                  <a:close/>
                  <a:moveTo>
                    <a:pt x="16062" y="63992"/>
                  </a:moveTo>
                  <a:cubicBezTo>
                    <a:pt x="15997" y="63992"/>
                    <a:pt x="15914" y="64027"/>
                    <a:pt x="15866" y="64099"/>
                  </a:cubicBezTo>
                  <a:cubicBezTo>
                    <a:pt x="15803" y="64194"/>
                    <a:pt x="15866" y="64320"/>
                    <a:pt x="15961" y="64384"/>
                  </a:cubicBezTo>
                  <a:cubicBezTo>
                    <a:pt x="15993" y="64384"/>
                    <a:pt x="16025" y="64415"/>
                    <a:pt x="16056" y="64415"/>
                  </a:cubicBezTo>
                  <a:cubicBezTo>
                    <a:pt x="16120" y="64415"/>
                    <a:pt x="16183" y="64384"/>
                    <a:pt x="16215" y="64320"/>
                  </a:cubicBezTo>
                  <a:cubicBezTo>
                    <a:pt x="16278" y="64225"/>
                    <a:pt x="16278" y="64099"/>
                    <a:pt x="16183" y="64035"/>
                  </a:cubicBezTo>
                  <a:lnTo>
                    <a:pt x="16120" y="64004"/>
                  </a:lnTo>
                  <a:cubicBezTo>
                    <a:pt x="16104" y="63996"/>
                    <a:pt x="16084" y="63992"/>
                    <a:pt x="16062" y="63992"/>
                  </a:cubicBezTo>
                  <a:close/>
                  <a:moveTo>
                    <a:pt x="52963" y="64625"/>
                  </a:moveTo>
                  <a:cubicBezTo>
                    <a:pt x="52937" y="64625"/>
                    <a:pt x="52911" y="64629"/>
                    <a:pt x="52887" y="64637"/>
                  </a:cubicBezTo>
                  <a:lnTo>
                    <a:pt x="52856" y="64669"/>
                  </a:lnTo>
                  <a:cubicBezTo>
                    <a:pt x="52761" y="64732"/>
                    <a:pt x="52761" y="64827"/>
                    <a:pt x="52792" y="64922"/>
                  </a:cubicBezTo>
                  <a:cubicBezTo>
                    <a:pt x="52856" y="64985"/>
                    <a:pt x="52919" y="65017"/>
                    <a:pt x="52982" y="65017"/>
                  </a:cubicBezTo>
                  <a:cubicBezTo>
                    <a:pt x="53014" y="65017"/>
                    <a:pt x="53046" y="65017"/>
                    <a:pt x="53109" y="64985"/>
                  </a:cubicBezTo>
                  <a:cubicBezTo>
                    <a:pt x="53204" y="64922"/>
                    <a:pt x="53204" y="64827"/>
                    <a:pt x="53172" y="64732"/>
                  </a:cubicBezTo>
                  <a:cubicBezTo>
                    <a:pt x="53125" y="64661"/>
                    <a:pt x="53042" y="64625"/>
                    <a:pt x="52963" y="64625"/>
                  </a:cubicBezTo>
                  <a:close/>
                  <a:moveTo>
                    <a:pt x="17401" y="64840"/>
                  </a:moveTo>
                  <a:cubicBezTo>
                    <a:pt x="17334" y="64840"/>
                    <a:pt x="17268" y="64862"/>
                    <a:pt x="17228" y="64922"/>
                  </a:cubicBezTo>
                  <a:cubicBezTo>
                    <a:pt x="17165" y="65017"/>
                    <a:pt x="17196" y="65144"/>
                    <a:pt x="17291" y="65207"/>
                  </a:cubicBezTo>
                  <a:cubicBezTo>
                    <a:pt x="17291" y="65207"/>
                    <a:pt x="17355" y="65239"/>
                    <a:pt x="17355" y="65239"/>
                  </a:cubicBezTo>
                  <a:cubicBezTo>
                    <a:pt x="17355" y="65239"/>
                    <a:pt x="17418" y="65270"/>
                    <a:pt x="17450" y="65270"/>
                  </a:cubicBezTo>
                  <a:cubicBezTo>
                    <a:pt x="17513" y="65270"/>
                    <a:pt x="17576" y="65207"/>
                    <a:pt x="17608" y="65144"/>
                  </a:cubicBezTo>
                  <a:cubicBezTo>
                    <a:pt x="17671" y="65049"/>
                    <a:pt x="17640" y="64954"/>
                    <a:pt x="17545" y="64890"/>
                  </a:cubicBezTo>
                  <a:lnTo>
                    <a:pt x="17386" y="65049"/>
                  </a:lnTo>
                  <a:lnTo>
                    <a:pt x="17513" y="64859"/>
                  </a:lnTo>
                  <a:cubicBezTo>
                    <a:pt x="17478" y="64847"/>
                    <a:pt x="17439" y="64840"/>
                    <a:pt x="17401" y="64840"/>
                  </a:cubicBezTo>
                  <a:close/>
                  <a:moveTo>
                    <a:pt x="51601" y="65427"/>
                  </a:moveTo>
                  <a:cubicBezTo>
                    <a:pt x="51565" y="65427"/>
                    <a:pt x="51528" y="65438"/>
                    <a:pt x="51494" y="65460"/>
                  </a:cubicBezTo>
                  <a:lnTo>
                    <a:pt x="51462" y="65460"/>
                  </a:lnTo>
                  <a:cubicBezTo>
                    <a:pt x="51367" y="65524"/>
                    <a:pt x="51336" y="65650"/>
                    <a:pt x="51399" y="65745"/>
                  </a:cubicBezTo>
                  <a:cubicBezTo>
                    <a:pt x="51431" y="65809"/>
                    <a:pt x="51494" y="65840"/>
                    <a:pt x="51557" y="65840"/>
                  </a:cubicBezTo>
                  <a:cubicBezTo>
                    <a:pt x="51621" y="65840"/>
                    <a:pt x="51652" y="65809"/>
                    <a:pt x="51684" y="65809"/>
                  </a:cubicBezTo>
                  <a:cubicBezTo>
                    <a:pt x="51779" y="65745"/>
                    <a:pt x="51811" y="65619"/>
                    <a:pt x="51747" y="65524"/>
                  </a:cubicBezTo>
                  <a:cubicBezTo>
                    <a:pt x="51727" y="65462"/>
                    <a:pt x="51667" y="65427"/>
                    <a:pt x="51601" y="65427"/>
                  </a:cubicBezTo>
                  <a:close/>
                  <a:moveTo>
                    <a:pt x="18799" y="65617"/>
                  </a:moveTo>
                  <a:cubicBezTo>
                    <a:pt x="18734" y="65617"/>
                    <a:pt x="18674" y="65652"/>
                    <a:pt x="18653" y="65714"/>
                  </a:cubicBezTo>
                  <a:cubicBezTo>
                    <a:pt x="18590" y="65840"/>
                    <a:pt x="18622" y="65935"/>
                    <a:pt x="18717" y="65999"/>
                  </a:cubicBezTo>
                  <a:lnTo>
                    <a:pt x="18748" y="66030"/>
                  </a:lnTo>
                  <a:lnTo>
                    <a:pt x="18843" y="66030"/>
                  </a:lnTo>
                  <a:cubicBezTo>
                    <a:pt x="18938" y="66030"/>
                    <a:pt x="19002" y="65999"/>
                    <a:pt x="19033" y="65935"/>
                  </a:cubicBezTo>
                  <a:cubicBezTo>
                    <a:pt x="19097" y="65840"/>
                    <a:pt x="19033" y="65714"/>
                    <a:pt x="18938" y="65650"/>
                  </a:cubicBezTo>
                  <a:lnTo>
                    <a:pt x="18812" y="65809"/>
                  </a:lnTo>
                  <a:lnTo>
                    <a:pt x="18812" y="65809"/>
                  </a:lnTo>
                  <a:lnTo>
                    <a:pt x="18907" y="65650"/>
                  </a:lnTo>
                  <a:cubicBezTo>
                    <a:pt x="18873" y="65628"/>
                    <a:pt x="18835" y="65617"/>
                    <a:pt x="18799" y="65617"/>
                  </a:cubicBezTo>
                  <a:close/>
                  <a:moveTo>
                    <a:pt x="50126" y="66177"/>
                  </a:moveTo>
                  <a:cubicBezTo>
                    <a:pt x="50099" y="66177"/>
                    <a:pt x="50069" y="66181"/>
                    <a:pt x="50037" y="66189"/>
                  </a:cubicBezTo>
                  <a:lnTo>
                    <a:pt x="50006" y="66220"/>
                  </a:lnTo>
                  <a:cubicBezTo>
                    <a:pt x="49911" y="66252"/>
                    <a:pt x="49879" y="66379"/>
                    <a:pt x="49942" y="66474"/>
                  </a:cubicBezTo>
                  <a:cubicBezTo>
                    <a:pt x="49974" y="66537"/>
                    <a:pt x="50037" y="66569"/>
                    <a:pt x="50132" y="66569"/>
                  </a:cubicBezTo>
                  <a:cubicBezTo>
                    <a:pt x="50164" y="66569"/>
                    <a:pt x="50196" y="66569"/>
                    <a:pt x="50227" y="66537"/>
                  </a:cubicBezTo>
                  <a:cubicBezTo>
                    <a:pt x="50322" y="66505"/>
                    <a:pt x="50354" y="66379"/>
                    <a:pt x="50322" y="66284"/>
                  </a:cubicBezTo>
                  <a:cubicBezTo>
                    <a:pt x="50275" y="66212"/>
                    <a:pt x="50209" y="66177"/>
                    <a:pt x="50126" y="66177"/>
                  </a:cubicBezTo>
                  <a:close/>
                  <a:moveTo>
                    <a:pt x="20279" y="66353"/>
                  </a:moveTo>
                  <a:cubicBezTo>
                    <a:pt x="20205" y="66353"/>
                    <a:pt x="20133" y="66405"/>
                    <a:pt x="20110" y="66474"/>
                  </a:cubicBezTo>
                  <a:cubicBezTo>
                    <a:pt x="20047" y="66569"/>
                    <a:pt x="20110" y="66695"/>
                    <a:pt x="20205" y="66759"/>
                  </a:cubicBezTo>
                  <a:lnTo>
                    <a:pt x="20300" y="66759"/>
                  </a:lnTo>
                  <a:cubicBezTo>
                    <a:pt x="20395" y="66759"/>
                    <a:pt x="20458" y="66727"/>
                    <a:pt x="20490" y="66664"/>
                  </a:cubicBezTo>
                  <a:cubicBezTo>
                    <a:pt x="20522" y="66569"/>
                    <a:pt x="20490" y="66442"/>
                    <a:pt x="20395" y="66379"/>
                  </a:cubicBezTo>
                  <a:lnTo>
                    <a:pt x="20363" y="66379"/>
                  </a:lnTo>
                  <a:cubicBezTo>
                    <a:pt x="20337" y="66361"/>
                    <a:pt x="20308" y="66353"/>
                    <a:pt x="20279" y="66353"/>
                  </a:cubicBezTo>
                  <a:close/>
                  <a:moveTo>
                    <a:pt x="48549" y="66885"/>
                  </a:moveTo>
                  <a:cubicBezTo>
                    <a:pt x="48454" y="66917"/>
                    <a:pt x="48390" y="67044"/>
                    <a:pt x="48422" y="67139"/>
                  </a:cubicBezTo>
                  <a:cubicBezTo>
                    <a:pt x="48485" y="67202"/>
                    <a:pt x="48549" y="67265"/>
                    <a:pt x="48612" y="67265"/>
                  </a:cubicBezTo>
                  <a:cubicBezTo>
                    <a:pt x="48644" y="67265"/>
                    <a:pt x="48675" y="67265"/>
                    <a:pt x="48707" y="67234"/>
                  </a:cubicBezTo>
                  <a:lnTo>
                    <a:pt x="48739" y="67234"/>
                  </a:lnTo>
                  <a:lnTo>
                    <a:pt x="48644" y="67044"/>
                  </a:lnTo>
                  <a:lnTo>
                    <a:pt x="48549" y="66885"/>
                  </a:lnTo>
                  <a:close/>
                  <a:moveTo>
                    <a:pt x="21767" y="67004"/>
                  </a:moveTo>
                  <a:cubicBezTo>
                    <a:pt x="21683" y="67004"/>
                    <a:pt x="21593" y="67061"/>
                    <a:pt x="21567" y="67139"/>
                  </a:cubicBezTo>
                  <a:cubicBezTo>
                    <a:pt x="21535" y="67234"/>
                    <a:pt x="21567" y="67329"/>
                    <a:pt x="21662" y="67392"/>
                  </a:cubicBezTo>
                  <a:lnTo>
                    <a:pt x="21725" y="67392"/>
                  </a:lnTo>
                  <a:cubicBezTo>
                    <a:pt x="21725" y="67424"/>
                    <a:pt x="21757" y="67424"/>
                    <a:pt x="21788" y="67424"/>
                  </a:cubicBezTo>
                  <a:cubicBezTo>
                    <a:pt x="21852" y="67424"/>
                    <a:pt x="21947" y="67360"/>
                    <a:pt x="21978" y="67297"/>
                  </a:cubicBezTo>
                  <a:cubicBezTo>
                    <a:pt x="22010" y="67202"/>
                    <a:pt x="21978" y="67075"/>
                    <a:pt x="21852" y="67044"/>
                  </a:cubicBezTo>
                  <a:lnTo>
                    <a:pt x="21757" y="67202"/>
                  </a:lnTo>
                  <a:lnTo>
                    <a:pt x="21820" y="67012"/>
                  </a:lnTo>
                  <a:cubicBezTo>
                    <a:pt x="21803" y="67006"/>
                    <a:pt x="21785" y="67004"/>
                    <a:pt x="21767" y="67004"/>
                  </a:cubicBezTo>
                  <a:close/>
                  <a:moveTo>
                    <a:pt x="47124" y="67447"/>
                  </a:moveTo>
                  <a:cubicBezTo>
                    <a:pt x="47104" y="67447"/>
                    <a:pt x="47083" y="67450"/>
                    <a:pt x="47060" y="67455"/>
                  </a:cubicBezTo>
                  <a:lnTo>
                    <a:pt x="47029" y="67487"/>
                  </a:lnTo>
                  <a:cubicBezTo>
                    <a:pt x="46934" y="67519"/>
                    <a:pt x="46870" y="67645"/>
                    <a:pt x="46934" y="67740"/>
                  </a:cubicBezTo>
                  <a:cubicBezTo>
                    <a:pt x="46965" y="67804"/>
                    <a:pt x="47029" y="67867"/>
                    <a:pt x="47124" y="67867"/>
                  </a:cubicBezTo>
                  <a:cubicBezTo>
                    <a:pt x="47124" y="67867"/>
                    <a:pt x="47155" y="67867"/>
                    <a:pt x="47187" y="67835"/>
                  </a:cubicBezTo>
                  <a:lnTo>
                    <a:pt x="47219" y="67835"/>
                  </a:lnTo>
                  <a:cubicBezTo>
                    <a:pt x="47314" y="67804"/>
                    <a:pt x="47377" y="67677"/>
                    <a:pt x="47314" y="67582"/>
                  </a:cubicBezTo>
                  <a:cubicBezTo>
                    <a:pt x="47288" y="67504"/>
                    <a:pt x="47219" y="67447"/>
                    <a:pt x="47124" y="67447"/>
                  </a:cubicBezTo>
                  <a:close/>
                  <a:moveTo>
                    <a:pt x="23246" y="67589"/>
                  </a:moveTo>
                  <a:cubicBezTo>
                    <a:pt x="23167" y="67589"/>
                    <a:pt x="23110" y="67648"/>
                    <a:pt x="23087" y="67740"/>
                  </a:cubicBezTo>
                  <a:cubicBezTo>
                    <a:pt x="23055" y="67835"/>
                    <a:pt x="23119" y="67962"/>
                    <a:pt x="23245" y="67994"/>
                  </a:cubicBezTo>
                  <a:lnTo>
                    <a:pt x="23309" y="67994"/>
                  </a:lnTo>
                  <a:cubicBezTo>
                    <a:pt x="23372" y="67994"/>
                    <a:pt x="23467" y="67962"/>
                    <a:pt x="23467" y="67867"/>
                  </a:cubicBezTo>
                  <a:cubicBezTo>
                    <a:pt x="23530" y="67772"/>
                    <a:pt x="23467" y="67645"/>
                    <a:pt x="23372" y="67614"/>
                  </a:cubicBezTo>
                  <a:lnTo>
                    <a:pt x="23340" y="67614"/>
                  </a:lnTo>
                  <a:cubicBezTo>
                    <a:pt x="23306" y="67597"/>
                    <a:pt x="23275" y="67589"/>
                    <a:pt x="23246" y="67589"/>
                  </a:cubicBezTo>
                  <a:close/>
                  <a:moveTo>
                    <a:pt x="45604" y="67986"/>
                  </a:moveTo>
                  <a:cubicBezTo>
                    <a:pt x="45584" y="67986"/>
                    <a:pt x="45563" y="67988"/>
                    <a:pt x="45540" y="67994"/>
                  </a:cubicBezTo>
                  <a:lnTo>
                    <a:pt x="45509" y="67994"/>
                  </a:lnTo>
                  <a:cubicBezTo>
                    <a:pt x="45414" y="68025"/>
                    <a:pt x="45350" y="68152"/>
                    <a:pt x="45382" y="68247"/>
                  </a:cubicBezTo>
                  <a:cubicBezTo>
                    <a:pt x="45414" y="68342"/>
                    <a:pt x="45477" y="68406"/>
                    <a:pt x="45572" y="68406"/>
                  </a:cubicBezTo>
                  <a:cubicBezTo>
                    <a:pt x="45604" y="68406"/>
                    <a:pt x="45604" y="68374"/>
                    <a:pt x="45635" y="68374"/>
                  </a:cubicBezTo>
                  <a:lnTo>
                    <a:pt x="45667" y="68374"/>
                  </a:lnTo>
                  <a:cubicBezTo>
                    <a:pt x="45762" y="68342"/>
                    <a:pt x="45825" y="68216"/>
                    <a:pt x="45794" y="68121"/>
                  </a:cubicBezTo>
                  <a:cubicBezTo>
                    <a:pt x="45768" y="68042"/>
                    <a:pt x="45699" y="67986"/>
                    <a:pt x="45604" y="67986"/>
                  </a:cubicBezTo>
                  <a:close/>
                  <a:moveTo>
                    <a:pt x="24810" y="68112"/>
                  </a:moveTo>
                  <a:cubicBezTo>
                    <a:pt x="24734" y="68112"/>
                    <a:pt x="24665" y="68169"/>
                    <a:pt x="24639" y="68247"/>
                  </a:cubicBezTo>
                  <a:cubicBezTo>
                    <a:pt x="24607" y="68342"/>
                    <a:pt x="24670" y="68469"/>
                    <a:pt x="24765" y="68501"/>
                  </a:cubicBezTo>
                  <a:lnTo>
                    <a:pt x="24829" y="68501"/>
                  </a:lnTo>
                  <a:cubicBezTo>
                    <a:pt x="24924" y="68501"/>
                    <a:pt x="24987" y="68469"/>
                    <a:pt x="25019" y="68374"/>
                  </a:cubicBezTo>
                  <a:cubicBezTo>
                    <a:pt x="25050" y="68279"/>
                    <a:pt x="24987" y="68152"/>
                    <a:pt x="24892" y="68121"/>
                  </a:cubicBezTo>
                  <a:lnTo>
                    <a:pt x="24860" y="68121"/>
                  </a:lnTo>
                  <a:cubicBezTo>
                    <a:pt x="24843" y="68115"/>
                    <a:pt x="24827" y="68112"/>
                    <a:pt x="24810" y="68112"/>
                  </a:cubicBezTo>
                  <a:close/>
                  <a:moveTo>
                    <a:pt x="44051" y="68429"/>
                  </a:moveTo>
                  <a:cubicBezTo>
                    <a:pt x="44031" y="68429"/>
                    <a:pt x="44010" y="68432"/>
                    <a:pt x="43988" y="68437"/>
                  </a:cubicBezTo>
                  <a:lnTo>
                    <a:pt x="43957" y="68469"/>
                  </a:lnTo>
                  <a:cubicBezTo>
                    <a:pt x="43862" y="68501"/>
                    <a:pt x="43798" y="68596"/>
                    <a:pt x="43830" y="68691"/>
                  </a:cubicBezTo>
                  <a:cubicBezTo>
                    <a:pt x="43862" y="68786"/>
                    <a:pt x="43957" y="68849"/>
                    <a:pt x="44052" y="68849"/>
                  </a:cubicBezTo>
                  <a:cubicBezTo>
                    <a:pt x="44052" y="68849"/>
                    <a:pt x="44083" y="68849"/>
                    <a:pt x="44083" y="68817"/>
                  </a:cubicBezTo>
                  <a:cubicBezTo>
                    <a:pt x="44210" y="68817"/>
                    <a:pt x="44273" y="68691"/>
                    <a:pt x="44242" y="68596"/>
                  </a:cubicBezTo>
                  <a:cubicBezTo>
                    <a:pt x="44216" y="68491"/>
                    <a:pt x="44146" y="68429"/>
                    <a:pt x="44051" y="68429"/>
                  </a:cubicBezTo>
                  <a:close/>
                  <a:moveTo>
                    <a:pt x="26362" y="68556"/>
                  </a:moveTo>
                  <a:cubicBezTo>
                    <a:pt x="26285" y="68556"/>
                    <a:pt x="26216" y="68612"/>
                    <a:pt x="26190" y="68691"/>
                  </a:cubicBezTo>
                  <a:cubicBezTo>
                    <a:pt x="26159" y="68817"/>
                    <a:pt x="26254" y="68912"/>
                    <a:pt x="26349" y="68944"/>
                  </a:cubicBezTo>
                  <a:lnTo>
                    <a:pt x="26412" y="68944"/>
                  </a:lnTo>
                  <a:cubicBezTo>
                    <a:pt x="26475" y="68944"/>
                    <a:pt x="26570" y="68881"/>
                    <a:pt x="26602" y="68786"/>
                  </a:cubicBezTo>
                  <a:cubicBezTo>
                    <a:pt x="26634" y="68691"/>
                    <a:pt x="26570" y="68596"/>
                    <a:pt x="26444" y="68564"/>
                  </a:cubicBezTo>
                  <a:lnTo>
                    <a:pt x="26412" y="68564"/>
                  </a:lnTo>
                  <a:cubicBezTo>
                    <a:pt x="26395" y="68558"/>
                    <a:pt x="26378" y="68556"/>
                    <a:pt x="26362" y="68556"/>
                  </a:cubicBezTo>
                  <a:close/>
                  <a:moveTo>
                    <a:pt x="42489" y="68841"/>
                  </a:moveTo>
                  <a:cubicBezTo>
                    <a:pt x="42471" y="68841"/>
                    <a:pt x="42453" y="68843"/>
                    <a:pt x="42437" y="68849"/>
                  </a:cubicBezTo>
                  <a:lnTo>
                    <a:pt x="42405" y="68849"/>
                  </a:lnTo>
                  <a:cubicBezTo>
                    <a:pt x="42278" y="68881"/>
                    <a:pt x="42247" y="68976"/>
                    <a:pt x="42247" y="69071"/>
                  </a:cubicBezTo>
                  <a:cubicBezTo>
                    <a:pt x="42278" y="69166"/>
                    <a:pt x="42373" y="69229"/>
                    <a:pt x="42468" y="69229"/>
                  </a:cubicBezTo>
                  <a:lnTo>
                    <a:pt x="42532" y="69229"/>
                  </a:lnTo>
                  <a:cubicBezTo>
                    <a:pt x="42627" y="69197"/>
                    <a:pt x="42690" y="69102"/>
                    <a:pt x="42658" y="68976"/>
                  </a:cubicBezTo>
                  <a:cubicBezTo>
                    <a:pt x="42658" y="68897"/>
                    <a:pt x="42573" y="68841"/>
                    <a:pt x="42489" y="68841"/>
                  </a:cubicBezTo>
                  <a:close/>
                  <a:moveTo>
                    <a:pt x="27946" y="68906"/>
                  </a:moveTo>
                  <a:cubicBezTo>
                    <a:pt x="27845" y="68906"/>
                    <a:pt x="27770" y="68988"/>
                    <a:pt x="27742" y="69071"/>
                  </a:cubicBezTo>
                  <a:cubicBezTo>
                    <a:pt x="27742" y="69166"/>
                    <a:pt x="27806" y="69292"/>
                    <a:pt x="27901" y="69292"/>
                  </a:cubicBezTo>
                  <a:lnTo>
                    <a:pt x="27932" y="69324"/>
                  </a:lnTo>
                  <a:lnTo>
                    <a:pt x="27996" y="69324"/>
                  </a:lnTo>
                  <a:cubicBezTo>
                    <a:pt x="28059" y="69324"/>
                    <a:pt x="28154" y="69261"/>
                    <a:pt x="28186" y="69166"/>
                  </a:cubicBezTo>
                  <a:cubicBezTo>
                    <a:pt x="28186" y="69039"/>
                    <a:pt x="28122" y="68944"/>
                    <a:pt x="28027" y="68912"/>
                  </a:cubicBezTo>
                  <a:lnTo>
                    <a:pt x="27932" y="69102"/>
                  </a:lnTo>
                  <a:lnTo>
                    <a:pt x="27932" y="69102"/>
                  </a:lnTo>
                  <a:lnTo>
                    <a:pt x="27996" y="68912"/>
                  </a:lnTo>
                  <a:cubicBezTo>
                    <a:pt x="27979" y="68908"/>
                    <a:pt x="27962" y="68906"/>
                    <a:pt x="27946" y="68906"/>
                  </a:cubicBezTo>
                  <a:close/>
                  <a:moveTo>
                    <a:pt x="40822" y="69134"/>
                  </a:moveTo>
                  <a:cubicBezTo>
                    <a:pt x="40695" y="69166"/>
                    <a:pt x="40632" y="69261"/>
                    <a:pt x="40663" y="69387"/>
                  </a:cubicBezTo>
                  <a:cubicBezTo>
                    <a:pt x="40663" y="69482"/>
                    <a:pt x="40758" y="69546"/>
                    <a:pt x="40853" y="69546"/>
                  </a:cubicBezTo>
                  <a:lnTo>
                    <a:pt x="40917" y="69546"/>
                  </a:lnTo>
                  <a:cubicBezTo>
                    <a:pt x="41043" y="69514"/>
                    <a:pt x="41107" y="69419"/>
                    <a:pt x="41075" y="69292"/>
                  </a:cubicBezTo>
                  <a:cubicBezTo>
                    <a:pt x="41075" y="69197"/>
                    <a:pt x="40948" y="69134"/>
                    <a:pt x="40853" y="69134"/>
                  </a:cubicBezTo>
                  <a:close/>
                  <a:moveTo>
                    <a:pt x="29579" y="69197"/>
                  </a:moveTo>
                  <a:cubicBezTo>
                    <a:pt x="29452" y="69197"/>
                    <a:pt x="29357" y="69261"/>
                    <a:pt x="29357" y="69356"/>
                  </a:cubicBezTo>
                  <a:cubicBezTo>
                    <a:pt x="29326" y="69482"/>
                    <a:pt x="29389" y="69577"/>
                    <a:pt x="29516" y="69577"/>
                  </a:cubicBezTo>
                  <a:lnTo>
                    <a:pt x="29547" y="69609"/>
                  </a:lnTo>
                  <a:lnTo>
                    <a:pt x="29579" y="69609"/>
                  </a:lnTo>
                  <a:cubicBezTo>
                    <a:pt x="29674" y="69609"/>
                    <a:pt x="29769" y="69546"/>
                    <a:pt x="29769" y="69419"/>
                  </a:cubicBezTo>
                  <a:cubicBezTo>
                    <a:pt x="29801" y="69324"/>
                    <a:pt x="29706" y="69229"/>
                    <a:pt x="29611" y="69197"/>
                  </a:cubicBezTo>
                  <a:lnTo>
                    <a:pt x="29547" y="69387"/>
                  </a:lnTo>
                  <a:lnTo>
                    <a:pt x="29579" y="69197"/>
                  </a:lnTo>
                  <a:close/>
                  <a:moveTo>
                    <a:pt x="39287" y="69381"/>
                  </a:moveTo>
                  <a:cubicBezTo>
                    <a:pt x="39271" y="69381"/>
                    <a:pt x="39255" y="69383"/>
                    <a:pt x="39238" y="69387"/>
                  </a:cubicBezTo>
                  <a:lnTo>
                    <a:pt x="39206" y="69387"/>
                  </a:lnTo>
                  <a:cubicBezTo>
                    <a:pt x="39111" y="69387"/>
                    <a:pt x="39016" y="69482"/>
                    <a:pt x="39048" y="69609"/>
                  </a:cubicBezTo>
                  <a:cubicBezTo>
                    <a:pt x="39048" y="69704"/>
                    <a:pt x="39143" y="69767"/>
                    <a:pt x="39238" y="69767"/>
                  </a:cubicBezTo>
                  <a:lnTo>
                    <a:pt x="39301" y="69767"/>
                  </a:lnTo>
                  <a:cubicBezTo>
                    <a:pt x="39396" y="69736"/>
                    <a:pt x="39491" y="69641"/>
                    <a:pt x="39460" y="69546"/>
                  </a:cubicBezTo>
                  <a:cubicBezTo>
                    <a:pt x="39460" y="69463"/>
                    <a:pt x="39389" y="69381"/>
                    <a:pt x="39287" y="69381"/>
                  </a:cubicBezTo>
                  <a:close/>
                  <a:moveTo>
                    <a:pt x="31162" y="69419"/>
                  </a:moveTo>
                  <a:cubicBezTo>
                    <a:pt x="31067" y="69419"/>
                    <a:pt x="30972" y="69482"/>
                    <a:pt x="30941" y="69577"/>
                  </a:cubicBezTo>
                  <a:cubicBezTo>
                    <a:pt x="30941" y="69704"/>
                    <a:pt x="31004" y="69799"/>
                    <a:pt x="31131" y="69799"/>
                  </a:cubicBezTo>
                  <a:lnTo>
                    <a:pt x="31162" y="69831"/>
                  </a:lnTo>
                  <a:lnTo>
                    <a:pt x="31194" y="69609"/>
                  </a:lnTo>
                  <a:lnTo>
                    <a:pt x="31194" y="69419"/>
                  </a:lnTo>
                  <a:lnTo>
                    <a:pt x="31162" y="69609"/>
                  </a:lnTo>
                  <a:lnTo>
                    <a:pt x="31162" y="69419"/>
                  </a:lnTo>
                  <a:close/>
                  <a:moveTo>
                    <a:pt x="37693" y="69539"/>
                  </a:moveTo>
                  <a:cubicBezTo>
                    <a:pt x="37680" y="69539"/>
                    <a:pt x="37667" y="69541"/>
                    <a:pt x="37655" y="69546"/>
                  </a:cubicBezTo>
                  <a:lnTo>
                    <a:pt x="37623" y="69546"/>
                  </a:lnTo>
                  <a:cubicBezTo>
                    <a:pt x="37496" y="69546"/>
                    <a:pt x="37433" y="69641"/>
                    <a:pt x="37433" y="69736"/>
                  </a:cubicBezTo>
                  <a:cubicBezTo>
                    <a:pt x="37465" y="69862"/>
                    <a:pt x="37560" y="69926"/>
                    <a:pt x="37655" y="69926"/>
                  </a:cubicBezTo>
                  <a:lnTo>
                    <a:pt x="37686" y="69926"/>
                  </a:lnTo>
                  <a:cubicBezTo>
                    <a:pt x="37781" y="69926"/>
                    <a:pt x="37876" y="69831"/>
                    <a:pt x="37845" y="69704"/>
                  </a:cubicBezTo>
                  <a:cubicBezTo>
                    <a:pt x="37845" y="69622"/>
                    <a:pt x="37773" y="69539"/>
                    <a:pt x="37693" y="69539"/>
                  </a:cubicBezTo>
                  <a:close/>
                  <a:moveTo>
                    <a:pt x="32730" y="69571"/>
                  </a:moveTo>
                  <a:cubicBezTo>
                    <a:pt x="32635" y="69571"/>
                    <a:pt x="32588" y="69653"/>
                    <a:pt x="32588" y="69736"/>
                  </a:cubicBezTo>
                  <a:cubicBezTo>
                    <a:pt x="32588" y="69862"/>
                    <a:pt x="32683" y="69957"/>
                    <a:pt x="32778" y="69957"/>
                  </a:cubicBezTo>
                  <a:lnTo>
                    <a:pt x="32809" y="69957"/>
                  </a:lnTo>
                  <a:cubicBezTo>
                    <a:pt x="32904" y="69957"/>
                    <a:pt x="32999" y="69894"/>
                    <a:pt x="32999" y="69767"/>
                  </a:cubicBezTo>
                  <a:cubicBezTo>
                    <a:pt x="32999" y="69672"/>
                    <a:pt x="32936" y="69577"/>
                    <a:pt x="32809" y="69577"/>
                  </a:cubicBezTo>
                  <a:lnTo>
                    <a:pt x="32778" y="69577"/>
                  </a:lnTo>
                  <a:cubicBezTo>
                    <a:pt x="32761" y="69573"/>
                    <a:pt x="32745" y="69571"/>
                    <a:pt x="32730" y="69571"/>
                  </a:cubicBezTo>
                  <a:close/>
                  <a:moveTo>
                    <a:pt x="34393" y="69641"/>
                  </a:moveTo>
                  <a:cubicBezTo>
                    <a:pt x="34266" y="69641"/>
                    <a:pt x="34203" y="69704"/>
                    <a:pt x="34203" y="69831"/>
                  </a:cubicBezTo>
                  <a:cubicBezTo>
                    <a:pt x="34203" y="69926"/>
                    <a:pt x="34298" y="70021"/>
                    <a:pt x="34424" y="70021"/>
                  </a:cubicBezTo>
                  <a:cubicBezTo>
                    <a:pt x="34519" y="70021"/>
                    <a:pt x="34614" y="69926"/>
                    <a:pt x="34614" y="69831"/>
                  </a:cubicBezTo>
                  <a:cubicBezTo>
                    <a:pt x="34614" y="69736"/>
                    <a:pt x="34551" y="69641"/>
                    <a:pt x="34424" y="69641"/>
                  </a:cubicBezTo>
                  <a:close/>
                  <a:moveTo>
                    <a:pt x="36008" y="69609"/>
                  </a:moveTo>
                  <a:cubicBezTo>
                    <a:pt x="35881" y="69609"/>
                    <a:pt x="35818" y="69704"/>
                    <a:pt x="35818" y="69831"/>
                  </a:cubicBezTo>
                  <a:cubicBezTo>
                    <a:pt x="35818" y="69926"/>
                    <a:pt x="35944" y="70021"/>
                    <a:pt x="36040" y="70021"/>
                  </a:cubicBezTo>
                  <a:cubicBezTo>
                    <a:pt x="36166" y="70021"/>
                    <a:pt x="36230" y="69926"/>
                    <a:pt x="36230" y="69799"/>
                  </a:cubicBezTo>
                  <a:cubicBezTo>
                    <a:pt x="36230" y="69704"/>
                    <a:pt x="36135" y="69609"/>
                    <a:pt x="36040" y="69609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47"/>
          <p:cNvGrpSpPr/>
          <p:nvPr/>
        </p:nvGrpSpPr>
        <p:grpSpPr>
          <a:xfrm>
            <a:off x="6300071" y="1280556"/>
            <a:ext cx="2137647" cy="2138580"/>
            <a:chOff x="6300071" y="1280556"/>
            <a:chExt cx="2137647" cy="2138580"/>
          </a:xfrm>
        </p:grpSpPr>
        <p:sp>
          <p:nvSpPr>
            <p:cNvPr id="2058" name="Google Shape;2058;p47"/>
            <p:cNvSpPr/>
            <p:nvPr/>
          </p:nvSpPr>
          <p:spPr>
            <a:xfrm>
              <a:off x="7130148" y="1576937"/>
              <a:ext cx="264032" cy="427614"/>
            </a:xfrm>
            <a:custGeom>
              <a:avLst/>
              <a:gdLst/>
              <a:ahLst/>
              <a:cxnLst/>
              <a:rect l="l" t="t" r="r" b="b"/>
              <a:pathLst>
                <a:path w="8766" h="14197" extrusionOk="0">
                  <a:moveTo>
                    <a:pt x="4769" y="1"/>
                  </a:moveTo>
                  <a:cubicBezTo>
                    <a:pt x="1656" y="1"/>
                    <a:pt x="0" y="4490"/>
                    <a:pt x="880" y="7768"/>
                  </a:cubicBezTo>
                  <a:cubicBezTo>
                    <a:pt x="1925" y="11695"/>
                    <a:pt x="4649" y="14197"/>
                    <a:pt x="4649" y="14197"/>
                  </a:cubicBezTo>
                  <a:cubicBezTo>
                    <a:pt x="4649" y="14197"/>
                    <a:pt x="8734" y="8275"/>
                    <a:pt x="8766" y="5488"/>
                  </a:cubicBezTo>
                  <a:cubicBezTo>
                    <a:pt x="8766" y="2036"/>
                    <a:pt x="8291" y="1371"/>
                    <a:pt x="6675" y="516"/>
                  </a:cubicBezTo>
                  <a:cubicBezTo>
                    <a:pt x="5993" y="160"/>
                    <a:pt x="5355" y="1"/>
                    <a:pt x="4769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7183039" y="1943919"/>
              <a:ext cx="74216" cy="41596"/>
            </a:xfrm>
            <a:custGeom>
              <a:avLst/>
              <a:gdLst/>
              <a:ahLst/>
              <a:cxnLst/>
              <a:rect l="l" t="t" r="r" b="b"/>
              <a:pathLst>
                <a:path w="2464" h="1381" extrusionOk="0">
                  <a:moveTo>
                    <a:pt x="1640" y="0"/>
                  </a:moveTo>
                  <a:cubicBezTo>
                    <a:pt x="915" y="0"/>
                    <a:pt x="1" y="436"/>
                    <a:pt x="391" y="1031"/>
                  </a:cubicBezTo>
                  <a:cubicBezTo>
                    <a:pt x="565" y="1284"/>
                    <a:pt x="801" y="1381"/>
                    <a:pt x="1051" y="1381"/>
                  </a:cubicBezTo>
                  <a:cubicBezTo>
                    <a:pt x="1710" y="1381"/>
                    <a:pt x="2464" y="705"/>
                    <a:pt x="2418" y="430"/>
                  </a:cubicBezTo>
                  <a:cubicBezTo>
                    <a:pt x="2373" y="129"/>
                    <a:pt x="2034" y="0"/>
                    <a:pt x="164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7202105" y="1959612"/>
              <a:ext cx="64246" cy="62138"/>
            </a:xfrm>
            <a:custGeom>
              <a:avLst/>
              <a:gdLst/>
              <a:ahLst/>
              <a:cxnLst/>
              <a:rect l="l" t="t" r="r" b="b"/>
              <a:pathLst>
                <a:path w="2133" h="2063" extrusionOk="0">
                  <a:moveTo>
                    <a:pt x="1434" y="1"/>
                  </a:moveTo>
                  <a:cubicBezTo>
                    <a:pt x="697" y="1"/>
                    <a:pt x="1" y="2062"/>
                    <a:pt x="1003" y="2062"/>
                  </a:cubicBezTo>
                  <a:cubicBezTo>
                    <a:pt x="1010" y="2062"/>
                    <a:pt x="1017" y="2062"/>
                    <a:pt x="1025" y="2062"/>
                  </a:cubicBezTo>
                  <a:cubicBezTo>
                    <a:pt x="2133" y="2030"/>
                    <a:pt x="1943" y="194"/>
                    <a:pt x="1595" y="35"/>
                  </a:cubicBezTo>
                  <a:cubicBezTo>
                    <a:pt x="1541" y="12"/>
                    <a:pt x="1487" y="1"/>
                    <a:pt x="1434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7245448" y="1528866"/>
              <a:ext cx="448246" cy="221623"/>
            </a:xfrm>
            <a:custGeom>
              <a:avLst/>
              <a:gdLst/>
              <a:ahLst/>
              <a:cxnLst/>
              <a:rect l="l" t="t" r="r" b="b"/>
              <a:pathLst>
                <a:path w="14882" h="7358" extrusionOk="0">
                  <a:moveTo>
                    <a:pt x="6481" y="0"/>
                  </a:moveTo>
                  <a:cubicBezTo>
                    <a:pt x="2870" y="0"/>
                    <a:pt x="1" y="1450"/>
                    <a:pt x="1644" y="3094"/>
                  </a:cubicBezTo>
                  <a:cubicBezTo>
                    <a:pt x="3637" y="5061"/>
                    <a:pt x="9153" y="7358"/>
                    <a:pt x="11877" y="7358"/>
                  </a:cubicBezTo>
                  <a:cubicBezTo>
                    <a:pt x="12529" y="7358"/>
                    <a:pt x="13022" y="7226"/>
                    <a:pt x="13267" y="6926"/>
                  </a:cubicBezTo>
                  <a:cubicBezTo>
                    <a:pt x="14882" y="4994"/>
                    <a:pt x="13393" y="1004"/>
                    <a:pt x="8865" y="212"/>
                  </a:cubicBezTo>
                  <a:cubicBezTo>
                    <a:pt x="8061" y="67"/>
                    <a:pt x="7254" y="0"/>
                    <a:pt x="6481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7231050" y="1531516"/>
              <a:ext cx="76083" cy="55391"/>
            </a:xfrm>
            <a:custGeom>
              <a:avLst/>
              <a:gdLst/>
              <a:ahLst/>
              <a:cxnLst/>
              <a:rect l="l" t="t" r="r" b="b"/>
              <a:pathLst>
                <a:path w="2526" h="1839" extrusionOk="0">
                  <a:moveTo>
                    <a:pt x="920" y="0"/>
                  </a:moveTo>
                  <a:cubicBezTo>
                    <a:pt x="763" y="0"/>
                    <a:pt x="619" y="74"/>
                    <a:pt x="507" y="251"/>
                  </a:cubicBezTo>
                  <a:cubicBezTo>
                    <a:pt x="0" y="1095"/>
                    <a:pt x="1269" y="1839"/>
                    <a:pt x="1780" y="1839"/>
                  </a:cubicBezTo>
                  <a:cubicBezTo>
                    <a:pt x="1844" y="1839"/>
                    <a:pt x="1897" y="1827"/>
                    <a:pt x="1932" y="1802"/>
                  </a:cubicBezTo>
                  <a:cubicBezTo>
                    <a:pt x="2525" y="1416"/>
                    <a:pt x="1607" y="0"/>
                    <a:pt x="92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6877140" y="2209608"/>
              <a:ext cx="816553" cy="1196186"/>
            </a:xfrm>
            <a:custGeom>
              <a:avLst/>
              <a:gdLst/>
              <a:ahLst/>
              <a:cxnLst/>
              <a:rect l="l" t="t" r="r" b="b"/>
              <a:pathLst>
                <a:path w="27110" h="39714" extrusionOk="0">
                  <a:moveTo>
                    <a:pt x="6810" y="1"/>
                  </a:moveTo>
                  <a:cubicBezTo>
                    <a:pt x="6240" y="32"/>
                    <a:pt x="5638" y="64"/>
                    <a:pt x="5100" y="96"/>
                  </a:cubicBezTo>
                  <a:lnTo>
                    <a:pt x="5005" y="96"/>
                  </a:lnTo>
                  <a:cubicBezTo>
                    <a:pt x="3801" y="159"/>
                    <a:pt x="2756" y="761"/>
                    <a:pt x="2028" y="1616"/>
                  </a:cubicBezTo>
                  <a:cubicBezTo>
                    <a:pt x="1363" y="2439"/>
                    <a:pt x="983" y="3516"/>
                    <a:pt x="1109" y="4656"/>
                  </a:cubicBezTo>
                  <a:cubicBezTo>
                    <a:pt x="1109" y="4783"/>
                    <a:pt x="1109" y="4941"/>
                    <a:pt x="1141" y="5068"/>
                  </a:cubicBezTo>
                  <a:cubicBezTo>
                    <a:pt x="1331" y="7316"/>
                    <a:pt x="1458" y="9596"/>
                    <a:pt x="1489" y="11782"/>
                  </a:cubicBezTo>
                  <a:lnTo>
                    <a:pt x="1489" y="11845"/>
                  </a:lnTo>
                  <a:cubicBezTo>
                    <a:pt x="1521" y="12700"/>
                    <a:pt x="1521" y="13523"/>
                    <a:pt x="1521" y="14378"/>
                  </a:cubicBezTo>
                  <a:cubicBezTo>
                    <a:pt x="1521" y="14632"/>
                    <a:pt x="1521" y="14853"/>
                    <a:pt x="1521" y="15107"/>
                  </a:cubicBezTo>
                  <a:lnTo>
                    <a:pt x="1521" y="15582"/>
                  </a:lnTo>
                  <a:lnTo>
                    <a:pt x="1489" y="16659"/>
                  </a:lnTo>
                  <a:cubicBezTo>
                    <a:pt x="1489" y="17102"/>
                    <a:pt x="1489" y="17545"/>
                    <a:pt x="1458" y="17989"/>
                  </a:cubicBezTo>
                  <a:cubicBezTo>
                    <a:pt x="1458" y="18305"/>
                    <a:pt x="1458" y="18622"/>
                    <a:pt x="1426" y="18970"/>
                  </a:cubicBezTo>
                  <a:cubicBezTo>
                    <a:pt x="1426" y="19477"/>
                    <a:pt x="1394" y="19984"/>
                    <a:pt x="1363" y="20522"/>
                  </a:cubicBezTo>
                  <a:cubicBezTo>
                    <a:pt x="1363" y="20681"/>
                    <a:pt x="1363" y="20839"/>
                    <a:pt x="1363" y="20997"/>
                  </a:cubicBezTo>
                  <a:cubicBezTo>
                    <a:pt x="1268" y="23119"/>
                    <a:pt x="1109" y="25114"/>
                    <a:pt x="951" y="26983"/>
                  </a:cubicBezTo>
                  <a:cubicBezTo>
                    <a:pt x="634" y="30435"/>
                    <a:pt x="286" y="33411"/>
                    <a:pt x="1" y="35692"/>
                  </a:cubicBezTo>
                  <a:cubicBezTo>
                    <a:pt x="4878" y="38257"/>
                    <a:pt x="10420" y="39714"/>
                    <a:pt x="16311" y="39714"/>
                  </a:cubicBezTo>
                  <a:cubicBezTo>
                    <a:pt x="19097" y="39714"/>
                    <a:pt x="21789" y="39397"/>
                    <a:pt x="24386" y="38764"/>
                  </a:cubicBezTo>
                  <a:cubicBezTo>
                    <a:pt x="25241" y="34678"/>
                    <a:pt x="25875" y="30910"/>
                    <a:pt x="26286" y="27489"/>
                  </a:cubicBezTo>
                  <a:cubicBezTo>
                    <a:pt x="26445" y="26223"/>
                    <a:pt x="26571" y="24988"/>
                    <a:pt x="26666" y="23816"/>
                  </a:cubicBezTo>
                  <a:cubicBezTo>
                    <a:pt x="26698" y="23467"/>
                    <a:pt x="26730" y="23151"/>
                    <a:pt x="26761" y="22834"/>
                  </a:cubicBezTo>
                  <a:cubicBezTo>
                    <a:pt x="26761" y="22802"/>
                    <a:pt x="26761" y="22771"/>
                    <a:pt x="26761" y="22707"/>
                  </a:cubicBezTo>
                  <a:cubicBezTo>
                    <a:pt x="26793" y="22391"/>
                    <a:pt x="26825" y="22106"/>
                    <a:pt x="26825" y="21789"/>
                  </a:cubicBezTo>
                  <a:cubicBezTo>
                    <a:pt x="26888" y="21061"/>
                    <a:pt x="26920" y="20364"/>
                    <a:pt x="26983" y="19667"/>
                  </a:cubicBezTo>
                  <a:cubicBezTo>
                    <a:pt x="26983" y="19414"/>
                    <a:pt x="26983" y="19129"/>
                    <a:pt x="27015" y="18875"/>
                  </a:cubicBezTo>
                  <a:cubicBezTo>
                    <a:pt x="27015" y="18432"/>
                    <a:pt x="27046" y="17957"/>
                    <a:pt x="27046" y="17514"/>
                  </a:cubicBezTo>
                  <a:cubicBezTo>
                    <a:pt x="27110" y="16215"/>
                    <a:pt x="27110" y="14980"/>
                    <a:pt x="27078" y="13872"/>
                  </a:cubicBezTo>
                  <a:cubicBezTo>
                    <a:pt x="27046" y="10927"/>
                    <a:pt x="26888" y="8551"/>
                    <a:pt x="26666" y="6715"/>
                  </a:cubicBezTo>
                  <a:cubicBezTo>
                    <a:pt x="26381" y="4054"/>
                    <a:pt x="26033" y="2566"/>
                    <a:pt x="25970" y="2344"/>
                  </a:cubicBezTo>
                  <a:cubicBezTo>
                    <a:pt x="25970" y="2313"/>
                    <a:pt x="25970" y="2313"/>
                    <a:pt x="25970" y="2313"/>
                  </a:cubicBezTo>
                  <a:cubicBezTo>
                    <a:pt x="25970" y="2313"/>
                    <a:pt x="24449" y="1806"/>
                    <a:pt x="22391" y="1299"/>
                  </a:cubicBezTo>
                  <a:cubicBezTo>
                    <a:pt x="21789" y="1173"/>
                    <a:pt x="21156" y="1014"/>
                    <a:pt x="20523" y="888"/>
                  </a:cubicBezTo>
                  <a:cubicBezTo>
                    <a:pt x="20459" y="888"/>
                    <a:pt x="20364" y="856"/>
                    <a:pt x="20301" y="856"/>
                  </a:cubicBezTo>
                  <a:cubicBezTo>
                    <a:pt x="19921" y="761"/>
                    <a:pt x="19509" y="698"/>
                    <a:pt x="19066" y="634"/>
                  </a:cubicBezTo>
                  <a:cubicBezTo>
                    <a:pt x="18971" y="602"/>
                    <a:pt x="18876" y="602"/>
                    <a:pt x="18781" y="602"/>
                  </a:cubicBezTo>
                  <a:cubicBezTo>
                    <a:pt x="18274" y="507"/>
                    <a:pt x="17704" y="444"/>
                    <a:pt x="17071" y="381"/>
                  </a:cubicBezTo>
                  <a:cubicBezTo>
                    <a:pt x="16976" y="381"/>
                    <a:pt x="16881" y="381"/>
                    <a:pt x="16754" y="349"/>
                  </a:cubicBezTo>
                  <a:cubicBezTo>
                    <a:pt x="15170" y="222"/>
                    <a:pt x="13365" y="127"/>
                    <a:pt x="11655" y="64"/>
                  </a:cubicBezTo>
                  <a:cubicBezTo>
                    <a:pt x="11338" y="64"/>
                    <a:pt x="11053" y="32"/>
                    <a:pt x="10737" y="32"/>
                  </a:cubicBezTo>
                  <a:cubicBezTo>
                    <a:pt x="10388" y="32"/>
                    <a:pt x="10040" y="32"/>
                    <a:pt x="9692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7536286" y="2394665"/>
              <a:ext cx="385385" cy="752940"/>
            </a:xfrm>
            <a:custGeom>
              <a:avLst/>
              <a:gdLst/>
              <a:ahLst/>
              <a:cxnLst/>
              <a:rect l="l" t="t" r="r" b="b"/>
              <a:pathLst>
                <a:path w="12795" h="24998" extrusionOk="0">
                  <a:moveTo>
                    <a:pt x="6587" y="1"/>
                  </a:moveTo>
                  <a:lnTo>
                    <a:pt x="0" y="1996"/>
                  </a:lnTo>
                  <a:cubicBezTo>
                    <a:pt x="697" y="4403"/>
                    <a:pt x="1425" y="6778"/>
                    <a:pt x="2217" y="9153"/>
                  </a:cubicBezTo>
                  <a:cubicBezTo>
                    <a:pt x="3009" y="11496"/>
                    <a:pt x="3832" y="13872"/>
                    <a:pt x="4687" y="16215"/>
                  </a:cubicBezTo>
                  <a:cubicBezTo>
                    <a:pt x="4719" y="16342"/>
                    <a:pt x="4782" y="16468"/>
                    <a:pt x="4846" y="16595"/>
                  </a:cubicBezTo>
                  <a:lnTo>
                    <a:pt x="2597" y="18590"/>
                  </a:lnTo>
                  <a:cubicBezTo>
                    <a:pt x="3262" y="19762"/>
                    <a:pt x="3991" y="20807"/>
                    <a:pt x="4814" y="21852"/>
                  </a:cubicBezTo>
                  <a:cubicBezTo>
                    <a:pt x="5257" y="22390"/>
                    <a:pt x="5669" y="22897"/>
                    <a:pt x="6239" y="23436"/>
                  </a:cubicBezTo>
                  <a:cubicBezTo>
                    <a:pt x="6524" y="23689"/>
                    <a:pt x="6809" y="23974"/>
                    <a:pt x="7221" y="24259"/>
                  </a:cubicBezTo>
                  <a:cubicBezTo>
                    <a:pt x="7443" y="24386"/>
                    <a:pt x="7664" y="24544"/>
                    <a:pt x="8044" y="24702"/>
                  </a:cubicBezTo>
                  <a:cubicBezTo>
                    <a:pt x="8139" y="24734"/>
                    <a:pt x="8234" y="24797"/>
                    <a:pt x="8361" y="24829"/>
                  </a:cubicBezTo>
                  <a:lnTo>
                    <a:pt x="8551" y="24892"/>
                  </a:lnTo>
                  <a:lnTo>
                    <a:pt x="8773" y="24924"/>
                  </a:lnTo>
                  <a:cubicBezTo>
                    <a:pt x="8937" y="24961"/>
                    <a:pt x="9155" y="24997"/>
                    <a:pt x="9431" y="24997"/>
                  </a:cubicBezTo>
                  <a:cubicBezTo>
                    <a:pt x="9633" y="24997"/>
                    <a:pt x="9867" y="24978"/>
                    <a:pt x="10134" y="24924"/>
                  </a:cubicBezTo>
                  <a:cubicBezTo>
                    <a:pt x="10293" y="24892"/>
                    <a:pt x="10451" y="24861"/>
                    <a:pt x="10609" y="24797"/>
                  </a:cubicBezTo>
                  <a:cubicBezTo>
                    <a:pt x="10768" y="24734"/>
                    <a:pt x="10958" y="24639"/>
                    <a:pt x="11116" y="24544"/>
                  </a:cubicBezTo>
                  <a:cubicBezTo>
                    <a:pt x="11433" y="24354"/>
                    <a:pt x="11781" y="24069"/>
                    <a:pt x="11971" y="23816"/>
                  </a:cubicBezTo>
                  <a:cubicBezTo>
                    <a:pt x="12415" y="23214"/>
                    <a:pt x="12541" y="22770"/>
                    <a:pt x="12636" y="22390"/>
                  </a:cubicBezTo>
                  <a:cubicBezTo>
                    <a:pt x="12795" y="21725"/>
                    <a:pt x="12763" y="21377"/>
                    <a:pt x="12731" y="21029"/>
                  </a:cubicBezTo>
                  <a:cubicBezTo>
                    <a:pt x="12700" y="20395"/>
                    <a:pt x="12605" y="19984"/>
                    <a:pt x="12510" y="19572"/>
                  </a:cubicBezTo>
                  <a:cubicBezTo>
                    <a:pt x="12320" y="18717"/>
                    <a:pt x="12130" y="18242"/>
                    <a:pt x="11971" y="17640"/>
                  </a:cubicBezTo>
                  <a:lnTo>
                    <a:pt x="10894" y="14125"/>
                  </a:lnTo>
                  <a:lnTo>
                    <a:pt x="8773" y="7063"/>
                  </a:lnTo>
                  <a:cubicBezTo>
                    <a:pt x="8076" y="4688"/>
                    <a:pt x="7348" y="2344"/>
                    <a:pt x="6587" y="1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7466649" y="2273251"/>
              <a:ext cx="406379" cy="543997"/>
            </a:xfrm>
            <a:custGeom>
              <a:avLst/>
              <a:gdLst/>
              <a:ahLst/>
              <a:cxnLst/>
              <a:rect l="l" t="t" r="r" b="b"/>
              <a:pathLst>
                <a:path w="13492" h="18061" extrusionOk="0">
                  <a:moveTo>
                    <a:pt x="5208" y="1"/>
                  </a:moveTo>
                  <a:cubicBezTo>
                    <a:pt x="3842" y="1"/>
                    <a:pt x="2610" y="888"/>
                    <a:pt x="1774" y="2765"/>
                  </a:cubicBezTo>
                  <a:cubicBezTo>
                    <a:pt x="0" y="6723"/>
                    <a:pt x="5606" y="18061"/>
                    <a:pt x="5606" y="18061"/>
                  </a:cubicBezTo>
                  <a:lnTo>
                    <a:pt x="13206" y="15939"/>
                  </a:lnTo>
                  <a:cubicBezTo>
                    <a:pt x="13206" y="15939"/>
                    <a:pt x="13491" y="9194"/>
                    <a:pt x="10673" y="4348"/>
                  </a:cubicBezTo>
                  <a:cubicBezTo>
                    <a:pt x="9020" y="1527"/>
                    <a:pt x="7000" y="1"/>
                    <a:pt x="5208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7132799" y="2208674"/>
              <a:ext cx="413036" cy="189846"/>
            </a:xfrm>
            <a:custGeom>
              <a:avLst/>
              <a:gdLst/>
              <a:ahLst/>
              <a:cxnLst/>
              <a:rect l="l" t="t" r="r" b="b"/>
              <a:pathLst>
                <a:path w="13713" h="6303" extrusionOk="0">
                  <a:moveTo>
                    <a:pt x="0" y="0"/>
                  </a:moveTo>
                  <a:lnTo>
                    <a:pt x="982" y="1172"/>
                  </a:lnTo>
                  <a:cubicBezTo>
                    <a:pt x="2280" y="2755"/>
                    <a:pt x="4719" y="5669"/>
                    <a:pt x="9279" y="6239"/>
                  </a:cubicBezTo>
                  <a:cubicBezTo>
                    <a:pt x="9628" y="6271"/>
                    <a:pt x="9976" y="6302"/>
                    <a:pt x="10261" y="6302"/>
                  </a:cubicBezTo>
                  <a:cubicBezTo>
                    <a:pt x="12035" y="6302"/>
                    <a:pt x="12858" y="5542"/>
                    <a:pt x="13206" y="4909"/>
                  </a:cubicBezTo>
                  <a:cubicBezTo>
                    <a:pt x="13713" y="3990"/>
                    <a:pt x="13586" y="2882"/>
                    <a:pt x="13238" y="1900"/>
                  </a:cubicBezTo>
                  <a:cubicBezTo>
                    <a:pt x="13048" y="1394"/>
                    <a:pt x="12573" y="1014"/>
                    <a:pt x="12035" y="919"/>
                  </a:cubicBezTo>
                  <a:cubicBezTo>
                    <a:pt x="11971" y="887"/>
                    <a:pt x="11908" y="887"/>
                    <a:pt x="11813" y="855"/>
                  </a:cubicBezTo>
                  <a:cubicBezTo>
                    <a:pt x="11433" y="792"/>
                    <a:pt x="11021" y="729"/>
                    <a:pt x="10578" y="665"/>
                  </a:cubicBezTo>
                  <a:cubicBezTo>
                    <a:pt x="7791" y="222"/>
                    <a:pt x="3104" y="32"/>
                    <a:pt x="0" y="0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6920091" y="2511983"/>
              <a:ext cx="135480" cy="268068"/>
            </a:xfrm>
            <a:custGeom>
              <a:avLst/>
              <a:gdLst/>
              <a:ahLst/>
              <a:cxnLst/>
              <a:rect l="l" t="t" r="r" b="b"/>
              <a:pathLst>
                <a:path w="4498" h="8900" extrusionOk="0">
                  <a:moveTo>
                    <a:pt x="4307" y="1"/>
                  </a:moveTo>
                  <a:lnTo>
                    <a:pt x="63" y="1648"/>
                  </a:lnTo>
                  <a:cubicBezTo>
                    <a:pt x="63" y="1679"/>
                    <a:pt x="63" y="1743"/>
                    <a:pt x="63" y="1774"/>
                  </a:cubicBezTo>
                  <a:cubicBezTo>
                    <a:pt x="127" y="4244"/>
                    <a:pt x="95" y="6620"/>
                    <a:pt x="0" y="8900"/>
                  </a:cubicBezTo>
                  <a:cubicBezTo>
                    <a:pt x="4402" y="7095"/>
                    <a:pt x="4497" y="1616"/>
                    <a:pt x="4307" y="1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7"/>
            <p:cNvSpPr/>
            <p:nvPr/>
          </p:nvSpPr>
          <p:spPr>
            <a:xfrm>
              <a:off x="7187166" y="1991148"/>
              <a:ext cx="341772" cy="378548"/>
            </a:xfrm>
            <a:custGeom>
              <a:avLst/>
              <a:gdLst/>
              <a:ahLst/>
              <a:cxnLst/>
              <a:rect l="l" t="t" r="r" b="b"/>
              <a:pathLst>
                <a:path w="11347" h="12568" extrusionOk="0">
                  <a:moveTo>
                    <a:pt x="3174" y="0"/>
                  </a:moveTo>
                  <a:cubicBezTo>
                    <a:pt x="2664" y="0"/>
                    <a:pt x="2199" y="432"/>
                    <a:pt x="2249" y="983"/>
                  </a:cubicBezTo>
                  <a:cubicBezTo>
                    <a:pt x="2407" y="3359"/>
                    <a:pt x="1996" y="5924"/>
                    <a:pt x="190" y="7539"/>
                  </a:cubicBezTo>
                  <a:cubicBezTo>
                    <a:pt x="32" y="7665"/>
                    <a:pt x="0" y="7919"/>
                    <a:pt x="127" y="8077"/>
                  </a:cubicBezTo>
                  <a:cubicBezTo>
                    <a:pt x="1742" y="9946"/>
                    <a:pt x="3896" y="12036"/>
                    <a:pt x="7601" y="12511"/>
                  </a:cubicBezTo>
                  <a:cubicBezTo>
                    <a:pt x="7909" y="12549"/>
                    <a:pt x="8189" y="12567"/>
                    <a:pt x="8445" y="12567"/>
                  </a:cubicBezTo>
                  <a:cubicBezTo>
                    <a:pt x="11346" y="12567"/>
                    <a:pt x="11015" y="10234"/>
                    <a:pt x="10230" y="8837"/>
                  </a:cubicBezTo>
                  <a:cubicBezTo>
                    <a:pt x="10198" y="8742"/>
                    <a:pt x="10135" y="8711"/>
                    <a:pt x="10039" y="8679"/>
                  </a:cubicBezTo>
                  <a:cubicBezTo>
                    <a:pt x="6936" y="7570"/>
                    <a:pt x="7284" y="5449"/>
                    <a:pt x="7664" y="3105"/>
                  </a:cubicBezTo>
                  <a:cubicBezTo>
                    <a:pt x="7728" y="2598"/>
                    <a:pt x="7474" y="2123"/>
                    <a:pt x="7031" y="1870"/>
                  </a:cubicBezTo>
                  <a:lnTo>
                    <a:pt x="3579" y="97"/>
                  </a:lnTo>
                  <a:cubicBezTo>
                    <a:pt x="3447" y="30"/>
                    <a:pt x="3309" y="0"/>
                    <a:pt x="3174" y="0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7"/>
            <p:cNvSpPr/>
            <p:nvPr/>
          </p:nvSpPr>
          <p:spPr>
            <a:xfrm>
              <a:off x="7304483" y="2084670"/>
              <a:ext cx="112589" cy="98282"/>
            </a:xfrm>
            <a:custGeom>
              <a:avLst/>
              <a:gdLst/>
              <a:ahLst/>
              <a:cxnLst/>
              <a:rect l="l" t="t" r="r" b="b"/>
              <a:pathLst>
                <a:path w="3738" h="3263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159"/>
                    <a:pt x="127" y="349"/>
                    <a:pt x="191" y="507"/>
                  </a:cubicBezTo>
                  <a:cubicBezTo>
                    <a:pt x="697" y="1742"/>
                    <a:pt x="2123" y="2724"/>
                    <a:pt x="3643" y="3262"/>
                  </a:cubicBezTo>
                  <a:cubicBezTo>
                    <a:pt x="3421" y="2344"/>
                    <a:pt x="3579" y="1267"/>
                    <a:pt x="3738" y="1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7"/>
            <p:cNvSpPr/>
            <p:nvPr/>
          </p:nvSpPr>
          <p:spPr>
            <a:xfrm>
              <a:off x="7213882" y="1614346"/>
              <a:ext cx="476950" cy="529329"/>
            </a:xfrm>
            <a:custGeom>
              <a:avLst/>
              <a:gdLst/>
              <a:ahLst/>
              <a:cxnLst/>
              <a:rect l="l" t="t" r="r" b="b"/>
              <a:pathLst>
                <a:path w="15835" h="17574" extrusionOk="0">
                  <a:moveTo>
                    <a:pt x="8188" y="1"/>
                  </a:moveTo>
                  <a:cubicBezTo>
                    <a:pt x="5590" y="1"/>
                    <a:pt x="3087" y="1686"/>
                    <a:pt x="2249" y="4468"/>
                  </a:cubicBezTo>
                  <a:cubicBezTo>
                    <a:pt x="982" y="8775"/>
                    <a:pt x="0" y="11245"/>
                    <a:pt x="1362" y="14190"/>
                  </a:cubicBezTo>
                  <a:cubicBezTo>
                    <a:pt x="2406" y="16475"/>
                    <a:pt x="4477" y="17574"/>
                    <a:pt x="6589" y="17574"/>
                  </a:cubicBezTo>
                  <a:cubicBezTo>
                    <a:pt x="8576" y="17574"/>
                    <a:pt x="10601" y="16601"/>
                    <a:pt x="11844" y="14728"/>
                  </a:cubicBezTo>
                  <a:cubicBezTo>
                    <a:pt x="14125" y="11277"/>
                    <a:pt x="15835" y="4784"/>
                    <a:pt x="12288" y="1618"/>
                  </a:cubicBezTo>
                  <a:cubicBezTo>
                    <a:pt x="11065" y="507"/>
                    <a:pt x="9613" y="1"/>
                    <a:pt x="8188" y="1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7"/>
            <p:cNvSpPr/>
            <p:nvPr/>
          </p:nvSpPr>
          <p:spPr>
            <a:xfrm>
              <a:off x="7201473" y="1599136"/>
              <a:ext cx="255930" cy="279724"/>
            </a:xfrm>
            <a:custGeom>
              <a:avLst/>
              <a:gdLst/>
              <a:ahLst/>
              <a:cxnLst/>
              <a:rect l="l" t="t" r="r" b="b"/>
              <a:pathLst>
                <a:path w="8497" h="9287" extrusionOk="0">
                  <a:moveTo>
                    <a:pt x="4402" y="1"/>
                  </a:moveTo>
                  <a:cubicBezTo>
                    <a:pt x="0" y="1"/>
                    <a:pt x="190" y="8361"/>
                    <a:pt x="1647" y="9121"/>
                  </a:cubicBezTo>
                  <a:cubicBezTo>
                    <a:pt x="1860" y="9234"/>
                    <a:pt x="2078" y="9287"/>
                    <a:pt x="2298" y="9287"/>
                  </a:cubicBezTo>
                  <a:cubicBezTo>
                    <a:pt x="5222" y="9287"/>
                    <a:pt x="8496" y="1"/>
                    <a:pt x="4402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7"/>
            <p:cNvSpPr/>
            <p:nvPr/>
          </p:nvSpPr>
          <p:spPr>
            <a:xfrm>
              <a:off x="7183340" y="1757477"/>
              <a:ext cx="120239" cy="167527"/>
            </a:xfrm>
            <a:custGeom>
              <a:avLst/>
              <a:gdLst/>
              <a:ahLst/>
              <a:cxnLst/>
              <a:rect l="l" t="t" r="r" b="b"/>
              <a:pathLst>
                <a:path w="3992" h="5562" extrusionOk="0">
                  <a:moveTo>
                    <a:pt x="1913" y="0"/>
                  </a:moveTo>
                  <a:cubicBezTo>
                    <a:pt x="892" y="0"/>
                    <a:pt x="58" y="894"/>
                    <a:pt x="32" y="1996"/>
                  </a:cubicBezTo>
                  <a:cubicBezTo>
                    <a:pt x="1" y="3231"/>
                    <a:pt x="507" y="4339"/>
                    <a:pt x="1204" y="5068"/>
                  </a:cubicBezTo>
                  <a:cubicBezTo>
                    <a:pt x="1537" y="5411"/>
                    <a:pt x="1855" y="5561"/>
                    <a:pt x="2143" y="5561"/>
                  </a:cubicBezTo>
                  <a:cubicBezTo>
                    <a:pt x="2760" y="5561"/>
                    <a:pt x="3247" y="4877"/>
                    <a:pt x="3484" y="3928"/>
                  </a:cubicBezTo>
                  <a:cubicBezTo>
                    <a:pt x="3801" y="2693"/>
                    <a:pt x="3991" y="697"/>
                    <a:pt x="2661" y="159"/>
                  </a:cubicBezTo>
                  <a:cubicBezTo>
                    <a:pt x="2407" y="50"/>
                    <a:pt x="2155" y="0"/>
                    <a:pt x="1913" y="0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7"/>
            <p:cNvSpPr/>
            <p:nvPr/>
          </p:nvSpPr>
          <p:spPr>
            <a:xfrm>
              <a:off x="7451378" y="1834072"/>
              <a:ext cx="32469" cy="38584"/>
            </a:xfrm>
            <a:custGeom>
              <a:avLst/>
              <a:gdLst/>
              <a:ahLst/>
              <a:cxnLst/>
              <a:rect l="l" t="t" r="r" b="b"/>
              <a:pathLst>
                <a:path w="1078" h="1281" extrusionOk="0">
                  <a:moveTo>
                    <a:pt x="652" y="1"/>
                  </a:moveTo>
                  <a:cubicBezTo>
                    <a:pt x="453" y="1"/>
                    <a:pt x="234" y="204"/>
                    <a:pt x="127" y="498"/>
                  </a:cubicBezTo>
                  <a:cubicBezTo>
                    <a:pt x="1" y="846"/>
                    <a:pt x="96" y="1163"/>
                    <a:pt x="317" y="1258"/>
                  </a:cubicBezTo>
                  <a:cubicBezTo>
                    <a:pt x="352" y="1273"/>
                    <a:pt x="389" y="1280"/>
                    <a:pt x="426" y="1280"/>
                  </a:cubicBezTo>
                  <a:cubicBezTo>
                    <a:pt x="625" y="1280"/>
                    <a:pt x="844" y="1076"/>
                    <a:pt x="951" y="783"/>
                  </a:cubicBezTo>
                  <a:cubicBezTo>
                    <a:pt x="1077" y="435"/>
                    <a:pt x="982" y="86"/>
                    <a:pt x="761" y="23"/>
                  </a:cubicBezTo>
                  <a:cubicBezTo>
                    <a:pt x="726" y="8"/>
                    <a:pt x="689" y="1"/>
                    <a:pt x="652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7"/>
            <p:cNvSpPr/>
            <p:nvPr/>
          </p:nvSpPr>
          <p:spPr>
            <a:xfrm>
              <a:off x="7579207" y="1883679"/>
              <a:ext cx="32469" cy="38554"/>
            </a:xfrm>
            <a:custGeom>
              <a:avLst/>
              <a:gdLst/>
              <a:ahLst/>
              <a:cxnLst/>
              <a:rect l="l" t="t" r="r" b="b"/>
              <a:pathLst>
                <a:path w="1078" h="1280" extrusionOk="0">
                  <a:moveTo>
                    <a:pt x="652" y="1"/>
                  </a:moveTo>
                  <a:cubicBezTo>
                    <a:pt x="453" y="1"/>
                    <a:pt x="234" y="204"/>
                    <a:pt x="127" y="498"/>
                  </a:cubicBezTo>
                  <a:cubicBezTo>
                    <a:pt x="0" y="846"/>
                    <a:pt x="64" y="1194"/>
                    <a:pt x="317" y="1258"/>
                  </a:cubicBezTo>
                  <a:cubicBezTo>
                    <a:pt x="352" y="1273"/>
                    <a:pt x="388" y="1280"/>
                    <a:pt x="426" y="1280"/>
                  </a:cubicBezTo>
                  <a:cubicBezTo>
                    <a:pt x="625" y="1280"/>
                    <a:pt x="844" y="1076"/>
                    <a:pt x="950" y="783"/>
                  </a:cubicBezTo>
                  <a:cubicBezTo>
                    <a:pt x="1077" y="466"/>
                    <a:pt x="982" y="118"/>
                    <a:pt x="760" y="23"/>
                  </a:cubicBezTo>
                  <a:cubicBezTo>
                    <a:pt x="726" y="8"/>
                    <a:pt x="689" y="1"/>
                    <a:pt x="652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7"/>
            <p:cNvSpPr/>
            <p:nvPr/>
          </p:nvSpPr>
          <p:spPr>
            <a:xfrm>
              <a:off x="7503847" y="1889131"/>
              <a:ext cx="53433" cy="109034"/>
            </a:xfrm>
            <a:custGeom>
              <a:avLst/>
              <a:gdLst/>
              <a:ahLst/>
              <a:cxnLst/>
              <a:rect l="l" t="t" r="r" b="b"/>
              <a:pathLst>
                <a:path w="1774" h="3620" extrusionOk="0">
                  <a:moveTo>
                    <a:pt x="1204" y="0"/>
                  </a:moveTo>
                  <a:lnTo>
                    <a:pt x="1" y="3230"/>
                  </a:lnTo>
                  <a:cubicBezTo>
                    <a:pt x="1" y="3230"/>
                    <a:pt x="585" y="3620"/>
                    <a:pt x="1234" y="3620"/>
                  </a:cubicBezTo>
                  <a:cubicBezTo>
                    <a:pt x="1413" y="3620"/>
                    <a:pt x="1596" y="3590"/>
                    <a:pt x="1774" y="3515"/>
                  </a:cubicBezTo>
                  <a:cubicBezTo>
                    <a:pt x="1236" y="2249"/>
                    <a:pt x="1204" y="0"/>
                    <a:pt x="1204" y="0"/>
                  </a:cubicBezTo>
                  <a:close/>
                </a:path>
              </a:pathLst>
            </a:custGeom>
            <a:solidFill>
              <a:srgbClr val="FF8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7"/>
            <p:cNvSpPr/>
            <p:nvPr/>
          </p:nvSpPr>
          <p:spPr>
            <a:xfrm>
              <a:off x="7424692" y="1960666"/>
              <a:ext cx="69637" cy="59547"/>
            </a:xfrm>
            <a:custGeom>
              <a:avLst/>
              <a:gdLst/>
              <a:ahLst/>
              <a:cxnLst/>
              <a:rect l="l" t="t" r="r" b="b"/>
              <a:pathLst>
                <a:path w="2312" h="1977" extrusionOk="0">
                  <a:moveTo>
                    <a:pt x="63" y="0"/>
                  </a:moveTo>
                  <a:cubicBezTo>
                    <a:pt x="32" y="32"/>
                    <a:pt x="0" y="95"/>
                    <a:pt x="0" y="159"/>
                  </a:cubicBezTo>
                  <a:cubicBezTo>
                    <a:pt x="32" y="190"/>
                    <a:pt x="412" y="1299"/>
                    <a:pt x="1710" y="1837"/>
                  </a:cubicBezTo>
                  <a:cubicBezTo>
                    <a:pt x="1837" y="1869"/>
                    <a:pt x="1995" y="1932"/>
                    <a:pt x="2153" y="1964"/>
                  </a:cubicBezTo>
                  <a:cubicBezTo>
                    <a:pt x="2170" y="1972"/>
                    <a:pt x="2187" y="1976"/>
                    <a:pt x="2203" y="1976"/>
                  </a:cubicBezTo>
                  <a:cubicBezTo>
                    <a:pt x="2246" y="1976"/>
                    <a:pt x="2280" y="1947"/>
                    <a:pt x="2280" y="1900"/>
                  </a:cubicBezTo>
                  <a:cubicBezTo>
                    <a:pt x="2312" y="1837"/>
                    <a:pt x="2280" y="1774"/>
                    <a:pt x="2217" y="1774"/>
                  </a:cubicBezTo>
                  <a:cubicBezTo>
                    <a:pt x="665" y="1362"/>
                    <a:pt x="222" y="95"/>
                    <a:pt x="222" y="64"/>
                  </a:cubicBezTo>
                  <a:cubicBezTo>
                    <a:pt x="190" y="32"/>
                    <a:pt x="127" y="0"/>
                    <a:pt x="63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7"/>
            <p:cNvSpPr/>
            <p:nvPr/>
          </p:nvSpPr>
          <p:spPr>
            <a:xfrm>
              <a:off x="7445655" y="1776091"/>
              <a:ext cx="66806" cy="23162"/>
            </a:xfrm>
            <a:custGeom>
              <a:avLst/>
              <a:gdLst/>
              <a:ahLst/>
              <a:cxnLst/>
              <a:rect l="l" t="t" r="r" b="b"/>
              <a:pathLst>
                <a:path w="2218" h="769" extrusionOk="0">
                  <a:moveTo>
                    <a:pt x="1331" y="1"/>
                  </a:moveTo>
                  <a:cubicBezTo>
                    <a:pt x="991" y="1"/>
                    <a:pt x="566" y="82"/>
                    <a:pt x="127" y="364"/>
                  </a:cubicBezTo>
                  <a:cubicBezTo>
                    <a:pt x="32" y="428"/>
                    <a:pt x="1" y="586"/>
                    <a:pt x="64" y="681"/>
                  </a:cubicBezTo>
                  <a:cubicBezTo>
                    <a:pt x="96" y="713"/>
                    <a:pt x="96" y="744"/>
                    <a:pt x="159" y="744"/>
                  </a:cubicBezTo>
                  <a:cubicBezTo>
                    <a:pt x="191" y="760"/>
                    <a:pt x="222" y="768"/>
                    <a:pt x="254" y="768"/>
                  </a:cubicBezTo>
                  <a:cubicBezTo>
                    <a:pt x="286" y="768"/>
                    <a:pt x="317" y="760"/>
                    <a:pt x="349" y="744"/>
                  </a:cubicBezTo>
                  <a:cubicBezTo>
                    <a:pt x="713" y="512"/>
                    <a:pt x="1063" y="446"/>
                    <a:pt x="1338" y="446"/>
                  </a:cubicBezTo>
                  <a:cubicBezTo>
                    <a:pt x="1663" y="446"/>
                    <a:pt x="1884" y="537"/>
                    <a:pt x="1901" y="554"/>
                  </a:cubicBezTo>
                  <a:cubicBezTo>
                    <a:pt x="1918" y="560"/>
                    <a:pt x="1936" y="563"/>
                    <a:pt x="1954" y="563"/>
                  </a:cubicBezTo>
                  <a:cubicBezTo>
                    <a:pt x="2039" y="563"/>
                    <a:pt x="2134" y="506"/>
                    <a:pt x="2186" y="428"/>
                  </a:cubicBezTo>
                  <a:cubicBezTo>
                    <a:pt x="2218" y="333"/>
                    <a:pt x="2186" y="206"/>
                    <a:pt x="2059" y="143"/>
                  </a:cubicBezTo>
                  <a:cubicBezTo>
                    <a:pt x="2042" y="125"/>
                    <a:pt x="1752" y="1"/>
                    <a:pt x="133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7"/>
            <p:cNvSpPr/>
            <p:nvPr/>
          </p:nvSpPr>
          <p:spPr>
            <a:xfrm>
              <a:off x="7627851" y="1820096"/>
              <a:ext cx="41987" cy="57620"/>
            </a:xfrm>
            <a:custGeom>
              <a:avLst/>
              <a:gdLst/>
              <a:ahLst/>
              <a:cxnLst/>
              <a:rect l="l" t="t" r="r" b="b"/>
              <a:pathLst>
                <a:path w="1394" h="1913" extrusionOk="0">
                  <a:moveTo>
                    <a:pt x="241" y="0"/>
                  </a:moveTo>
                  <a:cubicBezTo>
                    <a:pt x="163" y="0"/>
                    <a:pt x="80" y="36"/>
                    <a:pt x="32" y="107"/>
                  </a:cubicBezTo>
                  <a:cubicBezTo>
                    <a:pt x="1" y="234"/>
                    <a:pt x="32" y="360"/>
                    <a:pt x="127" y="392"/>
                  </a:cubicBezTo>
                  <a:cubicBezTo>
                    <a:pt x="159" y="424"/>
                    <a:pt x="856" y="804"/>
                    <a:pt x="951" y="1722"/>
                  </a:cubicBezTo>
                  <a:cubicBezTo>
                    <a:pt x="951" y="1785"/>
                    <a:pt x="982" y="1849"/>
                    <a:pt x="1046" y="1912"/>
                  </a:cubicBezTo>
                  <a:lnTo>
                    <a:pt x="1172" y="1912"/>
                  </a:lnTo>
                  <a:cubicBezTo>
                    <a:pt x="1299" y="1912"/>
                    <a:pt x="1394" y="1817"/>
                    <a:pt x="1362" y="1690"/>
                  </a:cubicBezTo>
                  <a:cubicBezTo>
                    <a:pt x="1236" y="519"/>
                    <a:pt x="381" y="44"/>
                    <a:pt x="317" y="12"/>
                  </a:cubicBezTo>
                  <a:cubicBezTo>
                    <a:pt x="293" y="4"/>
                    <a:pt x="268" y="0"/>
                    <a:pt x="241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7"/>
            <p:cNvSpPr/>
            <p:nvPr/>
          </p:nvSpPr>
          <p:spPr>
            <a:xfrm>
              <a:off x="6716902" y="2295450"/>
              <a:ext cx="697308" cy="730530"/>
            </a:xfrm>
            <a:custGeom>
              <a:avLst/>
              <a:gdLst/>
              <a:ahLst/>
              <a:cxnLst/>
              <a:rect l="l" t="t" r="r" b="b"/>
              <a:pathLst>
                <a:path w="23151" h="24254" extrusionOk="0">
                  <a:moveTo>
                    <a:pt x="7949" y="1"/>
                  </a:moveTo>
                  <a:cubicBezTo>
                    <a:pt x="7633" y="444"/>
                    <a:pt x="7379" y="793"/>
                    <a:pt x="7126" y="1173"/>
                  </a:cubicBezTo>
                  <a:cubicBezTo>
                    <a:pt x="6873" y="1553"/>
                    <a:pt x="6619" y="1933"/>
                    <a:pt x="6366" y="2313"/>
                  </a:cubicBezTo>
                  <a:cubicBezTo>
                    <a:pt x="5891" y="3105"/>
                    <a:pt x="5416" y="3865"/>
                    <a:pt x="4973" y="4656"/>
                  </a:cubicBezTo>
                  <a:cubicBezTo>
                    <a:pt x="4086" y="6240"/>
                    <a:pt x="3294" y="7855"/>
                    <a:pt x="2566" y="9565"/>
                  </a:cubicBezTo>
                  <a:cubicBezTo>
                    <a:pt x="1837" y="11243"/>
                    <a:pt x="1236" y="13017"/>
                    <a:pt x="761" y="14854"/>
                  </a:cubicBezTo>
                  <a:cubicBezTo>
                    <a:pt x="539" y="15772"/>
                    <a:pt x="349" y="16722"/>
                    <a:pt x="222" y="17704"/>
                  </a:cubicBezTo>
                  <a:cubicBezTo>
                    <a:pt x="159" y="17957"/>
                    <a:pt x="159" y="18179"/>
                    <a:pt x="127" y="18432"/>
                  </a:cubicBezTo>
                  <a:lnTo>
                    <a:pt x="64" y="18812"/>
                  </a:lnTo>
                  <a:lnTo>
                    <a:pt x="64" y="19002"/>
                  </a:lnTo>
                  <a:lnTo>
                    <a:pt x="32" y="19319"/>
                  </a:lnTo>
                  <a:cubicBezTo>
                    <a:pt x="1" y="19731"/>
                    <a:pt x="32" y="20269"/>
                    <a:pt x="191" y="20871"/>
                  </a:cubicBezTo>
                  <a:cubicBezTo>
                    <a:pt x="317" y="21504"/>
                    <a:pt x="666" y="22201"/>
                    <a:pt x="1172" y="22771"/>
                  </a:cubicBezTo>
                  <a:cubicBezTo>
                    <a:pt x="1679" y="23341"/>
                    <a:pt x="2312" y="23689"/>
                    <a:pt x="2851" y="23879"/>
                  </a:cubicBezTo>
                  <a:cubicBezTo>
                    <a:pt x="3389" y="24101"/>
                    <a:pt x="3833" y="24164"/>
                    <a:pt x="4244" y="24228"/>
                  </a:cubicBezTo>
                  <a:cubicBezTo>
                    <a:pt x="4465" y="24245"/>
                    <a:pt x="4674" y="24253"/>
                    <a:pt x="4872" y="24253"/>
                  </a:cubicBezTo>
                  <a:cubicBezTo>
                    <a:pt x="5385" y="24253"/>
                    <a:pt x="5828" y="24201"/>
                    <a:pt x="6239" y="24133"/>
                  </a:cubicBezTo>
                  <a:cubicBezTo>
                    <a:pt x="7379" y="23943"/>
                    <a:pt x="8298" y="23658"/>
                    <a:pt x="9216" y="23341"/>
                  </a:cubicBezTo>
                  <a:cubicBezTo>
                    <a:pt x="10990" y="22676"/>
                    <a:pt x="12637" y="21916"/>
                    <a:pt x="14188" y="21092"/>
                  </a:cubicBezTo>
                  <a:cubicBezTo>
                    <a:pt x="17355" y="19446"/>
                    <a:pt x="20269" y="17609"/>
                    <a:pt x="23151" y="15550"/>
                  </a:cubicBezTo>
                  <a:lnTo>
                    <a:pt x="21441" y="12605"/>
                  </a:lnTo>
                  <a:cubicBezTo>
                    <a:pt x="19889" y="13270"/>
                    <a:pt x="18337" y="13967"/>
                    <a:pt x="16785" y="14600"/>
                  </a:cubicBezTo>
                  <a:cubicBezTo>
                    <a:pt x="15233" y="15265"/>
                    <a:pt x="13682" y="15899"/>
                    <a:pt x="12130" y="16469"/>
                  </a:cubicBezTo>
                  <a:cubicBezTo>
                    <a:pt x="10578" y="17039"/>
                    <a:pt x="9026" y="17577"/>
                    <a:pt x="7538" y="17926"/>
                  </a:cubicBezTo>
                  <a:cubicBezTo>
                    <a:pt x="7221" y="18021"/>
                    <a:pt x="6873" y="18084"/>
                    <a:pt x="6556" y="18147"/>
                  </a:cubicBezTo>
                  <a:cubicBezTo>
                    <a:pt x="6714" y="17641"/>
                    <a:pt x="6841" y="17166"/>
                    <a:pt x="6999" y="16659"/>
                  </a:cubicBezTo>
                  <a:cubicBezTo>
                    <a:pt x="7474" y="15202"/>
                    <a:pt x="8108" y="13745"/>
                    <a:pt x="8773" y="12320"/>
                  </a:cubicBezTo>
                  <a:cubicBezTo>
                    <a:pt x="9438" y="10895"/>
                    <a:pt x="10198" y="9470"/>
                    <a:pt x="10990" y="8077"/>
                  </a:cubicBezTo>
                  <a:cubicBezTo>
                    <a:pt x="11401" y="7380"/>
                    <a:pt x="11813" y="6683"/>
                    <a:pt x="12256" y="6018"/>
                  </a:cubicBezTo>
                  <a:lnTo>
                    <a:pt x="12890" y="5005"/>
                  </a:lnTo>
                  <a:cubicBezTo>
                    <a:pt x="13112" y="4688"/>
                    <a:pt x="13333" y="4308"/>
                    <a:pt x="13523" y="4055"/>
                  </a:cubicBezTo>
                  <a:lnTo>
                    <a:pt x="7949" y="1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7"/>
            <p:cNvSpPr/>
            <p:nvPr/>
          </p:nvSpPr>
          <p:spPr>
            <a:xfrm>
              <a:off x="6771269" y="2215662"/>
              <a:ext cx="461258" cy="484269"/>
            </a:xfrm>
            <a:custGeom>
              <a:avLst/>
              <a:gdLst/>
              <a:ahLst/>
              <a:cxnLst/>
              <a:rect l="l" t="t" r="r" b="b"/>
              <a:pathLst>
                <a:path w="15314" h="16078" extrusionOk="0">
                  <a:moveTo>
                    <a:pt x="8978" y="1"/>
                  </a:moveTo>
                  <a:cubicBezTo>
                    <a:pt x="8591" y="1"/>
                    <a:pt x="8184" y="28"/>
                    <a:pt x="7760" y="85"/>
                  </a:cubicBezTo>
                  <a:cubicBezTo>
                    <a:pt x="3484" y="655"/>
                    <a:pt x="1" y="13259"/>
                    <a:pt x="1" y="13259"/>
                  </a:cubicBezTo>
                  <a:lnTo>
                    <a:pt x="8678" y="16078"/>
                  </a:lnTo>
                  <a:cubicBezTo>
                    <a:pt x="8678" y="16078"/>
                    <a:pt x="9976" y="13386"/>
                    <a:pt x="12637" y="8445"/>
                  </a:cubicBezTo>
                  <a:cubicBezTo>
                    <a:pt x="15314" y="3528"/>
                    <a:pt x="13365" y="1"/>
                    <a:pt x="8978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7"/>
            <p:cNvSpPr/>
            <p:nvPr/>
          </p:nvSpPr>
          <p:spPr>
            <a:xfrm>
              <a:off x="7324513" y="2601650"/>
              <a:ext cx="256622" cy="177015"/>
            </a:xfrm>
            <a:custGeom>
              <a:avLst/>
              <a:gdLst/>
              <a:ahLst/>
              <a:cxnLst/>
              <a:rect l="l" t="t" r="r" b="b"/>
              <a:pathLst>
                <a:path w="8520" h="5877" extrusionOk="0">
                  <a:moveTo>
                    <a:pt x="4213" y="1"/>
                  </a:moveTo>
                  <a:cubicBezTo>
                    <a:pt x="3801" y="1"/>
                    <a:pt x="3421" y="127"/>
                    <a:pt x="3136" y="381"/>
                  </a:cubicBezTo>
                  <a:lnTo>
                    <a:pt x="1" y="3073"/>
                  </a:lnTo>
                  <a:lnTo>
                    <a:pt x="1236" y="5543"/>
                  </a:lnTo>
                  <a:cubicBezTo>
                    <a:pt x="1571" y="5779"/>
                    <a:pt x="1946" y="5876"/>
                    <a:pt x="2337" y="5876"/>
                  </a:cubicBezTo>
                  <a:cubicBezTo>
                    <a:pt x="4090" y="5876"/>
                    <a:pt x="6145" y="3928"/>
                    <a:pt x="6145" y="3928"/>
                  </a:cubicBezTo>
                  <a:lnTo>
                    <a:pt x="7253" y="3643"/>
                  </a:lnTo>
                  <a:cubicBezTo>
                    <a:pt x="8140" y="3453"/>
                    <a:pt x="8520" y="2439"/>
                    <a:pt x="8045" y="1679"/>
                  </a:cubicBezTo>
                  <a:lnTo>
                    <a:pt x="7380" y="697"/>
                  </a:lnTo>
                  <a:cubicBezTo>
                    <a:pt x="7158" y="381"/>
                    <a:pt x="6778" y="159"/>
                    <a:pt x="6366" y="127"/>
                  </a:cubicBezTo>
                  <a:lnTo>
                    <a:pt x="4213" y="1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7469510" y="2612945"/>
              <a:ext cx="261381" cy="313188"/>
            </a:xfrm>
            <a:custGeom>
              <a:avLst/>
              <a:gdLst/>
              <a:ahLst/>
              <a:cxnLst/>
              <a:rect l="l" t="t" r="r" b="b"/>
              <a:pathLst>
                <a:path w="8678" h="10398" extrusionOk="0">
                  <a:moveTo>
                    <a:pt x="4325" y="1"/>
                  </a:moveTo>
                  <a:cubicBezTo>
                    <a:pt x="4093" y="1"/>
                    <a:pt x="3854" y="126"/>
                    <a:pt x="3769" y="354"/>
                  </a:cubicBezTo>
                  <a:lnTo>
                    <a:pt x="127" y="9000"/>
                  </a:lnTo>
                  <a:cubicBezTo>
                    <a:pt x="0" y="9348"/>
                    <a:pt x="222" y="9760"/>
                    <a:pt x="602" y="9823"/>
                  </a:cubicBezTo>
                  <a:lnTo>
                    <a:pt x="4276" y="10393"/>
                  </a:lnTo>
                  <a:cubicBezTo>
                    <a:pt x="4297" y="10396"/>
                    <a:pt x="4319" y="10397"/>
                    <a:pt x="4341" y="10397"/>
                  </a:cubicBezTo>
                  <a:cubicBezTo>
                    <a:pt x="4576" y="10397"/>
                    <a:pt x="4822" y="10245"/>
                    <a:pt x="4909" y="10013"/>
                  </a:cubicBezTo>
                  <a:lnTo>
                    <a:pt x="8551" y="1367"/>
                  </a:lnTo>
                  <a:cubicBezTo>
                    <a:pt x="8678" y="1019"/>
                    <a:pt x="8456" y="639"/>
                    <a:pt x="8076" y="576"/>
                  </a:cubicBezTo>
                  <a:lnTo>
                    <a:pt x="4402" y="6"/>
                  </a:lnTo>
                  <a:cubicBezTo>
                    <a:pt x="4377" y="3"/>
                    <a:pt x="4351" y="1"/>
                    <a:pt x="4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7483817" y="2614872"/>
              <a:ext cx="262345" cy="313188"/>
            </a:xfrm>
            <a:custGeom>
              <a:avLst/>
              <a:gdLst/>
              <a:ahLst/>
              <a:cxnLst/>
              <a:rect l="l" t="t" r="r" b="b"/>
              <a:pathLst>
                <a:path w="8710" h="10398" extrusionOk="0">
                  <a:moveTo>
                    <a:pt x="4349" y="0"/>
                  </a:moveTo>
                  <a:cubicBezTo>
                    <a:pt x="4100" y="0"/>
                    <a:pt x="3886" y="126"/>
                    <a:pt x="3801" y="353"/>
                  </a:cubicBezTo>
                  <a:lnTo>
                    <a:pt x="159" y="8999"/>
                  </a:lnTo>
                  <a:cubicBezTo>
                    <a:pt x="0" y="9379"/>
                    <a:pt x="222" y="9759"/>
                    <a:pt x="602" y="9822"/>
                  </a:cubicBezTo>
                  <a:lnTo>
                    <a:pt x="4307" y="10392"/>
                  </a:lnTo>
                  <a:cubicBezTo>
                    <a:pt x="4333" y="10396"/>
                    <a:pt x="4359" y="10397"/>
                    <a:pt x="4384" y="10397"/>
                  </a:cubicBezTo>
                  <a:cubicBezTo>
                    <a:pt x="4611" y="10397"/>
                    <a:pt x="4827" y="10272"/>
                    <a:pt x="4941" y="10044"/>
                  </a:cubicBezTo>
                  <a:lnTo>
                    <a:pt x="8551" y="1398"/>
                  </a:lnTo>
                  <a:cubicBezTo>
                    <a:pt x="8709" y="1018"/>
                    <a:pt x="8488" y="638"/>
                    <a:pt x="8108" y="575"/>
                  </a:cubicBezTo>
                  <a:lnTo>
                    <a:pt x="4434" y="5"/>
                  </a:lnTo>
                  <a:cubicBezTo>
                    <a:pt x="4405" y="2"/>
                    <a:pt x="4377" y="0"/>
                    <a:pt x="434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7535323" y="2760954"/>
              <a:ext cx="178401" cy="203190"/>
            </a:xfrm>
            <a:custGeom>
              <a:avLst/>
              <a:gdLst/>
              <a:ahLst/>
              <a:cxnLst/>
              <a:rect l="l" t="t" r="r" b="b"/>
              <a:pathLst>
                <a:path w="5923" h="6746" extrusionOk="0">
                  <a:moveTo>
                    <a:pt x="2091" y="0"/>
                  </a:moveTo>
                  <a:lnTo>
                    <a:pt x="1" y="4687"/>
                  </a:lnTo>
                  <a:cubicBezTo>
                    <a:pt x="1" y="4687"/>
                    <a:pt x="1236" y="6461"/>
                    <a:pt x="3326" y="6746"/>
                  </a:cubicBezTo>
                  <a:lnTo>
                    <a:pt x="5923" y="4592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7465113" y="2740202"/>
              <a:ext cx="134154" cy="161955"/>
            </a:xfrm>
            <a:custGeom>
              <a:avLst/>
              <a:gdLst/>
              <a:ahLst/>
              <a:cxnLst/>
              <a:rect l="l" t="t" r="r" b="b"/>
              <a:pathLst>
                <a:path w="4454" h="5377" extrusionOk="0">
                  <a:moveTo>
                    <a:pt x="1249" y="1"/>
                  </a:moveTo>
                  <a:cubicBezTo>
                    <a:pt x="579" y="1"/>
                    <a:pt x="1" y="611"/>
                    <a:pt x="115" y="1323"/>
                  </a:cubicBezTo>
                  <a:lnTo>
                    <a:pt x="336" y="2875"/>
                  </a:lnTo>
                  <a:cubicBezTo>
                    <a:pt x="400" y="3350"/>
                    <a:pt x="621" y="3825"/>
                    <a:pt x="1002" y="4141"/>
                  </a:cubicBezTo>
                  <a:lnTo>
                    <a:pt x="2332" y="5376"/>
                  </a:lnTo>
                  <a:lnTo>
                    <a:pt x="4453" y="689"/>
                  </a:lnTo>
                  <a:lnTo>
                    <a:pt x="1477" y="24"/>
                  </a:lnTo>
                  <a:cubicBezTo>
                    <a:pt x="1400" y="8"/>
                    <a:pt x="1324" y="1"/>
                    <a:pt x="1249" y="1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7461137" y="1652930"/>
              <a:ext cx="239243" cy="145781"/>
            </a:xfrm>
            <a:custGeom>
              <a:avLst/>
              <a:gdLst/>
              <a:ahLst/>
              <a:cxnLst/>
              <a:rect l="l" t="t" r="r" b="b"/>
              <a:pathLst>
                <a:path w="7943" h="4840" extrusionOk="0">
                  <a:moveTo>
                    <a:pt x="3752" y="1"/>
                  </a:moveTo>
                  <a:cubicBezTo>
                    <a:pt x="2353" y="1"/>
                    <a:pt x="1086" y="398"/>
                    <a:pt x="848" y="938"/>
                  </a:cubicBezTo>
                  <a:cubicBezTo>
                    <a:pt x="1" y="2782"/>
                    <a:pt x="3466" y="4839"/>
                    <a:pt x="5850" y="4839"/>
                  </a:cubicBezTo>
                  <a:cubicBezTo>
                    <a:pt x="7028" y="4839"/>
                    <a:pt x="7942" y="4338"/>
                    <a:pt x="7942" y="3060"/>
                  </a:cubicBezTo>
                  <a:cubicBezTo>
                    <a:pt x="7942" y="785"/>
                    <a:pt x="5717" y="1"/>
                    <a:pt x="3752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7311531" y="1575582"/>
              <a:ext cx="430957" cy="156202"/>
            </a:xfrm>
            <a:custGeom>
              <a:avLst/>
              <a:gdLst/>
              <a:ahLst/>
              <a:cxnLst/>
              <a:rect l="l" t="t" r="r" b="b"/>
              <a:pathLst>
                <a:path w="14308" h="5186" extrusionOk="0">
                  <a:moveTo>
                    <a:pt x="8266" y="1"/>
                  </a:moveTo>
                  <a:cubicBezTo>
                    <a:pt x="4761" y="1"/>
                    <a:pt x="903" y="1029"/>
                    <a:pt x="622" y="1891"/>
                  </a:cubicBezTo>
                  <a:cubicBezTo>
                    <a:pt x="0" y="3792"/>
                    <a:pt x="4799" y="5186"/>
                    <a:pt x="8823" y="5186"/>
                  </a:cubicBezTo>
                  <a:cubicBezTo>
                    <a:pt x="11773" y="5186"/>
                    <a:pt x="14308" y="4436"/>
                    <a:pt x="13986" y="2588"/>
                  </a:cubicBezTo>
                  <a:cubicBezTo>
                    <a:pt x="13648" y="659"/>
                    <a:pt x="11070" y="1"/>
                    <a:pt x="8266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7451981" y="1520342"/>
              <a:ext cx="270839" cy="167949"/>
            </a:xfrm>
            <a:custGeom>
              <a:avLst/>
              <a:gdLst/>
              <a:ahLst/>
              <a:cxnLst/>
              <a:rect l="l" t="t" r="r" b="b"/>
              <a:pathLst>
                <a:path w="8992" h="5576" extrusionOk="0">
                  <a:moveTo>
                    <a:pt x="4976" y="1"/>
                  </a:moveTo>
                  <a:cubicBezTo>
                    <a:pt x="2459" y="1"/>
                    <a:pt x="0" y="3624"/>
                    <a:pt x="487" y="4675"/>
                  </a:cubicBezTo>
                  <a:cubicBezTo>
                    <a:pt x="780" y="5311"/>
                    <a:pt x="1426" y="5576"/>
                    <a:pt x="2212" y="5576"/>
                  </a:cubicBezTo>
                  <a:cubicBezTo>
                    <a:pt x="4830" y="5576"/>
                    <a:pt x="8992" y="2634"/>
                    <a:pt x="6726" y="685"/>
                  </a:cubicBezTo>
                  <a:cubicBezTo>
                    <a:pt x="6165" y="202"/>
                    <a:pt x="5569" y="1"/>
                    <a:pt x="4976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6300071" y="1280556"/>
              <a:ext cx="2137647" cy="2138580"/>
            </a:xfrm>
            <a:custGeom>
              <a:avLst/>
              <a:gdLst/>
              <a:ahLst/>
              <a:cxnLst/>
              <a:rect l="l" t="t" r="r" b="b"/>
              <a:pathLst>
                <a:path w="70971" h="71002" extrusionOk="0">
                  <a:moveTo>
                    <a:pt x="34963" y="0"/>
                  </a:moveTo>
                  <a:cubicBezTo>
                    <a:pt x="34868" y="32"/>
                    <a:pt x="34773" y="95"/>
                    <a:pt x="34773" y="222"/>
                  </a:cubicBezTo>
                  <a:cubicBezTo>
                    <a:pt x="34773" y="317"/>
                    <a:pt x="34899" y="412"/>
                    <a:pt x="34994" y="412"/>
                  </a:cubicBezTo>
                  <a:cubicBezTo>
                    <a:pt x="35121" y="412"/>
                    <a:pt x="35216" y="317"/>
                    <a:pt x="35216" y="222"/>
                  </a:cubicBezTo>
                  <a:cubicBezTo>
                    <a:pt x="35216" y="95"/>
                    <a:pt x="35121" y="0"/>
                    <a:pt x="34994" y="0"/>
                  </a:cubicBezTo>
                  <a:close/>
                  <a:moveTo>
                    <a:pt x="36578" y="32"/>
                  </a:moveTo>
                  <a:cubicBezTo>
                    <a:pt x="36483" y="32"/>
                    <a:pt x="36420" y="95"/>
                    <a:pt x="36420" y="222"/>
                  </a:cubicBezTo>
                  <a:cubicBezTo>
                    <a:pt x="36420" y="317"/>
                    <a:pt x="36515" y="412"/>
                    <a:pt x="36610" y="412"/>
                  </a:cubicBezTo>
                  <a:lnTo>
                    <a:pt x="36641" y="412"/>
                  </a:lnTo>
                  <a:cubicBezTo>
                    <a:pt x="36736" y="412"/>
                    <a:pt x="36831" y="349"/>
                    <a:pt x="36831" y="222"/>
                  </a:cubicBezTo>
                  <a:cubicBezTo>
                    <a:pt x="36831" y="127"/>
                    <a:pt x="36736" y="32"/>
                    <a:pt x="36641" y="32"/>
                  </a:cubicBezTo>
                  <a:close/>
                  <a:moveTo>
                    <a:pt x="33348" y="64"/>
                  </a:moveTo>
                  <a:cubicBezTo>
                    <a:pt x="33221" y="95"/>
                    <a:pt x="33158" y="159"/>
                    <a:pt x="33158" y="285"/>
                  </a:cubicBezTo>
                  <a:cubicBezTo>
                    <a:pt x="33189" y="380"/>
                    <a:pt x="33284" y="475"/>
                    <a:pt x="33379" y="475"/>
                  </a:cubicBezTo>
                  <a:cubicBezTo>
                    <a:pt x="33506" y="444"/>
                    <a:pt x="33601" y="380"/>
                    <a:pt x="33569" y="254"/>
                  </a:cubicBezTo>
                  <a:cubicBezTo>
                    <a:pt x="33569" y="159"/>
                    <a:pt x="33474" y="64"/>
                    <a:pt x="33379" y="64"/>
                  </a:cubicBezTo>
                  <a:close/>
                  <a:moveTo>
                    <a:pt x="38187" y="121"/>
                  </a:moveTo>
                  <a:cubicBezTo>
                    <a:pt x="38106" y="121"/>
                    <a:pt x="38035" y="203"/>
                    <a:pt x="38035" y="285"/>
                  </a:cubicBezTo>
                  <a:cubicBezTo>
                    <a:pt x="38035" y="412"/>
                    <a:pt x="38130" y="507"/>
                    <a:pt x="38225" y="507"/>
                  </a:cubicBezTo>
                  <a:lnTo>
                    <a:pt x="38256" y="507"/>
                  </a:lnTo>
                  <a:cubicBezTo>
                    <a:pt x="38351" y="507"/>
                    <a:pt x="38446" y="444"/>
                    <a:pt x="38446" y="349"/>
                  </a:cubicBezTo>
                  <a:cubicBezTo>
                    <a:pt x="38478" y="222"/>
                    <a:pt x="38383" y="127"/>
                    <a:pt x="38288" y="127"/>
                  </a:cubicBezTo>
                  <a:lnTo>
                    <a:pt x="38225" y="127"/>
                  </a:lnTo>
                  <a:cubicBezTo>
                    <a:pt x="38212" y="123"/>
                    <a:pt x="38199" y="121"/>
                    <a:pt x="38187" y="121"/>
                  </a:cubicBezTo>
                  <a:close/>
                  <a:moveTo>
                    <a:pt x="31733" y="190"/>
                  </a:moveTo>
                  <a:lnTo>
                    <a:pt x="31701" y="222"/>
                  </a:lnTo>
                  <a:cubicBezTo>
                    <a:pt x="31606" y="222"/>
                    <a:pt x="31511" y="317"/>
                    <a:pt x="31543" y="412"/>
                  </a:cubicBezTo>
                  <a:cubicBezTo>
                    <a:pt x="31543" y="539"/>
                    <a:pt x="31638" y="602"/>
                    <a:pt x="31733" y="602"/>
                  </a:cubicBezTo>
                  <a:lnTo>
                    <a:pt x="31796" y="602"/>
                  </a:lnTo>
                  <a:cubicBezTo>
                    <a:pt x="31891" y="570"/>
                    <a:pt x="31986" y="475"/>
                    <a:pt x="31954" y="380"/>
                  </a:cubicBezTo>
                  <a:cubicBezTo>
                    <a:pt x="31954" y="254"/>
                    <a:pt x="31859" y="190"/>
                    <a:pt x="31733" y="190"/>
                  </a:cubicBezTo>
                  <a:close/>
                  <a:moveTo>
                    <a:pt x="39802" y="279"/>
                  </a:moveTo>
                  <a:cubicBezTo>
                    <a:pt x="39721" y="279"/>
                    <a:pt x="39650" y="361"/>
                    <a:pt x="39650" y="444"/>
                  </a:cubicBezTo>
                  <a:cubicBezTo>
                    <a:pt x="39618" y="570"/>
                    <a:pt x="39713" y="665"/>
                    <a:pt x="39840" y="665"/>
                  </a:cubicBezTo>
                  <a:lnTo>
                    <a:pt x="39872" y="665"/>
                  </a:lnTo>
                  <a:cubicBezTo>
                    <a:pt x="39967" y="665"/>
                    <a:pt x="40030" y="602"/>
                    <a:pt x="40062" y="507"/>
                  </a:cubicBezTo>
                  <a:cubicBezTo>
                    <a:pt x="40062" y="412"/>
                    <a:pt x="39998" y="285"/>
                    <a:pt x="39872" y="285"/>
                  </a:cubicBezTo>
                  <a:lnTo>
                    <a:pt x="39840" y="285"/>
                  </a:lnTo>
                  <a:cubicBezTo>
                    <a:pt x="39827" y="281"/>
                    <a:pt x="39814" y="279"/>
                    <a:pt x="39802" y="279"/>
                  </a:cubicBezTo>
                  <a:close/>
                  <a:moveTo>
                    <a:pt x="30167" y="406"/>
                  </a:moveTo>
                  <a:cubicBezTo>
                    <a:pt x="30151" y="406"/>
                    <a:pt x="30134" y="408"/>
                    <a:pt x="30117" y="412"/>
                  </a:cubicBezTo>
                  <a:lnTo>
                    <a:pt x="30117" y="602"/>
                  </a:lnTo>
                  <a:lnTo>
                    <a:pt x="30086" y="412"/>
                  </a:lnTo>
                  <a:cubicBezTo>
                    <a:pt x="29991" y="444"/>
                    <a:pt x="29896" y="539"/>
                    <a:pt x="29927" y="634"/>
                  </a:cubicBezTo>
                  <a:cubicBezTo>
                    <a:pt x="29927" y="729"/>
                    <a:pt x="30022" y="824"/>
                    <a:pt x="30117" y="824"/>
                  </a:cubicBezTo>
                  <a:cubicBezTo>
                    <a:pt x="30117" y="824"/>
                    <a:pt x="30149" y="824"/>
                    <a:pt x="30149" y="792"/>
                  </a:cubicBezTo>
                  <a:lnTo>
                    <a:pt x="30181" y="792"/>
                  </a:lnTo>
                  <a:cubicBezTo>
                    <a:pt x="30307" y="792"/>
                    <a:pt x="30371" y="665"/>
                    <a:pt x="30371" y="570"/>
                  </a:cubicBezTo>
                  <a:cubicBezTo>
                    <a:pt x="30343" y="488"/>
                    <a:pt x="30268" y="406"/>
                    <a:pt x="30167" y="406"/>
                  </a:cubicBezTo>
                  <a:close/>
                  <a:moveTo>
                    <a:pt x="41455" y="507"/>
                  </a:moveTo>
                  <a:cubicBezTo>
                    <a:pt x="41360" y="507"/>
                    <a:pt x="41265" y="570"/>
                    <a:pt x="41265" y="665"/>
                  </a:cubicBezTo>
                  <a:cubicBezTo>
                    <a:pt x="41233" y="792"/>
                    <a:pt x="41328" y="887"/>
                    <a:pt x="41423" y="919"/>
                  </a:cubicBezTo>
                  <a:lnTo>
                    <a:pt x="41455" y="919"/>
                  </a:lnTo>
                  <a:cubicBezTo>
                    <a:pt x="41550" y="919"/>
                    <a:pt x="41645" y="855"/>
                    <a:pt x="41645" y="760"/>
                  </a:cubicBezTo>
                  <a:cubicBezTo>
                    <a:pt x="41677" y="634"/>
                    <a:pt x="41613" y="539"/>
                    <a:pt x="41518" y="507"/>
                  </a:cubicBezTo>
                  <a:close/>
                  <a:moveTo>
                    <a:pt x="28583" y="689"/>
                  </a:moveTo>
                  <a:cubicBezTo>
                    <a:pt x="28567" y="689"/>
                    <a:pt x="28550" y="692"/>
                    <a:pt x="28534" y="697"/>
                  </a:cubicBezTo>
                  <a:lnTo>
                    <a:pt x="28534" y="887"/>
                  </a:lnTo>
                  <a:lnTo>
                    <a:pt x="28471" y="697"/>
                  </a:lnTo>
                  <a:cubicBezTo>
                    <a:pt x="28376" y="729"/>
                    <a:pt x="28312" y="824"/>
                    <a:pt x="28312" y="950"/>
                  </a:cubicBezTo>
                  <a:cubicBezTo>
                    <a:pt x="28344" y="1014"/>
                    <a:pt x="28439" y="1109"/>
                    <a:pt x="28534" y="1109"/>
                  </a:cubicBezTo>
                  <a:cubicBezTo>
                    <a:pt x="28534" y="1109"/>
                    <a:pt x="28534" y="1109"/>
                    <a:pt x="28566" y="1077"/>
                  </a:cubicBezTo>
                  <a:lnTo>
                    <a:pt x="28597" y="1077"/>
                  </a:lnTo>
                  <a:cubicBezTo>
                    <a:pt x="28692" y="1045"/>
                    <a:pt x="28787" y="950"/>
                    <a:pt x="28756" y="855"/>
                  </a:cubicBezTo>
                  <a:cubicBezTo>
                    <a:pt x="28729" y="750"/>
                    <a:pt x="28660" y="689"/>
                    <a:pt x="28583" y="689"/>
                  </a:cubicBezTo>
                  <a:close/>
                  <a:moveTo>
                    <a:pt x="43008" y="816"/>
                  </a:moveTo>
                  <a:cubicBezTo>
                    <a:pt x="42913" y="816"/>
                    <a:pt x="42843" y="877"/>
                    <a:pt x="42817" y="982"/>
                  </a:cubicBezTo>
                  <a:cubicBezTo>
                    <a:pt x="42785" y="1077"/>
                    <a:pt x="42880" y="1204"/>
                    <a:pt x="42975" y="1204"/>
                  </a:cubicBezTo>
                  <a:lnTo>
                    <a:pt x="43007" y="1204"/>
                  </a:lnTo>
                  <a:cubicBezTo>
                    <a:pt x="43038" y="1235"/>
                    <a:pt x="43038" y="1235"/>
                    <a:pt x="43070" y="1235"/>
                  </a:cubicBezTo>
                  <a:cubicBezTo>
                    <a:pt x="43165" y="1235"/>
                    <a:pt x="43228" y="1172"/>
                    <a:pt x="43260" y="1077"/>
                  </a:cubicBezTo>
                  <a:cubicBezTo>
                    <a:pt x="43292" y="950"/>
                    <a:pt x="43197" y="855"/>
                    <a:pt x="43102" y="824"/>
                  </a:cubicBezTo>
                  <a:lnTo>
                    <a:pt x="43007" y="1014"/>
                  </a:lnTo>
                  <a:lnTo>
                    <a:pt x="43070" y="824"/>
                  </a:lnTo>
                  <a:cubicBezTo>
                    <a:pt x="43048" y="818"/>
                    <a:pt x="43028" y="816"/>
                    <a:pt x="43008" y="816"/>
                  </a:cubicBezTo>
                  <a:close/>
                  <a:moveTo>
                    <a:pt x="26981" y="1037"/>
                  </a:moveTo>
                  <a:cubicBezTo>
                    <a:pt x="26961" y="1037"/>
                    <a:pt x="26941" y="1040"/>
                    <a:pt x="26919" y="1045"/>
                  </a:cubicBezTo>
                  <a:lnTo>
                    <a:pt x="26887" y="1077"/>
                  </a:lnTo>
                  <a:cubicBezTo>
                    <a:pt x="26792" y="1077"/>
                    <a:pt x="26729" y="1204"/>
                    <a:pt x="26761" y="1299"/>
                  </a:cubicBezTo>
                  <a:cubicBezTo>
                    <a:pt x="26792" y="1394"/>
                    <a:pt x="26887" y="1457"/>
                    <a:pt x="26982" y="1457"/>
                  </a:cubicBezTo>
                  <a:cubicBezTo>
                    <a:pt x="26982" y="1457"/>
                    <a:pt x="27014" y="1457"/>
                    <a:pt x="27014" y="1425"/>
                  </a:cubicBezTo>
                  <a:cubicBezTo>
                    <a:pt x="27141" y="1425"/>
                    <a:pt x="27204" y="1299"/>
                    <a:pt x="27172" y="1204"/>
                  </a:cubicBezTo>
                  <a:cubicBezTo>
                    <a:pt x="27146" y="1099"/>
                    <a:pt x="27076" y="1037"/>
                    <a:pt x="26981" y="1037"/>
                  </a:cubicBezTo>
                  <a:close/>
                  <a:moveTo>
                    <a:pt x="44602" y="1196"/>
                  </a:moveTo>
                  <a:cubicBezTo>
                    <a:pt x="44518" y="1196"/>
                    <a:pt x="44426" y="1257"/>
                    <a:pt x="44400" y="1362"/>
                  </a:cubicBezTo>
                  <a:cubicBezTo>
                    <a:pt x="44369" y="1457"/>
                    <a:pt x="44432" y="1552"/>
                    <a:pt x="44559" y="1584"/>
                  </a:cubicBezTo>
                  <a:lnTo>
                    <a:pt x="44590" y="1615"/>
                  </a:lnTo>
                  <a:lnTo>
                    <a:pt x="44622" y="1615"/>
                  </a:lnTo>
                  <a:cubicBezTo>
                    <a:pt x="44717" y="1615"/>
                    <a:pt x="44812" y="1552"/>
                    <a:pt x="44812" y="1457"/>
                  </a:cubicBezTo>
                  <a:cubicBezTo>
                    <a:pt x="44844" y="1362"/>
                    <a:pt x="44780" y="1235"/>
                    <a:pt x="44685" y="1204"/>
                  </a:cubicBezTo>
                  <a:lnTo>
                    <a:pt x="44654" y="1204"/>
                  </a:lnTo>
                  <a:cubicBezTo>
                    <a:pt x="44637" y="1198"/>
                    <a:pt x="44620" y="1196"/>
                    <a:pt x="44602" y="1196"/>
                  </a:cubicBezTo>
                  <a:close/>
                  <a:moveTo>
                    <a:pt x="25417" y="1480"/>
                  </a:moveTo>
                  <a:cubicBezTo>
                    <a:pt x="25401" y="1480"/>
                    <a:pt x="25384" y="1483"/>
                    <a:pt x="25367" y="1489"/>
                  </a:cubicBezTo>
                  <a:lnTo>
                    <a:pt x="25335" y="1489"/>
                  </a:lnTo>
                  <a:cubicBezTo>
                    <a:pt x="25209" y="1520"/>
                    <a:pt x="25177" y="1647"/>
                    <a:pt x="25209" y="1742"/>
                  </a:cubicBezTo>
                  <a:cubicBezTo>
                    <a:pt x="25240" y="1805"/>
                    <a:pt x="25335" y="1869"/>
                    <a:pt x="25399" y="1869"/>
                  </a:cubicBezTo>
                  <a:lnTo>
                    <a:pt x="25462" y="1869"/>
                  </a:lnTo>
                  <a:cubicBezTo>
                    <a:pt x="25589" y="1837"/>
                    <a:pt x="25652" y="1710"/>
                    <a:pt x="25620" y="1615"/>
                  </a:cubicBezTo>
                  <a:cubicBezTo>
                    <a:pt x="25568" y="1537"/>
                    <a:pt x="25495" y="1480"/>
                    <a:pt x="25417" y="1480"/>
                  </a:cubicBezTo>
                  <a:close/>
                  <a:moveTo>
                    <a:pt x="46134" y="1667"/>
                  </a:moveTo>
                  <a:cubicBezTo>
                    <a:pt x="46056" y="1667"/>
                    <a:pt x="45976" y="1709"/>
                    <a:pt x="45952" y="1805"/>
                  </a:cubicBezTo>
                  <a:cubicBezTo>
                    <a:pt x="45920" y="1900"/>
                    <a:pt x="45984" y="2027"/>
                    <a:pt x="46079" y="2059"/>
                  </a:cubicBezTo>
                  <a:lnTo>
                    <a:pt x="46205" y="2059"/>
                  </a:lnTo>
                  <a:cubicBezTo>
                    <a:pt x="46269" y="2059"/>
                    <a:pt x="46364" y="2027"/>
                    <a:pt x="46364" y="1932"/>
                  </a:cubicBezTo>
                  <a:cubicBezTo>
                    <a:pt x="46395" y="1805"/>
                    <a:pt x="46364" y="1710"/>
                    <a:pt x="46237" y="1679"/>
                  </a:cubicBezTo>
                  <a:lnTo>
                    <a:pt x="46205" y="1679"/>
                  </a:lnTo>
                  <a:cubicBezTo>
                    <a:pt x="46183" y="1671"/>
                    <a:pt x="46159" y="1667"/>
                    <a:pt x="46134" y="1667"/>
                  </a:cubicBezTo>
                  <a:close/>
                  <a:moveTo>
                    <a:pt x="23891" y="1971"/>
                  </a:moveTo>
                  <a:cubicBezTo>
                    <a:pt x="23866" y="1971"/>
                    <a:pt x="23841" y="1978"/>
                    <a:pt x="23815" y="1995"/>
                  </a:cubicBezTo>
                  <a:lnTo>
                    <a:pt x="23752" y="1995"/>
                  </a:lnTo>
                  <a:cubicBezTo>
                    <a:pt x="23657" y="2027"/>
                    <a:pt x="23625" y="2154"/>
                    <a:pt x="23657" y="2249"/>
                  </a:cubicBezTo>
                  <a:cubicBezTo>
                    <a:pt x="23689" y="2312"/>
                    <a:pt x="23784" y="2375"/>
                    <a:pt x="23847" y="2375"/>
                  </a:cubicBezTo>
                  <a:cubicBezTo>
                    <a:pt x="23879" y="2375"/>
                    <a:pt x="23910" y="2375"/>
                    <a:pt x="23942" y="2344"/>
                  </a:cubicBezTo>
                  <a:cubicBezTo>
                    <a:pt x="24037" y="2312"/>
                    <a:pt x="24100" y="2217"/>
                    <a:pt x="24069" y="2122"/>
                  </a:cubicBezTo>
                  <a:cubicBezTo>
                    <a:pt x="24022" y="2029"/>
                    <a:pt x="23959" y="1971"/>
                    <a:pt x="23891" y="1971"/>
                  </a:cubicBezTo>
                  <a:close/>
                  <a:moveTo>
                    <a:pt x="47704" y="2177"/>
                  </a:moveTo>
                  <a:cubicBezTo>
                    <a:pt x="47620" y="2177"/>
                    <a:pt x="47530" y="2234"/>
                    <a:pt x="47504" y="2312"/>
                  </a:cubicBezTo>
                  <a:cubicBezTo>
                    <a:pt x="47472" y="2407"/>
                    <a:pt x="47535" y="2534"/>
                    <a:pt x="47630" y="2565"/>
                  </a:cubicBezTo>
                  <a:lnTo>
                    <a:pt x="47662" y="2597"/>
                  </a:lnTo>
                  <a:lnTo>
                    <a:pt x="47725" y="2597"/>
                  </a:lnTo>
                  <a:cubicBezTo>
                    <a:pt x="47820" y="2597"/>
                    <a:pt x="47884" y="2534"/>
                    <a:pt x="47915" y="2470"/>
                  </a:cubicBezTo>
                  <a:cubicBezTo>
                    <a:pt x="47947" y="2344"/>
                    <a:pt x="47884" y="2249"/>
                    <a:pt x="47789" y="2217"/>
                  </a:cubicBezTo>
                  <a:lnTo>
                    <a:pt x="47694" y="2375"/>
                  </a:lnTo>
                  <a:lnTo>
                    <a:pt x="47757" y="2185"/>
                  </a:lnTo>
                  <a:cubicBezTo>
                    <a:pt x="47740" y="2180"/>
                    <a:pt x="47722" y="2177"/>
                    <a:pt x="47704" y="2177"/>
                  </a:cubicBezTo>
                  <a:close/>
                  <a:moveTo>
                    <a:pt x="22339" y="2554"/>
                  </a:moveTo>
                  <a:cubicBezTo>
                    <a:pt x="22313" y="2554"/>
                    <a:pt x="22287" y="2558"/>
                    <a:pt x="22264" y="2565"/>
                  </a:cubicBezTo>
                  <a:lnTo>
                    <a:pt x="22232" y="2565"/>
                  </a:lnTo>
                  <a:cubicBezTo>
                    <a:pt x="22137" y="2629"/>
                    <a:pt x="22105" y="2724"/>
                    <a:pt x="22137" y="2819"/>
                  </a:cubicBezTo>
                  <a:cubicBezTo>
                    <a:pt x="22169" y="2914"/>
                    <a:pt x="22232" y="2945"/>
                    <a:pt x="22327" y="2945"/>
                  </a:cubicBezTo>
                  <a:lnTo>
                    <a:pt x="22390" y="2945"/>
                  </a:lnTo>
                  <a:lnTo>
                    <a:pt x="22422" y="2914"/>
                  </a:lnTo>
                  <a:cubicBezTo>
                    <a:pt x="22517" y="2882"/>
                    <a:pt x="22549" y="2787"/>
                    <a:pt x="22517" y="2660"/>
                  </a:cubicBezTo>
                  <a:cubicBezTo>
                    <a:pt x="22493" y="2589"/>
                    <a:pt x="22416" y="2554"/>
                    <a:pt x="22339" y="2554"/>
                  </a:cubicBezTo>
                  <a:close/>
                  <a:moveTo>
                    <a:pt x="49206" y="2776"/>
                  </a:moveTo>
                  <a:cubicBezTo>
                    <a:pt x="49128" y="2776"/>
                    <a:pt x="49048" y="2817"/>
                    <a:pt x="49024" y="2914"/>
                  </a:cubicBezTo>
                  <a:cubicBezTo>
                    <a:pt x="48992" y="3009"/>
                    <a:pt x="49024" y="3104"/>
                    <a:pt x="49119" y="3167"/>
                  </a:cubicBezTo>
                  <a:lnTo>
                    <a:pt x="49151" y="3167"/>
                  </a:lnTo>
                  <a:cubicBezTo>
                    <a:pt x="49182" y="3199"/>
                    <a:pt x="49214" y="3199"/>
                    <a:pt x="49246" y="3199"/>
                  </a:cubicBezTo>
                  <a:cubicBezTo>
                    <a:pt x="49309" y="3199"/>
                    <a:pt x="49404" y="3167"/>
                    <a:pt x="49436" y="3072"/>
                  </a:cubicBezTo>
                  <a:cubicBezTo>
                    <a:pt x="49467" y="2977"/>
                    <a:pt x="49404" y="2850"/>
                    <a:pt x="49309" y="2819"/>
                  </a:cubicBezTo>
                  <a:lnTo>
                    <a:pt x="49277" y="2787"/>
                  </a:lnTo>
                  <a:cubicBezTo>
                    <a:pt x="49255" y="2780"/>
                    <a:pt x="49231" y="2776"/>
                    <a:pt x="49206" y="2776"/>
                  </a:cubicBezTo>
                  <a:close/>
                  <a:moveTo>
                    <a:pt x="20851" y="3187"/>
                  </a:moveTo>
                  <a:cubicBezTo>
                    <a:pt x="20825" y="3187"/>
                    <a:pt x="20799" y="3191"/>
                    <a:pt x="20775" y="3199"/>
                  </a:cubicBezTo>
                  <a:lnTo>
                    <a:pt x="20838" y="3389"/>
                  </a:lnTo>
                  <a:lnTo>
                    <a:pt x="20743" y="3231"/>
                  </a:lnTo>
                  <a:cubicBezTo>
                    <a:pt x="20648" y="3262"/>
                    <a:pt x="20617" y="3389"/>
                    <a:pt x="20648" y="3484"/>
                  </a:cubicBezTo>
                  <a:cubicBezTo>
                    <a:pt x="20680" y="3547"/>
                    <a:pt x="20743" y="3611"/>
                    <a:pt x="20838" y="3611"/>
                  </a:cubicBezTo>
                  <a:cubicBezTo>
                    <a:pt x="20870" y="3611"/>
                    <a:pt x="20870" y="3579"/>
                    <a:pt x="20902" y="3579"/>
                  </a:cubicBezTo>
                  <a:lnTo>
                    <a:pt x="20965" y="3579"/>
                  </a:lnTo>
                  <a:cubicBezTo>
                    <a:pt x="21060" y="3516"/>
                    <a:pt x="21092" y="3389"/>
                    <a:pt x="21060" y="3294"/>
                  </a:cubicBezTo>
                  <a:cubicBezTo>
                    <a:pt x="21013" y="3223"/>
                    <a:pt x="20929" y="3187"/>
                    <a:pt x="20851" y="3187"/>
                  </a:cubicBezTo>
                  <a:close/>
                  <a:moveTo>
                    <a:pt x="50658" y="3451"/>
                  </a:moveTo>
                  <a:cubicBezTo>
                    <a:pt x="50593" y="3451"/>
                    <a:pt x="50533" y="3486"/>
                    <a:pt x="50512" y="3547"/>
                  </a:cubicBezTo>
                  <a:cubicBezTo>
                    <a:pt x="50449" y="3674"/>
                    <a:pt x="50512" y="3769"/>
                    <a:pt x="50607" y="3832"/>
                  </a:cubicBezTo>
                  <a:lnTo>
                    <a:pt x="50639" y="3832"/>
                  </a:lnTo>
                  <a:cubicBezTo>
                    <a:pt x="50671" y="3864"/>
                    <a:pt x="50702" y="3864"/>
                    <a:pt x="50734" y="3864"/>
                  </a:cubicBezTo>
                  <a:cubicBezTo>
                    <a:pt x="50797" y="3864"/>
                    <a:pt x="50861" y="3832"/>
                    <a:pt x="50892" y="3737"/>
                  </a:cubicBezTo>
                  <a:cubicBezTo>
                    <a:pt x="50956" y="3642"/>
                    <a:pt x="50892" y="3547"/>
                    <a:pt x="50797" y="3484"/>
                  </a:cubicBezTo>
                  <a:lnTo>
                    <a:pt x="50766" y="3484"/>
                  </a:lnTo>
                  <a:cubicBezTo>
                    <a:pt x="50732" y="3461"/>
                    <a:pt x="50694" y="3451"/>
                    <a:pt x="50658" y="3451"/>
                  </a:cubicBezTo>
                  <a:close/>
                  <a:moveTo>
                    <a:pt x="19394" y="3884"/>
                  </a:moveTo>
                  <a:cubicBezTo>
                    <a:pt x="19368" y="3884"/>
                    <a:pt x="19342" y="3888"/>
                    <a:pt x="19318" y="3896"/>
                  </a:cubicBezTo>
                  <a:lnTo>
                    <a:pt x="19287" y="3927"/>
                  </a:lnTo>
                  <a:cubicBezTo>
                    <a:pt x="19192" y="3991"/>
                    <a:pt x="19160" y="4086"/>
                    <a:pt x="19223" y="4181"/>
                  </a:cubicBezTo>
                  <a:cubicBezTo>
                    <a:pt x="19255" y="4244"/>
                    <a:pt x="19318" y="4276"/>
                    <a:pt x="19413" y="4276"/>
                  </a:cubicBezTo>
                  <a:cubicBezTo>
                    <a:pt x="19445" y="4276"/>
                    <a:pt x="19477" y="4276"/>
                    <a:pt x="19508" y="4244"/>
                  </a:cubicBezTo>
                  <a:cubicBezTo>
                    <a:pt x="19603" y="4212"/>
                    <a:pt x="19635" y="4086"/>
                    <a:pt x="19572" y="3991"/>
                  </a:cubicBezTo>
                  <a:cubicBezTo>
                    <a:pt x="19548" y="3919"/>
                    <a:pt x="19471" y="3884"/>
                    <a:pt x="19394" y="3884"/>
                  </a:cubicBezTo>
                  <a:close/>
                  <a:moveTo>
                    <a:pt x="52144" y="4187"/>
                  </a:moveTo>
                  <a:cubicBezTo>
                    <a:pt x="52077" y="4187"/>
                    <a:pt x="52015" y="4239"/>
                    <a:pt x="51969" y="4307"/>
                  </a:cubicBezTo>
                  <a:cubicBezTo>
                    <a:pt x="51937" y="4402"/>
                    <a:pt x="51969" y="4529"/>
                    <a:pt x="52064" y="4592"/>
                  </a:cubicBezTo>
                  <a:lnTo>
                    <a:pt x="52159" y="4592"/>
                  </a:lnTo>
                  <a:cubicBezTo>
                    <a:pt x="52254" y="4592"/>
                    <a:pt x="52317" y="4561"/>
                    <a:pt x="52349" y="4497"/>
                  </a:cubicBezTo>
                  <a:cubicBezTo>
                    <a:pt x="52381" y="4402"/>
                    <a:pt x="52349" y="4276"/>
                    <a:pt x="52254" y="4244"/>
                  </a:cubicBezTo>
                  <a:lnTo>
                    <a:pt x="52222" y="4212"/>
                  </a:lnTo>
                  <a:cubicBezTo>
                    <a:pt x="52196" y="4195"/>
                    <a:pt x="52169" y="4187"/>
                    <a:pt x="52144" y="4187"/>
                  </a:cubicBezTo>
                  <a:close/>
                  <a:moveTo>
                    <a:pt x="18000" y="4654"/>
                  </a:moveTo>
                  <a:cubicBezTo>
                    <a:pt x="17964" y="4654"/>
                    <a:pt x="17927" y="4665"/>
                    <a:pt x="17893" y="4687"/>
                  </a:cubicBezTo>
                  <a:lnTo>
                    <a:pt x="17862" y="4719"/>
                  </a:lnTo>
                  <a:cubicBezTo>
                    <a:pt x="17767" y="4751"/>
                    <a:pt x="17735" y="4877"/>
                    <a:pt x="17767" y="4972"/>
                  </a:cubicBezTo>
                  <a:cubicBezTo>
                    <a:pt x="17798" y="5036"/>
                    <a:pt x="17893" y="5067"/>
                    <a:pt x="17957" y="5067"/>
                  </a:cubicBezTo>
                  <a:cubicBezTo>
                    <a:pt x="17988" y="5067"/>
                    <a:pt x="18020" y="5067"/>
                    <a:pt x="18052" y="5036"/>
                  </a:cubicBezTo>
                  <a:lnTo>
                    <a:pt x="18083" y="5036"/>
                  </a:lnTo>
                  <a:cubicBezTo>
                    <a:pt x="18178" y="4972"/>
                    <a:pt x="18210" y="4846"/>
                    <a:pt x="18147" y="4751"/>
                  </a:cubicBezTo>
                  <a:cubicBezTo>
                    <a:pt x="18126" y="4689"/>
                    <a:pt x="18066" y="4654"/>
                    <a:pt x="18000" y="4654"/>
                  </a:cubicBezTo>
                  <a:close/>
                  <a:moveTo>
                    <a:pt x="53572" y="4992"/>
                  </a:moveTo>
                  <a:cubicBezTo>
                    <a:pt x="53495" y="4992"/>
                    <a:pt x="53418" y="5028"/>
                    <a:pt x="53394" y="5099"/>
                  </a:cubicBezTo>
                  <a:cubicBezTo>
                    <a:pt x="53331" y="5194"/>
                    <a:pt x="53363" y="5289"/>
                    <a:pt x="53458" y="5352"/>
                  </a:cubicBezTo>
                  <a:lnTo>
                    <a:pt x="53489" y="5384"/>
                  </a:lnTo>
                  <a:cubicBezTo>
                    <a:pt x="53521" y="5416"/>
                    <a:pt x="53553" y="5416"/>
                    <a:pt x="53584" y="5416"/>
                  </a:cubicBezTo>
                  <a:cubicBezTo>
                    <a:pt x="53648" y="5416"/>
                    <a:pt x="53711" y="5384"/>
                    <a:pt x="53743" y="5321"/>
                  </a:cubicBezTo>
                  <a:cubicBezTo>
                    <a:pt x="53806" y="5226"/>
                    <a:pt x="53774" y="5099"/>
                    <a:pt x="53679" y="5036"/>
                  </a:cubicBezTo>
                  <a:lnTo>
                    <a:pt x="53648" y="5004"/>
                  </a:lnTo>
                  <a:cubicBezTo>
                    <a:pt x="53624" y="4996"/>
                    <a:pt x="53598" y="4992"/>
                    <a:pt x="53572" y="4992"/>
                  </a:cubicBezTo>
                  <a:close/>
                  <a:moveTo>
                    <a:pt x="16585" y="5509"/>
                  </a:moveTo>
                  <a:cubicBezTo>
                    <a:pt x="16553" y="5509"/>
                    <a:pt x="16522" y="5520"/>
                    <a:pt x="16500" y="5542"/>
                  </a:cubicBezTo>
                  <a:lnTo>
                    <a:pt x="16563" y="5732"/>
                  </a:lnTo>
                  <a:lnTo>
                    <a:pt x="16468" y="5542"/>
                  </a:lnTo>
                  <a:cubicBezTo>
                    <a:pt x="16373" y="5606"/>
                    <a:pt x="16341" y="5732"/>
                    <a:pt x="16405" y="5827"/>
                  </a:cubicBezTo>
                  <a:cubicBezTo>
                    <a:pt x="16436" y="5891"/>
                    <a:pt x="16500" y="5922"/>
                    <a:pt x="16563" y="5922"/>
                  </a:cubicBezTo>
                  <a:cubicBezTo>
                    <a:pt x="16595" y="5922"/>
                    <a:pt x="16626" y="5922"/>
                    <a:pt x="16658" y="5891"/>
                  </a:cubicBezTo>
                  <a:cubicBezTo>
                    <a:pt x="16658" y="5891"/>
                    <a:pt x="16690" y="5859"/>
                    <a:pt x="16690" y="5859"/>
                  </a:cubicBezTo>
                  <a:cubicBezTo>
                    <a:pt x="16785" y="5796"/>
                    <a:pt x="16816" y="5669"/>
                    <a:pt x="16753" y="5606"/>
                  </a:cubicBezTo>
                  <a:cubicBezTo>
                    <a:pt x="16712" y="5544"/>
                    <a:pt x="16645" y="5509"/>
                    <a:pt x="16585" y="5509"/>
                  </a:cubicBezTo>
                  <a:close/>
                  <a:moveTo>
                    <a:pt x="54932" y="5858"/>
                  </a:moveTo>
                  <a:cubicBezTo>
                    <a:pt x="54864" y="5858"/>
                    <a:pt x="54797" y="5893"/>
                    <a:pt x="54756" y="5954"/>
                  </a:cubicBezTo>
                  <a:cubicBezTo>
                    <a:pt x="54693" y="6049"/>
                    <a:pt x="54724" y="6176"/>
                    <a:pt x="54819" y="6207"/>
                  </a:cubicBezTo>
                  <a:lnTo>
                    <a:pt x="54851" y="6239"/>
                  </a:lnTo>
                  <a:cubicBezTo>
                    <a:pt x="54883" y="6271"/>
                    <a:pt x="54914" y="6271"/>
                    <a:pt x="54946" y="6271"/>
                  </a:cubicBezTo>
                  <a:cubicBezTo>
                    <a:pt x="55009" y="6271"/>
                    <a:pt x="55073" y="6239"/>
                    <a:pt x="55136" y="6176"/>
                  </a:cubicBezTo>
                  <a:cubicBezTo>
                    <a:pt x="55168" y="6081"/>
                    <a:pt x="55168" y="5986"/>
                    <a:pt x="55073" y="5922"/>
                  </a:cubicBezTo>
                  <a:lnTo>
                    <a:pt x="54914" y="6049"/>
                  </a:lnTo>
                  <a:lnTo>
                    <a:pt x="54914" y="6049"/>
                  </a:lnTo>
                  <a:lnTo>
                    <a:pt x="55041" y="5891"/>
                  </a:lnTo>
                  <a:cubicBezTo>
                    <a:pt x="55007" y="5868"/>
                    <a:pt x="54970" y="5858"/>
                    <a:pt x="54932" y="5858"/>
                  </a:cubicBezTo>
                  <a:close/>
                  <a:moveTo>
                    <a:pt x="15247" y="6396"/>
                  </a:moveTo>
                  <a:cubicBezTo>
                    <a:pt x="15209" y="6396"/>
                    <a:pt x="15172" y="6407"/>
                    <a:pt x="15138" y="6429"/>
                  </a:cubicBezTo>
                  <a:lnTo>
                    <a:pt x="15106" y="6461"/>
                  </a:lnTo>
                  <a:cubicBezTo>
                    <a:pt x="15011" y="6524"/>
                    <a:pt x="14980" y="6651"/>
                    <a:pt x="15043" y="6746"/>
                  </a:cubicBezTo>
                  <a:cubicBezTo>
                    <a:pt x="15106" y="6777"/>
                    <a:pt x="15170" y="6809"/>
                    <a:pt x="15233" y="6809"/>
                  </a:cubicBezTo>
                  <a:cubicBezTo>
                    <a:pt x="15265" y="6809"/>
                    <a:pt x="15296" y="6809"/>
                    <a:pt x="15328" y="6777"/>
                  </a:cubicBezTo>
                  <a:lnTo>
                    <a:pt x="15360" y="6777"/>
                  </a:lnTo>
                  <a:cubicBezTo>
                    <a:pt x="15455" y="6714"/>
                    <a:pt x="15486" y="6587"/>
                    <a:pt x="15423" y="6492"/>
                  </a:cubicBezTo>
                  <a:cubicBezTo>
                    <a:pt x="15382" y="6431"/>
                    <a:pt x="15315" y="6396"/>
                    <a:pt x="15247" y="6396"/>
                  </a:cubicBezTo>
                  <a:close/>
                  <a:moveTo>
                    <a:pt x="56272" y="6776"/>
                  </a:moveTo>
                  <a:cubicBezTo>
                    <a:pt x="56213" y="6776"/>
                    <a:pt x="56159" y="6811"/>
                    <a:pt x="56118" y="6872"/>
                  </a:cubicBezTo>
                  <a:cubicBezTo>
                    <a:pt x="56054" y="6967"/>
                    <a:pt x="56086" y="7094"/>
                    <a:pt x="56181" y="7157"/>
                  </a:cubicBezTo>
                  <a:cubicBezTo>
                    <a:pt x="56213" y="7189"/>
                    <a:pt x="56244" y="7189"/>
                    <a:pt x="56276" y="7189"/>
                  </a:cubicBezTo>
                  <a:cubicBezTo>
                    <a:pt x="56339" y="7189"/>
                    <a:pt x="56403" y="7189"/>
                    <a:pt x="56434" y="7126"/>
                  </a:cubicBezTo>
                  <a:cubicBezTo>
                    <a:pt x="56498" y="7031"/>
                    <a:pt x="56498" y="6904"/>
                    <a:pt x="56403" y="6841"/>
                  </a:cubicBezTo>
                  <a:lnTo>
                    <a:pt x="56371" y="6809"/>
                  </a:lnTo>
                  <a:cubicBezTo>
                    <a:pt x="56337" y="6787"/>
                    <a:pt x="56304" y="6776"/>
                    <a:pt x="56272" y="6776"/>
                  </a:cubicBezTo>
                  <a:close/>
                  <a:moveTo>
                    <a:pt x="13952" y="7367"/>
                  </a:moveTo>
                  <a:cubicBezTo>
                    <a:pt x="13909" y="7367"/>
                    <a:pt x="13868" y="7382"/>
                    <a:pt x="13840" y="7411"/>
                  </a:cubicBezTo>
                  <a:lnTo>
                    <a:pt x="13808" y="7442"/>
                  </a:lnTo>
                  <a:cubicBezTo>
                    <a:pt x="13713" y="7506"/>
                    <a:pt x="13713" y="7601"/>
                    <a:pt x="13776" y="7696"/>
                  </a:cubicBezTo>
                  <a:cubicBezTo>
                    <a:pt x="13808" y="7728"/>
                    <a:pt x="13871" y="7759"/>
                    <a:pt x="13935" y="7759"/>
                  </a:cubicBezTo>
                  <a:cubicBezTo>
                    <a:pt x="13966" y="7759"/>
                    <a:pt x="14030" y="7759"/>
                    <a:pt x="14061" y="7728"/>
                  </a:cubicBezTo>
                  <a:cubicBezTo>
                    <a:pt x="14156" y="7664"/>
                    <a:pt x="14156" y="7537"/>
                    <a:pt x="14093" y="7442"/>
                  </a:cubicBezTo>
                  <a:cubicBezTo>
                    <a:pt x="14058" y="7390"/>
                    <a:pt x="14004" y="7367"/>
                    <a:pt x="13952" y="7367"/>
                  </a:cubicBezTo>
                  <a:close/>
                  <a:moveTo>
                    <a:pt x="57544" y="7778"/>
                  </a:moveTo>
                  <a:cubicBezTo>
                    <a:pt x="57496" y="7778"/>
                    <a:pt x="57451" y="7802"/>
                    <a:pt x="57416" y="7854"/>
                  </a:cubicBezTo>
                  <a:cubicBezTo>
                    <a:pt x="57353" y="7949"/>
                    <a:pt x="57353" y="8076"/>
                    <a:pt x="57448" y="8139"/>
                  </a:cubicBezTo>
                  <a:cubicBezTo>
                    <a:pt x="57480" y="8171"/>
                    <a:pt x="57543" y="8203"/>
                    <a:pt x="57575" y="8203"/>
                  </a:cubicBezTo>
                  <a:cubicBezTo>
                    <a:pt x="57638" y="8203"/>
                    <a:pt x="57701" y="8171"/>
                    <a:pt x="57733" y="8108"/>
                  </a:cubicBezTo>
                  <a:cubicBezTo>
                    <a:pt x="57796" y="8044"/>
                    <a:pt x="57796" y="7918"/>
                    <a:pt x="57701" y="7854"/>
                  </a:cubicBezTo>
                  <a:lnTo>
                    <a:pt x="57670" y="7823"/>
                  </a:lnTo>
                  <a:cubicBezTo>
                    <a:pt x="57627" y="7794"/>
                    <a:pt x="57584" y="7778"/>
                    <a:pt x="57544" y="7778"/>
                  </a:cubicBezTo>
                  <a:close/>
                  <a:moveTo>
                    <a:pt x="12680" y="8380"/>
                  </a:moveTo>
                  <a:cubicBezTo>
                    <a:pt x="12633" y="8380"/>
                    <a:pt x="12584" y="8396"/>
                    <a:pt x="12541" y="8424"/>
                  </a:cubicBezTo>
                  <a:lnTo>
                    <a:pt x="12541" y="8456"/>
                  </a:lnTo>
                  <a:cubicBezTo>
                    <a:pt x="12446" y="8519"/>
                    <a:pt x="12446" y="8646"/>
                    <a:pt x="12509" y="8741"/>
                  </a:cubicBezTo>
                  <a:cubicBezTo>
                    <a:pt x="12541" y="8773"/>
                    <a:pt x="12604" y="8804"/>
                    <a:pt x="12668" y="8804"/>
                  </a:cubicBezTo>
                  <a:cubicBezTo>
                    <a:pt x="12699" y="8804"/>
                    <a:pt x="12763" y="8804"/>
                    <a:pt x="12794" y="8773"/>
                  </a:cubicBezTo>
                  <a:lnTo>
                    <a:pt x="12826" y="8741"/>
                  </a:lnTo>
                  <a:cubicBezTo>
                    <a:pt x="12889" y="8646"/>
                    <a:pt x="12921" y="8519"/>
                    <a:pt x="12826" y="8456"/>
                  </a:cubicBezTo>
                  <a:cubicBezTo>
                    <a:pt x="12791" y="8404"/>
                    <a:pt x="12737" y="8380"/>
                    <a:pt x="12680" y="8380"/>
                  </a:cubicBezTo>
                  <a:close/>
                  <a:moveTo>
                    <a:pt x="58792" y="8823"/>
                  </a:moveTo>
                  <a:cubicBezTo>
                    <a:pt x="58740" y="8823"/>
                    <a:pt x="58686" y="8847"/>
                    <a:pt x="58651" y="8899"/>
                  </a:cubicBezTo>
                  <a:cubicBezTo>
                    <a:pt x="58588" y="8963"/>
                    <a:pt x="58588" y="9121"/>
                    <a:pt x="58683" y="9184"/>
                  </a:cubicBezTo>
                  <a:cubicBezTo>
                    <a:pt x="58715" y="9216"/>
                    <a:pt x="58778" y="9248"/>
                    <a:pt x="58810" y="9248"/>
                  </a:cubicBezTo>
                  <a:cubicBezTo>
                    <a:pt x="58873" y="9248"/>
                    <a:pt x="58936" y="9216"/>
                    <a:pt x="58968" y="9184"/>
                  </a:cubicBezTo>
                  <a:cubicBezTo>
                    <a:pt x="59031" y="9089"/>
                    <a:pt x="59031" y="8963"/>
                    <a:pt x="58936" y="8899"/>
                  </a:cubicBezTo>
                  <a:lnTo>
                    <a:pt x="58905" y="8868"/>
                  </a:lnTo>
                  <a:cubicBezTo>
                    <a:pt x="58876" y="8839"/>
                    <a:pt x="58835" y="8823"/>
                    <a:pt x="58792" y="8823"/>
                  </a:cubicBezTo>
                  <a:close/>
                  <a:moveTo>
                    <a:pt x="11468" y="9461"/>
                  </a:moveTo>
                  <a:cubicBezTo>
                    <a:pt x="11417" y="9461"/>
                    <a:pt x="11369" y="9485"/>
                    <a:pt x="11338" y="9533"/>
                  </a:cubicBezTo>
                  <a:lnTo>
                    <a:pt x="11306" y="9533"/>
                  </a:lnTo>
                  <a:cubicBezTo>
                    <a:pt x="11243" y="9628"/>
                    <a:pt x="11211" y="9754"/>
                    <a:pt x="11306" y="9818"/>
                  </a:cubicBezTo>
                  <a:cubicBezTo>
                    <a:pt x="11338" y="9849"/>
                    <a:pt x="11401" y="9881"/>
                    <a:pt x="11433" y="9881"/>
                  </a:cubicBezTo>
                  <a:cubicBezTo>
                    <a:pt x="11496" y="9881"/>
                    <a:pt x="11528" y="9881"/>
                    <a:pt x="11591" y="9818"/>
                  </a:cubicBezTo>
                  <a:lnTo>
                    <a:pt x="11623" y="9786"/>
                  </a:lnTo>
                  <a:cubicBezTo>
                    <a:pt x="11686" y="9723"/>
                    <a:pt x="11686" y="9596"/>
                    <a:pt x="11623" y="9533"/>
                  </a:cubicBezTo>
                  <a:cubicBezTo>
                    <a:pt x="11575" y="9485"/>
                    <a:pt x="11520" y="9461"/>
                    <a:pt x="11468" y="9461"/>
                  </a:cubicBezTo>
                  <a:close/>
                  <a:moveTo>
                    <a:pt x="59995" y="9916"/>
                  </a:moveTo>
                  <a:cubicBezTo>
                    <a:pt x="59943" y="9916"/>
                    <a:pt x="59889" y="9941"/>
                    <a:pt x="59855" y="9976"/>
                  </a:cubicBezTo>
                  <a:cubicBezTo>
                    <a:pt x="59760" y="10071"/>
                    <a:pt x="59791" y="10198"/>
                    <a:pt x="59855" y="10293"/>
                  </a:cubicBezTo>
                  <a:cubicBezTo>
                    <a:pt x="59918" y="10324"/>
                    <a:pt x="59950" y="10356"/>
                    <a:pt x="60013" y="10356"/>
                  </a:cubicBezTo>
                  <a:cubicBezTo>
                    <a:pt x="60045" y="10356"/>
                    <a:pt x="60108" y="10324"/>
                    <a:pt x="60140" y="10293"/>
                  </a:cubicBezTo>
                  <a:cubicBezTo>
                    <a:pt x="60235" y="10198"/>
                    <a:pt x="60235" y="10071"/>
                    <a:pt x="60140" y="10008"/>
                  </a:cubicBezTo>
                  <a:lnTo>
                    <a:pt x="60108" y="9976"/>
                  </a:lnTo>
                  <a:cubicBezTo>
                    <a:pt x="60079" y="9933"/>
                    <a:pt x="60038" y="9916"/>
                    <a:pt x="59995" y="9916"/>
                  </a:cubicBezTo>
                  <a:close/>
                  <a:moveTo>
                    <a:pt x="10320" y="10594"/>
                  </a:moveTo>
                  <a:cubicBezTo>
                    <a:pt x="10269" y="10594"/>
                    <a:pt x="10213" y="10609"/>
                    <a:pt x="10166" y="10641"/>
                  </a:cubicBezTo>
                  <a:lnTo>
                    <a:pt x="10134" y="10673"/>
                  </a:lnTo>
                  <a:cubicBezTo>
                    <a:pt x="10071" y="10768"/>
                    <a:pt x="10071" y="10863"/>
                    <a:pt x="10166" y="10958"/>
                  </a:cubicBezTo>
                  <a:cubicBezTo>
                    <a:pt x="10198" y="10989"/>
                    <a:pt x="10229" y="10989"/>
                    <a:pt x="10293" y="10989"/>
                  </a:cubicBezTo>
                  <a:cubicBezTo>
                    <a:pt x="10356" y="10989"/>
                    <a:pt x="10419" y="10958"/>
                    <a:pt x="10451" y="10926"/>
                  </a:cubicBezTo>
                  <a:cubicBezTo>
                    <a:pt x="10546" y="10863"/>
                    <a:pt x="10546" y="10736"/>
                    <a:pt x="10451" y="10641"/>
                  </a:cubicBezTo>
                  <a:cubicBezTo>
                    <a:pt x="10419" y="10609"/>
                    <a:pt x="10372" y="10594"/>
                    <a:pt x="10320" y="10594"/>
                  </a:cubicBezTo>
                  <a:close/>
                  <a:moveTo>
                    <a:pt x="61107" y="11072"/>
                  </a:moveTo>
                  <a:cubicBezTo>
                    <a:pt x="61065" y="11072"/>
                    <a:pt x="61023" y="11088"/>
                    <a:pt x="60995" y="11116"/>
                  </a:cubicBezTo>
                  <a:cubicBezTo>
                    <a:pt x="60900" y="11211"/>
                    <a:pt x="60900" y="11338"/>
                    <a:pt x="60963" y="11401"/>
                  </a:cubicBezTo>
                  <a:lnTo>
                    <a:pt x="60995" y="11433"/>
                  </a:lnTo>
                  <a:cubicBezTo>
                    <a:pt x="61058" y="11464"/>
                    <a:pt x="61090" y="11496"/>
                    <a:pt x="61153" y="11496"/>
                  </a:cubicBezTo>
                  <a:cubicBezTo>
                    <a:pt x="61185" y="11496"/>
                    <a:pt x="61248" y="11464"/>
                    <a:pt x="61280" y="11433"/>
                  </a:cubicBezTo>
                  <a:cubicBezTo>
                    <a:pt x="61375" y="11369"/>
                    <a:pt x="61375" y="11243"/>
                    <a:pt x="61280" y="11148"/>
                  </a:cubicBezTo>
                  <a:lnTo>
                    <a:pt x="61121" y="11274"/>
                  </a:lnTo>
                  <a:lnTo>
                    <a:pt x="61248" y="11148"/>
                  </a:lnTo>
                  <a:cubicBezTo>
                    <a:pt x="61213" y="11095"/>
                    <a:pt x="61159" y="11072"/>
                    <a:pt x="61107" y="11072"/>
                  </a:cubicBezTo>
                  <a:close/>
                  <a:moveTo>
                    <a:pt x="9204" y="11769"/>
                  </a:moveTo>
                  <a:cubicBezTo>
                    <a:pt x="9146" y="11769"/>
                    <a:pt x="9092" y="11792"/>
                    <a:pt x="9058" y="11844"/>
                  </a:cubicBezTo>
                  <a:lnTo>
                    <a:pt x="9184" y="12003"/>
                  </a:lnTo>
                  <a:lnTo>
                    <a:pt x="9026" y="11876"/>
                  </a:lnTo>
                  <a:lnTo>
                    <a:pt x="9026" y="11876"/>
                  </a:lnTo>
                  <a:cubicBezTo>
                    <a:pt x="8963" y="11939"/>
                    <a:pt x="8963" y="12066"/>
                    <a:pt x="9058" y="12161"/>
                  </a:cubicBezTo>
                  <a:cubicBezTo>
                    <a:pt x="9089" y="12193"/>
                    <a:pt x="9121" y="12193"/>
                    <a:pt x="9184" y="12193"/>
                  </a:cubicBezTo>
                  <a:cubicBezTo>
                    <a:pt x="9216" y="12193"/>
                    <a:pt x="9279" y="12193"/>
                    <a:pt x="9311" y="12129"/>
                  </a:cubicBezTo>
                  <a:lnTo>
                    <a:pt x="9343" y="12098"/>
                  </a:lnTo>
                  <a:cubicBezTo>
                    <a:pt x="9438" y="12034"/>
                    <a:pt x="9406" y="11908"/>
                    <a:pt x="9343" y="11813"/>
                  </a:cubicBezTo>
                  <a:cubicBezTo>
                    <a:pt x="9300" y="11784"/>
                    <a:pt x="9251" y="11769"/>
                    <a:pt x="9204" y="11769"/>
                  </a:cubicBezTo>
                  <a:close/>
                  <a:moveTo>
                    <a:pt x="62210" y="12275"/>
                  </a:moveTo>
                  <a:cubicBezTo>
                    <a:pt x="62163" y="12275"/>
                    <a:pt x="62114" y="12291"/>
                    <a:pt x="62072" y="12319"/>
                  </a:cubicBezTo>
                  <a:cubicBezTo>
                    <a:pt x="62008" y="12383"/>
                    <a:pt x="61977" y="12510"/>
                    <a:pt x="62040" y="12605"/>
                  </a:cubicBezTo>
                  <a:lnTo>
                    <a:pt x="62103" y="12636"/>
                  </a:lnTo>
                  <a:cubicBezTo>
                    <a:pt x="62135" y="12668"/>
                    <a:pt x="62167" y="12700"/>
                    <a:pt x="62230" y="12700"/>
                  </a:cubicBezTo>
                  <a:cubicBezTo>
                    <a:pt x="62293" y="12700"/>
                    <a:pt x="62325" y="12668"/>
                    <a:pt x="62357" y="12636"/>
                  </a:cubicBezTo>
                  <a:cubicBezTo>
                    <a:pt x="62452" y="12573"/>
                    <a:pt x="62452" y="12446"/>
                    <a:pt x="62388" y="12383"/>
                  </a:cubicBezTo>
                  <a:lnTo>
                    <a:pt x="62357" y="12351"/>
                  </a:lnTo>
                  <a:cubicBezTo>
                    <a:pt x="62322" y="12299"/>
                    <a:pt x="62268" y="12275"/>
                    <a:pt x="62210" y="12275"/>
                  </a:cubicBezTo>
                  <a:close/>
                  <a:moveTo>
                    <a:pt x="8127" y="13004"/>
                  </a:moveTo>
                  <a:cubicBezTo>
                    <a:pt x="8070" y="13004"/>
                    <a:pt x="8016" y="13027"/>
                    <a:pt x="7981" y="13080"/>
                  </a:cubicBezTo>
                  <a:lnTo>
                    <a:pt x="7949" y="13111"/>
                  </a:lnTo>
                  <a:cubicBezTo>
                    <a:pt x="7886" y="13206"/>
                    <a:pt x="7917" y="13333"/>
                    <a:pt x="7981" y="13396"/>
                  </a:cubicBezTo>
                  <a:cubicBezTo>
                    <a:pt x="8044" y="13428"/>
                    <a:pt x="8076" y="13428"/>
                    <a:pt x="8107" y="13428"/>
                  </a:cubicBezTo>
                  <a:cubicBezTo>
                    <a:pt x="8171" y="13428"/>
                    <a:pt x="8234" y="13396"/>
                    <a:pt x="8266" y="13365"/>
                  </a:cubicBezTo>
                  <a:lnTo>
                    <a:pt x="8297" y="13333"/>
                  </a:lnTo>
                  <a:cubicBezTo>
                    <a:pt x="8361" y="13238"/>
                    <a:pt x="8361" y="13111"/>
                    <a:pt x="8266" y="13048"/>
                  </a:cubicBezTo>
                  <a:cubicBezTo>
                    <a:pt x="8223" y="13019"/>
                    <a:pt x="8174" y="13004"/>
                    <a:pt x="8127" y="13004"/>
                  </a:cubicBezTo>
                  <a:close/>
                  <a:moveTo>
                    <a:pt x="63225" y="13522"/>
                  </a:moveTo>
                  <a:cubicBezTo>
                    <a:pt x="63188" y="13522"/>
                    <a:pt x="63150" y="13532"/>
                    <a:pt x="63117" y="13555"/>
                  </a:cubicBezTo>
                  <a:cubicBezTo>
                    <a:pt x="63022" y="13618"/>
                    <a:pt x="63022" y="13745"/>
                    <a:pt x="63085" y="13840"/>
                  </a:cubicBezTo>
                  <a:lnTo>
                    <a:pt x="63117" y="13871"/>
                  </a:lnTo>
                  <a:cubicBezTo>
                    <a:pt x="63148" y="13935"/>
                    <a:pt x="63212" y="13935"/>
                    <a:pt x="63275" y="13935"/>
                  </a:cubicBezTo>
                  <a:cubicBezTo>
                    <a:pt x="63307" y="13935"/>
                    <a:pt x="63338" y="13935"/>
                    <a:pt x="63402" y="13903"/>
                  </a:cubicBezTo>
                  <a:cubicBezTo>
                    <a:pt x="63465" y="13840"/>
                    <a:pt x="63497" y="13713"/>
                    <a:pt x="63433" y="13650"/>
                  </a:cubicBezTo>
                  <a:lnTo>
                    <a:pt x="63433" y="13650"/>
                  </a:lnTo>
                  <a:lnTo>
                    <a:pt x="63243" y="13713"/>
                  </a:lnTo>
                  <a:lnTo>
                    <a:pt x="63243" y="13713"/>
                  </a:lnTo>
                  <a:lnTo>
                    <a:pt x="63402" y="13618"/>
                  </a:lnTo>
                  <a:cubicBezTo>
                    <a:pt x="63361" y="13557"/>
                    <a:pt x="63293" y="13522"/>
                    <a:pt x="63225" y="13522"/>
                  </a:cubicBezTo>
                  <a:close/>
                  <a:moveTo>
                    <a:pt x="7140" y="14302"/>
                  </a:moveTo>
                  <a:cubicBezTo>
                    <a:pt x="7088" y="14302"/>
                    <a:pt x="7034" y="14326"/>
                    <a:pt x="6999" y="14378"/>
                  </a:cubicBezTo>
                  <a:lnTo>
                    <a:pt x="6967" y="14410"/>
                  </a:lnTo>
                  <a:cubicBezTo>
                    <a:pt x="6904" y="14505"/>
                    <a:pt x="6936" y="14600"/>
                    <a:pt x="7031" y="14663"/>
                  </a:cubicBezTo>
                  <a:cubicBezTo>
                    <a:pt x="7062" y="14695"/>
                    <a:pt x="7094" y="14695"/>
                    <a:pt x="7126" y="14695"/>
                  </a:cubicBezTo>
                  <a:cubicBezTo>
                    <a:pt x="7189" y="14695"/>
                    <a:pt x="7252" y="14663"/>
                    <a:pt x="7316" y="14600"/>
                  </a:cubicBezTo>
                  <a:cubicBezTo>
                    <a:pt x="7379" y="14536"/>
                    <a:pt x="7347" y="14410"/>
                    <a:pt x="7252" y="14346"/>
                  </a:cubicBezTo>
                  <a:cubicBezTo>
                    <a:pt x="7224" y="14318"/>
                    <a:pt x="7183" y="14302"/>
                    <a:pt x="7140" y="14302"/>
                  </a:cubicBezTo>
                  <a:close/>
                  <a:moveTo>
                    <a:pt x="64237" y="14841"/>
                  </a:moveTo>
                  <a:cubicBezTo>
                    <a:pt x="64190" y="14841"/>
                    <a:pt x="64141" y="14856"/>
                    <a:pt x="64098" y="14885"/>
                  </a:cubicBezTo>
                  <a:cubicBezTo>
                    <a:pt x="64035" y="14948"/>
                    <a:pt x="64003" y="15075"/>
                    <a:pt x="64067" y="15170"/>
                  </a:cubicBezTo>
                  <a:cubicBezTo>
                    <a:pt x="64098" y="15201"/>
                    <a:pt x="64162" y="15233"/>
                    <a:pt x="64225" y="15233"/>
                  </a:cubicBezTo>
                  <a:cubicBezTo>
                    <a:pt x="64288" y="15233"/>
                    <a:pt x="64320" y="15233"/>
                    <a:pt x="64352" y="15201"/>
                  </a:cubicBezTo>
                  <a:cubicBezTo>
                    <a:pt x="64447" y="15138"/>
                    <a:pt x="64447" y="15011"/>
                    <a:pt x="64415" y="14948"/>
                  </a:cubicBezTo>
                  <a:cubicBezTo>
                    <a:pt x="64383" y="14948"/>
                    <a:pt x="64383" y="14916"/>
                    <a:pt x="64383" y="14916"/>
                  </a:cubicBezTo>
                  <a:cubicBezTo>
                    <a:pt x="64349" y="14864"/>
                    <a:pt x="64294" y="14841"/>
                    <a:pt x="64237" y="14841"/>
                  </a:cubicBezTo>
                  <a:close/>
                  <a:moveTo>
                    <a:pt x="6217" y="15612"/>
                  </a:moveTo>
                  <a:cubicBezTo>
                    <a:pt x="6157" y="15612"/>
                    <a:pt x="6090" y="15647"/>
                    <a:pt x="6049" y="15708"/>
                  </a:cubicBezTo>
                  <a:lnTo>
                    <a:pt x="6017" y="15740"/>
                  </a:lnTo>
                  <a:cubicBezTo>
                    <a:pt x="5954" y="15835"/>
                    <a:pt x="5986" y="15930"/>
                    <a:pt x="6081" y="15993"/>
                  </a:cubicBezTo>
                  <a:cubicBezTo>
                    <a:pt x="6112" y="16025"/>
                    <a:pt x="6144" y="16025"/>
                    <a:pt x="6176" y="16025"/>
                  </a:cubicBezTo>
                  <a:cubicBezTo>
                    <a:pt x="6271" y="16025"/>
                    <a:pt x="6334" y="15993"/>
                    <a:pt x="6366" y="15930"/>
                  </a:cubicBezTo>
                  <a:cubicBezTo>
                    <a:pt x="6429" y="15835"/>
                    <a:pt x="6397" y="15708"/>
                    <a:pt x="6302" y="15645"/>
                  </a:cubicBezTo>
                  <a:cubicBezTo>
                    <a:pt x="6280" y="15622"/>
                    <a:pt x="6249" y="15612"/>
                    <a:pt x="6217" y="15612"/>
                  </a:cubicBezTo>
                  <a:close/>
                  <a:moveTo>
                    <a:pt x="65155" y="16171"/>
                  </a:moveTo>
                  <a:cubicBezTo>
                    <a:pt x="65109" y="16171"/>
                    <a:pt x="65059" y="16186"/>
                    <a:pt x="65017" y="16215"/>
                  </a:cubicBezTo>
                  <a:cubicBezTo>
                    <a:pt x="64922" y="16278"/>
                    <a:pt x="64922" y="16405"/>
                    <a:pt x="64985" y="16500"/>
                  </a:cubicBezTo>
                  <a:cubicBezTo>
                    <a:pt x="65017" y="16563"/>
                    <a:pt x="65080" y="16595"/>
                    <a:pt x="65143" y="16595"/>
                  </a:cubicBezTo>
                  <a:cubicBezTo>
                    <a:pt x="65175" y="16595"/>
                    <a:pt x="65207" y="16595"/>
                    <a:pt x="65238" y="16563"/>
                  </a:cubicBezTo>
                  <a:cubicBezTo>
                    <a:pt x="65333" y="16500"/>
                    <a:pt x="65365" y="16373"/>
                    <a:pt x="65302" y="16278"/>
                  </a:cubicBezTo>
                  <a:lnTo>
                    <a:pt x="65302" y="16246"/>
                  </a:lnTo>
                  <a:cubicBezTo>
                    <a:pt x="65267" y="16194"/>
                    <a:pt x="65213" y="16171"/>
                    <a:pt x="65155" y="16171"/>
                  </a:cubicBezTo>
                  <a:close/>
                  <a:moveTo>
                    <a:pt x="5316" y="16974"/>
                  </a:moveTo>
                  <a:cubicBezTo>
                    <a:pt x="5257" y="16974"/>
                    <a:pt x="5203" y="17008"/>
                    <a:pt x="5162" y="17070"/>
                  </a:cubicBezTo>
                  <a:lnTo>
                    <a:pt x="5321" y="17196"/>
                  </a:lnTo>
                  <a:lnTo>
                    <a:pt x="5131" y="17101"/>
                  </a:lnTo>
                  <a:lnTo>
                    <a:pt x="5131" y="17101"/>
                  </a:lnTo>
                  <a:cubicBezTo>
                    <a:pt x="5099" y="17196"/>
                    <a:pt x="5131" y="17323"/>
                    <a:pt x="5194" y="17387"/>
                  </a:cubicBezTo>
                  <a:cubicBezTo>
                    <a:pt x="5226" y="17387"/>
                    <a:pt x="5289" y="17418"/>
                    <a:pt x="5321" y="17418"/>
                  </a:cubicBezTo>
                  <a:cubicBezTo>
                    <a:pt x="5384" y="17418"/>
                    <a:pt x="5447" y="17387"/>
                    <a:pt x="5479" y="17323"/>
                  </a:cubicBezTo>
                  <a:lnTo>
                    <a:pt x="5511" y="17260"/>
                  </a:lnTo>
                  <a:cubicBezTo>
                    <a:pt x="5542" y="17165"/>
                    <a:pt x="5511" y="17070"/>
                    <a:pt x="5416" y="17006"/>
                  </a:cubicBezTo>
                  <a:cubicBezTo>
                    <a:pt x="5382" y="16984"/>
                    <a:pt x="5348" y="16974"/>
                    <a:pt x="5316" y="16974"/>
                  </a:cubicBezTo>
                  <a:close/>
                  <a:moveTo>
                    <a:pt x="65981" y="17544"/>
                  </a:moveTo>
                  <a:cubicBezTo>
                    <a:pt x="65943" y="17544"/>
                    <a:pt x="65905" y="17554"/>
                    <a:pt x="65872" y="17577"/>
                  </a:cubicBezTo>
                  <a:cubicBezTo>
                    <a:pt x="65777" y="17608"/>
                    <a:pt x="65745" y="17735"/>
                    <a:pt x="65809" y="17830"/>
                  </a:cubicBezTo>
                  <a:lnTo>
                    <a:pt x="65840" y="17862"/>
                  </a:lnTo>
                  <a:cubicBezTo>
                    <a:pt x="65872" y="17925"/>
                    <a:pt x="65935" y="17957"/>
                    <a:pt x="65999" y="17957"/>
                  </a:cubicBezTo>
                  <a:cubicBezTo>
                    <a:pt x="66030" y="17957"/>
                    <a:pt x="66062" y="17957"/>
                    <a:pt x="66094" y="17925"/>
                  </a:cubicBezTo>
                  <a:cubicBezTo>
                    <a:pt x="66189" y="17862"/>
                    <a:pt x="66220" y="17767"/>
                    <a:pt x="66157" y="17672"/>
                  </a:cubicBezTo>
                  <a:lnTo>
                    <a:pt x="66157" y="17672"/>
                  </a:lnTo>
                  <a:lnTo>
                    <a:pt x="65967" y="17735"/>
                  </a:lnTo>
                  <a:lnTo>
                    <a:pt x="66157" y="17640"/>
                  </a:lnTo>
                  <a:cubicBezTo>
                    <a:pt x="66116" y="17579"/>
                    <a:pt x="66049" y="17544"/>
                    <a:pt x="65981" y="17544"/>
                  </a:cubicBezTo>
                  <a:close/>
                  <a:moveTo>
                    <a:pt x="4548" y="18388"/>
                  </a:moveTo>
                  <a:cubicBezTo>
                    <a:pt x="4469" y="18388"/>
                    <a:pt x="4386" y="18424"/>
                    <a:pt x="4339" y="18495"/>
                  </a:cubicBezTo>
                  <a:lnTo>
                    <a:pt x="4307" y="18527"/>
                  </a:lnTo>
                  <a:cubicBezTo>
                    <a:pt x="4275" y="18622"/>
                    <a:pt x="4307" y="18717"/>
                    <a:pt x="4402" y="18780"/>
                  </a:cubicBezTo>
                  <a:cubicBezTo>
                    <a:pt x="4434" y="18780"/>
                    <a:pt x="4466" y="18812"/>
                    <a:pt x="4497" y="18812"/>
                  </a:cubicBezTo>
                  <a:cubicBezTo>
                    <a:pt x="4561" y="18812"/>
                    <a:pt x="4656" y="18748"/>
                    <a:pt x="4687" y="18685"/>
                  </a:cubicBezTo>
                  <a:cubicBezTo>
                    <a:pt x="4751" y="18590"/>
                    <a:pt x="4719" y="18463"/>
                    <a:pt x="4624" y="18400"/>
                  </a:cubicBezTo>
                  <a:cubicBezTo>
                    <a:pt x="4600" y="18392"/>
                    <a:pt x="4574" y="18388"/>
                    <a:pt x="4548" y="18388"/>
                  </a:cubicBezTo>
                  <a:close/>
                  <a:moveTo>
                    <a:pt x="66772" y="18969"/>
                  </a:moveTo>
                  <a:cubicBezTo>
                    <a:pt x="66735" y="18969"/>
                    <a:pt x="66697" y="18979"/>
                    <a:pt x="66664" y="19002"/>
                  </a:cubicBezTo>
                  <a:cubicBezTo>
                    <a:pt x="66569" y="19033"/>
                    <a:pt x="66537" y="19192"/>
                    <a:pt x="66600" y="19287"/>
                  </a:cubicBezTo>
                  <a:cubicBezTo>
                    <a:pt x="66632" y="19350"/>
                    <a:pt x="66695" y="19382"/>
                    <a:pt x="66790" y="19382"/>
                  </a:cubicBezTo>
                  <a:lnTo>
                    <a:pt x="66854" y="19382"/>
                  </a:lnTo>
                  <a:cubicBezTo>
                    <a:pt x="66949" y="19318"/>
                    <a:pt x="67012" y="19192"/>
                    <a:pt x="66949" y="19097"/>
                  </a:cubicBezTo>
                  <a:lnTo>
                    <a:pt x="66949" y="19065"/>
                  </a:lnTo>
                  <a:cubicBezTo>
                    <a:pt x="66908" y="19004"/>
                    <a:pt x="66840" y="18969"/>
                    <a:pt x="66772" y="18969"/>
                  </a:cubicBezTo>
                  <a:close/>
                  <a:moveTo>
                    <a:pt x="3757" y="19845"/>
                  </a:moveTo>
                  <a:cubicBezTo>
                    <a:pt x="3680" y="19845"/>
                    <a:pt x="3603" y="19880"/>
                    <a:pt x="3579" y="19952"/>
                  </a:cubicBezTo>
                  <a:lnTo>
                    <a:pt x="3579" y="19983"/>
                  </a:lnTo>
                  <a:cubicBezTo>
                    <a:pt x="3515" y="20078"/>
                    <a:pt x="3547" y="20205"/>
                    <a:pt x="3674" y="20237"/>
                  </a:cubicBezTo>
                  <a:cubicBezTo>
                    <a:pt x="3705" y="20268"/>
                    <a:pt x="3705" y="20268"/>
                    <a:pt x="3737" y="20268"/>
                  </a:cubicBezTo>
                  <a:cubicBezTo>
                    <a:pt x="3832" y="20268"/>
                    <a:pt x="3895" y="20205"/>
                    <a:pt x="3927" y="20142"/>
                  </a:cubicBezTo>
                  <a:lnTo>
                    <a:pt x="3927" y="20110"/>
                  </a:lnTo>
                  <a:cubicBezTo>
                    <a:pt x="3990" y="20015"/>
                    <a:pt x="3959" y="19920"/>
                    <a:pt x="3832" y="19857"/>
                  </a:cubicBezTo>
                  <a:cubicBezTo>
                    <a:pt x="3808" y="19849"/>
                    <a:pt x="3783" y="19845"/>
                    <a:pt x="3757" y="19845"/>
                  </a:cubicBezTo>
                  <a:close/>
                  <a:moveTo>
                    <a:pt x="67476" y="20401"/>
                  </a:moveTo>
                  <a:cubicBezTo>
                    <a:pt x="67447" y="20401"/>
                    <a:pt x="67418" y="20409"/>
                    <a:pt x="67392" y="20427"/>
                  </a:cubicBezTo>
                  <a:cubicBezTo>
                    <a:pt x="67297" y="20458"/>
                    <a:pt x="67265" y="20585"/>
                    <a:pt x="67297" y="20680"/>
                  </a:cubicBezTo>
                  <a:cubicBezTo>
                    <a:pt x="67297" y="20680"/>
                    <a:pt x="67329" y="20743"/>
                    <a:pt x="67329" y="20743"/>
                  </a:cubicBezTo>
                  <a:cubicBezTo>
                    <a:pt x="67360" y="20807"/>
                    <a:pt x="67424" y="20838"/>
                    <a:pt x="67487" y="20838"/>
                  </a:cubicBezTo>
                  <a:cubicBezTo>
                    <a:pt x="67519" y="20838"/>
                    <a:pt x="67550" y="20838"/>
                    <a:pt x="67582" y="20807"/>
                  </a:cubicBezTo>
                  <a:cubicBezTo>
                    <a:pt x="67677" y="20775"/>
                    <a:pt x="67709" y="20648"/>
                    <a:pt x="67677" y="20553"/>
                  </a:cubicBezTo>
                  <a:lnTo>
                    <a:pt x="67677" y="20553"/>
                  </a:lnTo>
                  <a:lnTo>
                    <a:pt x="67487" y="20617"/>
                  </a:lnTo>
                  <a:lnTo>
                    <a:pt x="67487" y="20617"/>
                  </a:lnTo>
                  <a:lnTo>
                    <a:pt x="67645" y="20522"/>
                  </a:lnTo>
                  <a:cubicBezTo>
                    <a:pt x="67622" y="20453"/>
                    <a:pt x="67550" y="20401"/>
                    <a:pt x="67476" y="20401"/>
                  </a:cubicBezTo>
                  <a:close/>
                  <a:moveTo>
                    <a:pt x="3114" y="21305"/>
                  </a:moveTo>
                  <a:cubicBezTo>
                    <a:pt x="3030" y="21305"/>
                    <a:pt x="2940" y="21362"/>
                    <a:pt x="2914" y="21440"/>
                  </a:cubicBezTo>
                  <a:lnTo>
                    <a:pt x="2882" y="21472"/>
                  </a:lnTo>
                  <a:cubicBezTo>
                    <a:pt x="2850" y="21567"/>
                    <a:pt x="2882" y="21693"/>
                    <a:pt x="3009" y="21725"/>
                  </a:cubicBezTo>
                  <a:lnTo>
                    <a:pt x="3072" y="21725"/>
                  </a:lnTo>
                  <a:cubicBezTo>
                    <a:pt x="3135" y="21725"/>
                    <a:pt x="3230" y="21693"/>
                    <a:pt x="3262" y="21630"/>
                  </a:cubicBezTo>
                  <a:lnTo>
                    <a:pt x="3262" y="21567"/>
                  </a:lnTo>
                  <a:cubicBezTo>
                    <a:pt x="3325" y="21472"/>
                    <a:pt x="3262" y="21377"/>
                    <a:pt x="3167" y="21313"/>
                  </a:cubicBezTo>
                  <a:cubicBezTo>
                    <a:pt x="3150" y="21308"/>
                    <a:pt x="3132" y="21305"/>
                    <a:pt x="3114" y="21305"/>
                  </a:cubicBezTo>
                  <a:close/>
                  <a:moveTo>
                    <a:pt x="68141" y="21890"/>
                  </a:moveTo>
                  <a:cubicBezTo>
                    <a:pt x="68113" y="21890"/>
                    <a:pt x="68084" y="21897"/>
                    <a:pt x="68057" y="21915"/>
                  </a:cubicBezTo>
                  <a:cubicBezTo>
                    <a:pt x="67962" y="21947"/>
                    <a:pt x="67899" y="22074"/>
                    <a:pt x="67962" y="22169"/>
                  </a:cubicBezTo>
                  <a:lnTo>
                    <a:pt x="67962" y="22200"/>
                  </a:lnTo>
                  <a:cubicBezTo>
                    <a:pt x="67994" y="22264"/>
                    <a:pt x="68057" y="22327"/>
                    <a:pt x="68152" y="22327"/>
                  </a:cubicBezTo>
                  <a:cubicBezTo>
                    <a:pt x="68184" y="22327"/>
                    <a:pt x="68184" y="22327"/>
                    <a:pt x="68215" y="22295"/>
                  </a:cubicBezTo>
                  <a:cubicBezTo>
                    <a:pt x="68310" y="22264"/>
                    <a:pt x="68374" y="22137"/>
                    <a:pt x="68342" y="22042"/>
                  </a:cubicBezTo>
                  <a:lnTo>
                    <a:pt x="68342" y="22042"/>
                  </a:lnTo>
                  <a:lnTo>
                    <a:pt x="68120" y="22074"/>
                  </a:lnTo>
                  <a:lnTo>
                    <a:pt x="68120" y="22074"/>
                  </a:lnTo>
                  <a:lnTo>
                    <a:pt x="68310" y="22010"/>
                  </a:lnTo>
                  <a:cubicBezTo>
                    <a:pt x="68288" y="21942"/>
                    <a:pt x="68215" y="21890"/>
                    <a:pt x="68141" y="21890"/>
                  </a:cubicBezTo>
                  <a:close/>
                  <a:moveTo>
                    <a:pt x="2463" y="22822"/>
                  </a:moveTo>
                  <a:cubicBezTo>
                    <a:pt x="2393" y="22822"/>
                    <a:pt x="2328" y="22857"/>
                    <a:pt x="2280" y="22929"/>
                  </a:cubicBezTo>
                  <a:lnTo>
                    <a:pt x="2280" y="22992"/>
                  </a:lnTo>
                  <a:cubicBezTo>
                    <a:pt x="2249" y="23087"/>
                    <a:pt x="2280" y="23182"/>
                    <a:pt x="2407" y="23245"/>
                  </a:cubicBezTo>
                  <a:lnTo>
                    <a:pt x="2470" y="23245"/>
                  </a:lnTo>
                  <a:cubicBezTo>
                    <a:pt x="2534" y="23245"/>
                    <a:pt x="2629" y="23182"/>
                    <a:pt x="2660" y="23119"/>
                  </a:cubicBezTo>
                  <a:lnTo>
                    <a:pt x="2660" y="23087"/>
                  </a:lnTo>
                  <a:cubicBezTo>
                    <a:pt x="2692" y="22992"/>
                    <a:pt x="2660" y="22865"/>
                    <a:pt x="2534" y="22834"/>
                  </a:cubicBezTo>
                  <a:cubicBezTo>
                    <a:pt x="2510" y="22826"/>
                    <a:pt x="2486" y="22822"/>
                    <a:pt x="2463" y="22822"/>
                  </a:cubicBezTo>
                  <a:close/>
                  <a:moveTo>
                    <a:pt x="68729" y="23423"/>
                  </a:moveTo>
                  <a:cubicBezTo>
                    <a:pt x="68706" y="23423"/>
                    <a:pt x="68682" y="23427"/>
                    <a:pt x="68659" y="23435"/>
                  </a:cubicBezTo>
                  <a:cubicBezTo>
                    <a:pt x="68532" y="23467"/>
                    <a:pt x="68500" y="23594"/>
                    <a:pt x="68532" y="23689"/>
                  </a:cubicBezTo>
                  <a:cubicBezTo>
                    <a:pt x="68564" y="23784"/>
                    <a:pt x="68627" y="23847"/>
                    <a:pt x="68722" y="23847"/>
                  </a:cubicBezTo>
                  <a:cubicBezTo>
                    <a:pt x="68754" y="23847"/>
                    <a:pt x="68754" y="23847"/>
                    <a:pt x="68785" y="23815"/>
                  </a:cubicBezTo>
                  <a:cubicBezTo>
                    <a:pt x="68880" y="23784"/>
                    <a:pt x="68944" y="23689"/>
                    <a:pt x="68912" y="23562"/>
                  </a:cubicBezTo>
                  <a:lnTo>
                    <a:pt x="68880" y="23530"/>
                  </a:lnTo>
                  <a:cubicBezTo>
                    <a:pt x="68857" y="23459"/>
                    <a:pt x="68797" y="23423"/>
                    <a:pt x="68729" y="23423"/>
                  </a:cubicBezTo>
                  <a:close/>
                  <a:moveTo>
                    <a:pt x="1943" y="24345"/>
                  </a:moveTo>
                  <a:cubicBezTo>
                    <a:pt x="1858" y="24345"/>
                    <a:pt x="1768" y="24402"/>
                    <a:pt x="1742" y="24480"/>
                  </a:cubicBezTo>
                  <a:lnTo>
                    <a:pt x="1742" y="24512"/>
                  </a:lnTo>
                  <a:cubicBezTo>
                    <a:pt x="1710" y="24607"/>
                    <a:pt x="1742" y="24734"/>
                    <a:pt x="1869" y="24765"/>
                  </a:cubicBezTo>
                  <a:lnTo>
                    <a:pt x="1932" y="24765"/>
                  </a:lnTo>
                  <a:cubicBezTo>
                    <a:pt x="1995" y="24765"/>
                    <a:pt x="2090" y="24734"/>
                    <a:pt x="2090" y="24639"/>
                  </a:cubicBezTo>
                  <a:lnTo>
                    <a:pt x="2122" y="24607"/>
                  </a:lnTo>
                  <a:cubicBezTo>
                    <a:pt x="2154" y="24512"/>
                    <a:pt x="2090" y="24385"/>
                    <a:pt x="1995" y="24354"/>
                  </a:cubicBezTo>
                  <a:cubicBezTo>
                    <a:pt x="1978" y="24348"/>
                    <a:pt x="1961" y="24345"/>
                    <a:pt x="1943" y="24345"/>
                  </a:cubicBezTo>
                  <a:close/>
                  <a:moveTo>
                    <a:pt x="69254" y="24975"/>
                  </a:moveTo>
                  <a:cubicBezTo>
                    <a:pt x="69227" y="24975"/>
                    <a:pt x="69197" y="24979"/>
                    <a:pt x="69165" y="24987"/>
                  </a:cubicBezTo>
                  <a:cubicBezTo>
                    <a:pt x="69070" y="25019"/>
                    <a:pt x="69007" y="25145"/>
                    <a:pt x="69039" y="25240"/>
                  </a:cubicBezTo>
                  <a:cubicBezTo>
                    <a:pt x="69070" y="25335"/>
                    <a:pt x="69165" y="25367"/>
                    <a:pt x="69229" y="25367"/>
                  </a:cubicBezTo>
                  <a:lnTo>
                    <a:pt x="69292" y="25367"/>
                  </a:lnTo>
                  <a:cubicBezTo>
                    <a:pt x="69387" y="25335"/>
                    <a:pt x="69450" y="25240"/>
                    <a:pt x="69419" y="25114"/>
                  </a:cubicBezTo>
                  <a:lnTo>
                    <a:pt x="69419" y="25082"/>
                  </a:lnTo>
                  <a:cubicBezTo>
                    <a:pt x="69395" y="25011"/>
                    <a:pt x="69336" y="24975"/>
                    <a:pt x="69254" y="24975"/>
                  </a:cubicBezTo>
                  <a:close/>
                  <a:moveTo>
                    <a:pt x="1468" y="25897"/>
                  </a:moveTo>
                  <a:cubicBezTo>
                    <a:pt x="1383" y="25897"/>
                    <a:pt x="1293" y="25954"/>
                    <a:pt x="1267" y="26032"/>
                  </a:cubicBezTo>
                  <a:lnTo>
                    <a:pt x="1267" y="26064"/>
                  </a:lnTo>
                  <a:cubicBezTo>
                    <a:pt x="1235" y="26190"/>
                    <a:pt x="1299" y="26285"/>
                    <a:pt x="1394" y="26317"/>
                  </a:cubicBezTo>
                  <a:lnTo>
                    <a:pt x="1457" y="26317"/>
                  </a:lnTo>
                  <a:cubicBezTo>
                    <a:pt x="1552" y="26317"/>
                    <a:pt x="1647" y="26254"/>
                    <a:pt x="1647" y="26159"/>
                  </a:cubicBezTo>
                  <a:cubicBezTo>
                    <a:pt x="1679" y="26032"/>
                    <a:pt x="1615" y="25937"/>
                    <a:pt x="1520" y="25905"/>
                  </a:cubicBezTo>
                  <a:cubicBezTo>
                    <a:pt x="1503" y="25900"/>
                    <a:pt x="1486" y="25897"/>
                    <a:pt x="1468" y="25897"/>
                  </a:cubicBezTo>
                  <a:close/>
                  <a:moveTo>
                    <a:pt x="69697" y="26527"/>
                  </a:moveTo>
                  <a:cubicBezTo>
                    <a:pt x="69670" y="26527"/>
                    <a:pt x="69640" y="26531"/>
                    <a:pt x="69609" y="26539"/>
                  </a:cubicBezTo>
                  <a:cubicBezTo>
                    <a:pt x="69514" y="26539"/>
                    <a:pt x="69450" y="26665"/>
                    <a:pt x="69482" y="26792"/>
                  </a:cubicBezTo>
                  <a:cubicBezTo>
                    <a:pt x="69514" y="26887"/>
                    <a:pt x="69577" y="26919"/>
                    <a:pt x="69672" y="26919"/>
                  </a:cubicBezTo>
                  <a:lnTo>
                    <a:pt x="69735" y="26919"/>
                  </a:lnTo>
                  <a:cubicBezTo>
                    <a:pt x="69830" y="26887"/>
                    <a:pt x="69894" y="26792"/>
                    <a:pt x="69862" y="26665"/>
                  </a:cubicBezTo>
                  <a:cubicBezTo>
                    <a:pt x="69862" y="26665"/>
                    <a:pt x="69862" y="26634"/>
                    <a:pt x="69862" y="26634"/>
                  </a:cubicBezTo>
                  <a:cubicBezTo>
                    <a:pt x="69838" y="26563"/>
                    <a:pt x="69779" y="26527"/>
                    <a:pt x="69697" y="26527"/>
                  </a:cubicBezTo>
                  <a:close/>
                  <a:moveTo>
                    <a:pt x="1058" y="27481"/>
                  </a:moveTo>
                  <a:cubicBezTo>
                    <a:pt x="974" y="27481"/>
                    <a:pt x="887" y="27542"/>
                    <a:pt x="887" y="27647"/>
                  </a:cubicBezTo>
                  <a:lnTo>
                    <a:pt x="855" y="27679"/>
                  </a:lnTo>
                  <a:cubicBezTo>
                    <a:pt x="855" y="27774"/>
                    <a:pt x="919" y="27869"/>
                    <a:pt x="1014" y="27901"/>
                  </a:cubicBezTo>
                  <a:lnTo>
                    <a:pt x="1045" y="27901"/>
                  </a:lnTo>
                  <a:cubicBezTo>
                    <a:pt x="1140" y="27901"/>
                    <a:pt x="1235" y="27837"/>
                    <a:pt x="1235" y="27742"/>
                  </a:cubicBezTo>
                  <a:lnTo>
                    <a:pt x="1267" y="27711"/>
                  </a:lnTo>
                  <a:cubicBezTo>
                    <a:pt x="1267" y="27616"/>
                    <a:pt x="1204" y="27489"/>
                    <a:pt x="1109" y="27489"/>
                  </a:cubicBezTo>
                  <a:cubicBezTo>
                    <a:pt x="1092" y="27483"/>
                    <a:pt x="1075" y="27481"/>
                    <a:pt x="1058" y="27481"/>
                  </a:cubicBezTo>
                  <a:close/>
                  <a:moveTo>
                    <a:pt x="70051" y="28083"/>
                  </a:moveTo>
                  <a:cubicBezTo>
                    <a:pt x="70031" y="28083"/>
                    <a:pt x="70011" y="28085"/>
                    <a:pt x="69989" y="28091"/>
                  </a:cubicBezTo>
                  <a:cubicBezTo>
                    <a:pt x="69894" y="28091"/>
                    <a:pt x="69830" y="28217"/>
                    <a:pt x="69830" y="28312"/>
                  </a:cubicBezTo>
                  <a:lnTo>
                    <a:pt x="69862" y="28344"/>
                  </a:lnTo>
                  <a:cubicBezTo>
                    <a:pt x="69862" y="28439"/>
                    <a:pt x="69957" y="28502"/>
                    <a:pt x="70052" y="28502"/>
                  </a:cubicBezTo>
                  <a:lnTo>
                    <a:pt x="70084" y="28502"/>
                  </a:lnTo>
                  <a:cubicBezTo>
                    <a:pt x="70179" y="28502"/>
                    <a:pt x="70274" y="28376"/>
                    <a:pt x="70242" y="28281"/>
                  </a:cubicBezTo>
                  <a:lnTo>
                    <a:pt x="70242" y="28249"/>
                  </a:lnTo>
                  <a:cubicBezTo>
                    <a:pt x="70216" y="28144"/>
                    <a:pt x="70146" y="28083"/>
                    <a:pt x="70051" y="28083"/>
                  </a:cubicBezTo>
                  <a:close/>
                  <a:moveTo>
                    <a:pt x="730" y="29064"/>
                  </a:moveTo>
                  <a:cubicBezTo>
                    <a:pt x="634" y="29064"/>
                    <a:pt x="565" y="29126"/>
                    <a:pt x="539" y="29231"/>
                  </a:cubicBezTo>
                  <a:lnTo>
                    <a:pt x="539" y="29262"/>
                  </a:lnTo>
                  <a:cubicBezTo>
                    <a:pt x="539" y="29357"/>
                    <a:pt x="602" y="29484"/>
                    <a:pt x="697" y="29484"/>
                  </a:cubicBezTo>
                  <a:lnTo>
                    <a:pt x="729" y="29484"/>
                  </a:lnTo>
                  <a:cubicBezTo>
                    <a:pt x="824" y="29484"/>
                    <a:pt x="919" y="29421"/>
                    <a:pt x="950" y="29326"/>
                  </a:cubicBezTo>
                  <a:lnTo>
                    <a:pt x="950" y="29294"/>
                  </a:lnTo>
                  <a:cubicBezTo>
                    <a:pt x="950" y="29199"/>
                    <a:pt x="887" y="29072"/>
                    <a:pt x="792" y="29072"/>
                  </a:cubicBezTo>
                  <a:cubicBezTo>
                    <a:pt x="770" y="29067"/>
                    <a:pt x="749" y="29064"/>
                    <a:pt x="730" y="29064"/>
                  </a:cubicBezTo>
                  <a:close/>
                  <a:moveTo>
                    <a:pt x="70306" y="29674"/>
                  </a:moveTo>
                  <a:cubicBezTo>
                    <a:pt x="70179" y="29706"/>
                    <a:pt x="70115" y="29801"/>
                    <a:pt x="70147" y="29896"/>
                  </a:cubicBezTo>
                  <a:lnTo>
                    <a:pt x="70147" y="29959"/>
                  </a:lnTo>
                  <a:cubicBezTo>
                    <a:pt x="70147" y="30054"/>
                    <a:pt x="70242" y="30117"/>
                    <a:pt x="70337" y="30117"/>
                  </a:cubicBezTo>
                  <a:lnTo>
                    <a:pt x="70369" y="30117"/>
                  </a:lnTo>
                  <a:cubicBezTo>
                    <a:pt x="70496" y="30086"/>
                    <a:pt x="70559" y="29991"/>
                    <a:pt x="70527" y="29864"/>
                  </a:cubicBezTo>
                  <a:lnTo>
                    <a:pt x="70337" y="29864"/>
                  </a:lnTo>
                  <a:lnTo>
                    <a:pt x="70527" y="29832"/>
                  </a:lnTo>
                  <a:cubicBezTo>
                    <a:pt x="70496" y="29737"/>
                    <a:pt x="70401" y="29674"/>
                    <a:pt x="70306" y="29674"/>
                  </a:cubicBezTo>
                  <a:close/>
                  <a:moveTo>
                    <a:pt x="476" y="30679"/>
                  </a:moveTo>
                  <a:cubicBezTo>
                    <a:pt x="381" y="30679"/>
                    <a:pt x="311" y="30741"/>
                    <a:pt x="285" y="30846"/>
                  </a:cubicBezTo>
                  <a:lnTo>
                    <a:pt x="285" y="30877"/>
                  </a:lnTo>
                  <a:cubicBezTo>
                    <a:pt x="285" y="31004"/>
                    <a:pt x="349" y="31067"/>
                    <a:pt x="475" y="31067"/>
                  </a:cubicBezTo>
                  <a:cubicBezTo>
                    <a:pt x="602" y="31067"/>
                    <a:pt x="665" y="31004"/>
                    <a:pt x="697" y="30909"/>
                  </a:cubicBezTo>
                  <a:cubicBezTo>
                    <a:pt x="697" y="30782"/>
                    <a:pt x="634" y="30687"/>
                    <a:pt x="539" y="30687"/>
                  </a:cubicBezTo>
                  <a:cubicBezTo>
                    <a:pt x="517" y="30682"/>
                    <a:pt x="496" y="30679"/>
                    <a:pt x="476" y="30679"/>
                  </a:cubicBezTo>
                  <a:close/>
                  <a:moveTo>
                    <a:pt x="70565" y="31283"/>
                  </a:moveTo>
                  <a:cubicBezTo>
                    <a:pt x="70553" y="31283"/>
                    <a:pt x="70540" y="31285"/>
                    <a:pt x="70527" y="31289"/>
                  </a:cubicBezTo>
                  <a:cubicBezTo>
                    <a:pt x="70401" y="31289"/>
                    <a:pt x="70337" y="31384"/>
                    <a:pt x="70337" y="31511"/>
                  </a:cubicBezTo>
                  <a:lnTo>
                    <a:pt x="70369" y="31543"/>
                  </a:lnTo>
                  <a:cubicBezTo>
                    <a:pt x="70369" y="31638"/>
                    <a:pt x="70464" y="31733"/>
                    <a:pt x="70559" y="31733"/>
                  </a:cubicBezTo>
                  <a:cubicBezTo>
                    <a:pt x="70686" y="31701"/>
                    <a:pt x="70749" y="31606"/>
                    <a:pt x="70749" y="31511"/>
                  </a:cubicBezTo>
                  <a:lnTo>
                    <a:pt x="70559" y="31479"/>
                  </a:lnTo>
                  <a:lnTo>
                    <a:pt x="70749" y="31447"/>
                  </a:lnTo>
                  <a:cubicBezTo>
                    <a:pt x="70721" y="31365"/>
                    <a:pt x="70647" y="31283"/>
                    <a:pt x="70565" y="31283"/>
                  </a:cubicBezTo>
                  <a:close/>
                  <a:moveTo>
                    <a:pt x="349" y="32271"/>
                  </a:moveTo>
                  <a:cubicBezTo>
                    <a:pt x="222" y="32271"/>
                    <a:pt x="127" y="32334"/>
                    <a:pt x="127" y="32461"/>
                  </a:cubicBezTo>
                  <a:lnTo>
                    <a:pt x="127" y="32493"/>
                  </a:lnTo>
                  <a:cubicBezTo>
                    <a:pt x="95" y="32619"/>
                    <a:pt x="190" y="32683"/>
                    <a:pt x="317" y="32683"/>
                  </a:cubicBezTo>
                  <a:cubicBezTo>
                    <a:pt x="412" y="32683"/>
                    <a:pt x="507" y="32588"/>
                    <a:pt x="507" y="32493"/>
                  </a:cubicBezTo>
                  <a:cubicBezTo>
                    <a:pt x="539" y="32398"/>
                    <a:pt x="444" y="32303"/>
                    <a:pt x="349" y="32271"/>
                  </a:cubicBezTo>
                  <a:close/>
                  <a:moveTo>
                    <a:pt x="70686" y="32904"/>
                  </a:moveTo>
                  <a:cubicBezTo>
                    <a:pt x="70559" y="32904"/>
                    <a:pt x="70496" y="32999"/>
                    <a:pt x="70496" y="33126"/>
                  </a:cubicBezTo>
                  <a:lnTo>
                    <a:pt x="70496" y="33158"/>
                  </a:lnTo>
                  <a:cubicBezTo>
                    <a:pt x="70527" y="33253"/>
                    <a:pt x="70591" y="33348"/>
                    <a:pt x="70686" y="33348"/>
                  </a:cubicBezTo>
                  <a:lnTo>
                    <a:pt x="70717" y="33348"/>
                  </a:lnTo>
                  <a:cubicBezTo>
                    <a:pt x="70812" y="33316"/>
                    <a:pt x="70907" y="33221"/>
                    <a:pt x="70907" y="33126"/>
                  </a:cubicBezTo>
                  <a:lnTo>
                    <a:pt x="70686" y="33094"/>
                  </a:lnTo>
                  <a:lnTo>
                    <a:pt x="70907" y="33094"/>
                  </a:lnTo>
                  <a:cubicBezTo>
                    <a:pt x="70876" y="32968"/>
                    <a:pt x="70781" y="32904"/>
                    <a:pt x="70686" y="32904"/>
                  </a:cubicBezTo>
                  <a:close/>
                  <a:moveTo>
                    <a:pt x="222" y="33886"/>
                  </a:moveTo>
                  <a:cubicBezTo>
                    <a:pt x="127" y="33886"/>
                    <a:pt x="32" y="33981"/>
                    <a:pt x="32" y="34076"/>
                  </a:cubicBezTo>
                  <a:lnTo>
                    <a:pt x="32" y="34139"/>
                  </a:lnTo>
                  <a:cubicBezTo>
                    <a:pt x="32" y="34234"/>
                    <a:pt x="95" y="34298"/>
                    <a:pt x="222" y="34329"/>
                  </a:cubicBezTo>
                  <a:cubicBezTo>
                    <a:pt x="317" y="34329"/>
                    <a:pt x="412" y="34203"/>
                    <a:pt x="412" y="34108"/>
                  </a:cubicBezTo>
                  <a:cubicBezTo>
                    <a:pt x="412" y="34013"/>
                    <a:pt x="349" y="33918"/>
                    <a:pt x="222" y="33886"/>
                  </a:cubicBezTo>
                  <a:close/>
                  <a:moveTo>
                    <a:pt x="70749" y="34551"/>
                  </a:moveTo>
                  <a:cubicBezTo>
                    <a:pt x="70654" y="34551"/>
                    <a:pt x="70559" y="34646"/>
                    <a:pt x="70559" y="34773"/>
                  </a:cubicBezTo>
                  <a:cubicBezTo>
                    <a:pt x="70559" y="34868"/>
                    <a:pt x="70654" y="34963"/>
                    <a:pt x="70781" y="34963"/>
                  </a:cubicBezTo>
                  <a:cubicBezTo>
                    <a:pt x="70876" y="34963"/>
                    <a:pt x="70971" y="34868"/>
                    <a:pt x="70971" y="34773"/>
                  </a:cubicBezTo>
                  <a:lnTo>
                    <a:pt x="70971" y="34709"/>
                  </a:lnTo>
                  <a:cubicBezTo>
                    <a:pt x="70971" y="34614"/>
                    <a:pt x="70876" y="34551"/>
                    <a:pt x="70781" y="34551"/>
                  </a:cubicBezTo>
                  <a:close/>
                  <a:moveTo>
                    <a:pt x="190" y="35533"/>
                  </a:moveTo>
                  <a:cubicBezTo>
                    <a:pt x="95" y="35533"/>
                    <a:pt x="0" y="35596"/>
                    <a:pt x="0" y="35723"/>
                  </a:cubicBezTo>
                  <a:lnTo>
                    <a:pt x="0" y="35754"/>
                  </a:lnTo>
                  <a:cubicBezTo>
                    <a:pt x="0" y="35881"/>
                    <a:pt x="95" y="35944"/>
                    <a:pt x="190" y="35944"/>
                  </a:cubicBezTo>
                  <a:cubicBezTo>
                    <a:pt x="317" y="35944"/>
                    <a:pt x="380" y="35881"/>
                    <a:pt x="380" y="35754"/>
                  </a:cubicBezTo>
                  <a:lnTo>
                    <a:pt x="380" y="35723"/>
                  </a:lnTo>
                  <a:cubicBezTo>
                    <a:pt x="380" y="35596"/>
                    <a:pt x="317" y="35533"/>
                    <a:pt x="190" y="35533"/>
                  </a:cubicBezTo>
                  <a:close/>
                  <a:moveTo>
                    <a:pt x="70781" y="36134"/>
                  </a:moveTo>
                  <a:cubicBezTo>
                    <a:pt x="70686" y="36134"/>
                    <a:pt x="70559" y="36230"/>
                    <a:pt x="70559" y="36325"/>
                  </a:cubicBezTo>
                  <a:lnTo>
                    <a:pt x="70559" y="36388"/>
                  </a:lnTo>
                  <a:cubicBezTo>
                    <a:pt x="70559" y="36483"/>
                    <a:pt x="70654" y="36578"/>
                    <a:pt x="70781" y="36578"/>
                  </a:cubicBezTo>
                  <a:cubicBezTo>
                    <a:pt x="70876" y="36578"/>
                    <a:pt x="70971" y="36483"/>
                    <a:pt x="70971" y="36388"/>
                  </a:cubicBezTo>
                  <a:lnTo>
                    <a:pt x="70971" y="36356"/>
                  </a:lnTo>
                  <a:cubicBezTo>
                    <a:pt x="70971" y="36230"/>
                    <a:pt x="70876" y="36134"/>
                    <a:pt x="70781" y="36134"/>
                  </a:cubicBezTo>
                  <a:close/>
                  <a:moveTo>
                    <a:pt x="222" y="37148"/>
                  </a:moveTo>
                  <a:cubicBezTo>
                    <a:pt x="127" y="37148"/>
                    <a:pt x="32" y="37243"/>
                    <a:pt x="32" y="37338"/>
                  </a:cubicBezTo>
                  <a:lnTo>
                    <a:pt x="32" y="37401"/>
                  </a:lnTo>
                  <a:cubicBezTo>
                    <a:pt x="64" y="37496"/>
                    <a:pt x="127" y="37560"/>
                    <a:pt x="254" y="37560"/>
                  </a:cubicBezTo>
                  <a:cubicBezTo>
                    <a:pt x="349" y="37560"/>
                    <a:pt x="444" y="37465"/>
                    <a:pt x="444" y="37338"/>
                  </a:cubicBezTo>
                  <a:cubicBezTo>
                    <a:pt x="444" y="37243"/>
                    <a:pt x="349" y="37148"/>
                    <a:pt x="222" y="37148"/>
                  </a:cubicBezTo>
                  <a:close/>
                  <a:moveTo>
                    <a:pt x="70717" y="37781"/>
                  </a:moveTo>
                  <a:cubicBezTo>
                    <a:pt x="70591" y="37781"/>
                    <a:pt x="70496" y="37876"/>
                    <a:pt x="70496" y="37971"/>
                  </a:cubicBezTo>
                  <a:cubicBezTo>
                    <a:pt x="70496" y="38098"/>
                    <a:pt x="70559" y="38193"/>
                    <a:pt x="70686" y="38193"/>
                  </a:cubicBezTo>
                  <a:cubicBezTo>
                    <a:pt x="70781" y="38193"/>
                    <a:pt x="70876" y="38130"/>
                    <a:pt x="70876" y="38035"/>
                  </a:cubicBezTo>
                  <a:lnTo>
                    <a:pt x="70907" y="37971"/>
                  </a:lnTo>
                  <a:cubicBezTo>
                    <a:pt x="70907" y="37876"/>
                    <a:pt x="70812" y="37781"/>
                    <a:pt x="70717" y="37781"/>
                  </a:cubicBezTo>
                  <a:close/>
                  <a:moveTo>
                    <a:pt x="387" y="38757"/>
                  </a:moveTo>
                  <a:cubicBezTo>
                    <a:pt x="374" y="38757"/>
                    <a:pt x="361" y="38759"/>
                    <a:pt x="349" y="38763"/>
                  </a:cubicBezTo>
                  <a:cubicBezTo>
                    <a:pt x="222" y="38763"/>
                    <a:pt x="159" y="38858"/>
                    <a:pt x="159" y="38985"/>
                  </a:cubicBezTo>
                  <a:lnTo>
                    <a:pt x="159" y="39016"/>
                  </a:lnTo>
                  <a:cubicBezTo>
                    <a:pt x="190" y="39111"/>
                    <a:pt x="254" y="39206"/>
                    <a:pt x="380" y="39206"/>
                  </a:cubicBezTo>
                  <a:cubicBezTo>
                    <a:pt x="380" y="39206"/>
                    <a:pt x="380" y="39206"/>
                    <a:pt x="380" y="39175"/>
                  </a:cubicBezTo>
                  <a:cubicBezTo>
                    <a:pt x="475" y="39175"/>
                    <a:pt x="570" y="39080"/>
                    <a:pt x="570" y="38985"/>
                  </a:cubicBezTo>
                  <a:lnTo>
                    <a:pt x="570" y="38921"/>
                  </a:lnTo>
                  <a:cubicBezTo>
                    <a:pt x="543" y="38839"/>
                    <a:pt x="468" y="38757"/>
                    <a:pt x="387" y="38757"/>
                  </a:cubicBezTo>
                  <a:close/>
                  <a:moveTo>
                    <a:pt x="70559" y="39396"/>
                  </a:moveTo>
                  <a:cubicBezTo>
                    <a:pt x="70464" y="39396"/>
                    <a:pt x="70337" y="39491"/>
                    <a:pt x="70337" y="39586"/>
                  </a:cubicBezTo>
                  <a:cubicBezTo>
                    <a:pt x="70337" y="39713"/>
                    <a:pt x="70401" y="39808"/>
                    <a:pt x="70527" y="39808"/>
                  </a:cubicBezTo>
                  <a:cubicBezTo>
                    <a:pt x="70622" y="39808"/>
                    <a:pt x="70717" y="39745"/>
                    <a:pt x="70717" y="39650"/>
                  </a:cubicBezTo>
                  <a:lnTo>
                    <a:pt x="70749" y="39586"/>
                  </a:lnTo>
                  <a:cubicBezTo>
                    <a:pt x="70749" y="39491"/>
                    <a:pt x="70654" y="39396"/>
                    <a:pt x="70559" y="39396"/>
                  </a:cubicBezTo>
                  <a:close/>
                  <a:moveTo>
                    <a:pt x="577" y="40372"/>
                  </a:moveTo>
                  <a:cubicBezTo>
                    <a:pt x="564" y="40372"/>
                    <a:pt x="551" y="40374"/>
                    <a:pt x="539" y="40378"/>
                  </a:cubicBezTo>
                  <a:cubicBezTo>
                    <a:pt x="412" y="40378"/>
                    <a:pt x="349" y="40473"/>
                    <a:pt x="380" y="40600"/>
                  </a:cubicBezTo>
                  <a:lnTo>
                    <a:pt x="380" y="40631"/>
                  </a:lnTo>
                  <a:cubicBezTo>
                    <a:pt x="380" y="40726"/>
                    <a:pt x="475" y="40790"/>
                    <a:pt x="570" y="40790"/>
                  </a:cubicBezTo>
                  <a:lnTo>
                    <a:pt x="602" y="40790"/>
                  </a:lnTo>
                  <a:cubicBezTo>
                    <a:pt x="697" y="40790"/>
                    <a:pt x="792" y="40695"/>
                    <a:pt x="760" y="40568"/>
                  </a:cubicBezTo>
                  <a:lnTo>
                    <a:pt x="760" y="40536"/>
                  </a:lnTo>
                  <a:cubicBezTo>
                    <a:pt x="733" y="40454"/>
                    <a:pt x="658" y="40372"/>
                    <a:pt x="577" y="40372"/>
                  </a:cubicBezTo>
                  <a:close/>
                  <a:moveTo>
                    <a:pt x="70298" y="41005"/>
                  </a:moveTo>
                  <a:cubicBezTo>
                    <a:pt x="70211" y="41005"/>
                    <a:pt x="70115" y="41091"/>
                    <a:pt x="70115" y="41202"/>
                  </a:cubicBezTo>
                  <a:cubicBezTo>
                    <a:pt x="70084" y="41297"/>
                    <a:pt x="70179" y="41392"/>
                    <a:pt x="70274" y="41423"/>
                  </a:cubicBezTo>
                  <a:lnTo>
                    <a:pt x="70306" y="41423"/>
                  </a:lnTo>
                  <a:cubicBezTo>
                    <a:pt x="70401" y="41423"/>
                    <a:pt x="70496" y="41360"/>
                    <a:pt x="70496" y="41265"/>
                  </a:cubicBezTo>
                  <a:lnTo>
                    <a:pt x="70496" y="41202"/>
                  </a:lnTo>
                  <a:cubicBezTo>
                    <a:pt x="70527" y="41107"/>
                    <a:pt x="70464" y="41012"/>
                    <a:pt x="70337" y="41012"/>
                  </a:cubicBezTo>
                  <a:cubicBezTo>
                    <a:pt x="70325" y="41007"/>
                    <a:pt x="70312" y="41005"/>
                    <a:pt x="70298" y="41005"/>
                  </a:cubicBezTo>
                  <a:close/>
                  <a:moveTo>
                    <a:pt x="792" y="41962"/>
                  </a:moveTo>
                  <a:cubicBezTo>
                    <a:pt x="665" y="41993"/>
                    <a:pt x="602" y="42088"/>
                    <a:pt x="634" y="42215"/>
                  </a:cubicBezTo>
                  <a:lnTo>
                    <a:pt x="824" y="42215"/>
                  </a:lnTo>
                  <a:lnTo>
                    <a:pt x="634" y="42247"/>
                  </a:lnTo>
                  <a:cubicBezTo>
                    <a:pt x="665" y="42342"/>
                    <a:pt x="729" y="42405"/>
                    <a:pt x="824" y="42405"/>
                  </a:cubicBezTo>
                  <a:lnTo>
                    <a:pt x="855" y="42405"/>
                  </a:lnTo>
                  <a:cubicBezTo>
                    <a:pt x="982" y="42373"/>
                    <a:pt x="1045" y="42278"/>
                    <a:pt x="1014" y="42183"/>
                  </a:cubicBezTo>
                  <a:lnTo>
                    <a:pt x="1014" y="42120"/>
                  </a:lnTo>
                  <a:cubicBezTo>
                    <a:pt x="1014" y="42025"/>
                    <a:pt x="887" y="41962"/>
                    <a:pt x="792" y="41962"/>
                  </a:cubicBezTo>
                  <a:close/>
                  <a:moveTo>
                    <a:pt x="70052" y="42595"/>
                  </a:moveTo>
                  <a:cubicBezTo>
                    <a:pt x="69957" y="42595"/>
                    <a:pt x="69830" y="42658"/>
                    <a:pt x="69830" y="42785"/>
                  </a:cubicBezTo>
                  <a:cubicBezTo>
                    <a:pt x="69799" y="42880"/>
                    <a:pt x="69862" y="42975"/>
                    <a:pt x="69957" y="43007"/>
                  </a:cubicBezTo>
                  <a:lnTo>
                    <a:pt x="70020" y="43007"/>
                  </a:lnTo>
                  <a:cubicBezTo>
                    <a:pt x="70115" y="43007"/>
                    <a:pt x="70179" y="42943"/>
                    <a:pt x="70211" y="42848"/>
                  </a:cubicBezTo>
                  <a:lnTo>
                    <a:pt x="70211" y="42817"/>
                  </a:lnTo>
                  <a:cubicBezTo>
                    <a:pt x="70242" y="42722"/>
                    <a:pt x="70179" y="42627"/>
                    <a:pt x="70052" y="42595"/>
                  </a:cubicBezTo>
                  <a:close/>
                  <a:moveTo>
                    <a:pt x="1109" y="43545"/>
                  </a:moveTo>
                  <a:cubicBezTo>
                    <a:pt x="1014" y="43577"/>
                    <a:pt x="950" y="43703"/>
                    <a:pt x="982" y="43798"/>
                  </a:cubicBezTo>
                  <a:lnTo>
                    <a:pt x="982" y="43830"/>
                  </a:lnTo>
                  <a:cubicBezTo>
                    <a:pt x="1014" y="43925"/>
                    <a:pt x="1077" y="43957"/>
                    <a:pt x="1172" y="43957"/>
                  </a:cubicBezTo>
                  <a:lnTo>
                    <a:pt x="1204" y="43957"/>
                  </a:lnTo>
                  <a:cubicBezTo>
                    <a:pt x="1330" y="43925"/>
                    <a:pt x="1394" y="43798"/>
                    <a:pt x="1362" y="43703"/>
                  </a:cubicBezTo>
                  <a:cubicBezTo>
                    <a:pt x="1330" y="43608"/>
                    <a:pt x="1235" y="43545"/>
                    <a:pt x="1109" y="43545"/>
                  </a:cubicBezTo>
                  <a:close/>
                  <a:moveTo>
                    <a:pt x="69651" y="44170"/>
                  </a:moveTo>
                  <a:cubicBezTo>
                    <a:pt x="69567" y="44170"/>
                    <a:pt x="69477" y="44227"/>
                    <a:pt x="69450" y="44305"/>
                  </a:cubicBezTo>
                  <a:lnTo>
                    <a:pt x="69450" y="44368"/>
                  </a:lnTo>
                  <a:cubicBezTo>
                    <a:pt x="69419" y="44463"/>
                    <a:pt x="69482" y="44558"/>
                    <a:pt x="69577" y="44590"/>
                  </a:cubicBezTo>
                  <a:lnTo>
                    <a:pt x="69640" y="44590"/>
                  </a:lnTo>
                  <a:cubicBezTo>
                    <a:pt x="69735" y="44590"/>
                    <a:pt x="69799" y="44527"/>
                    <a:pt x="69830" y="44432"/>
                  </a:cubicBezTo>
                  <a:lnTo>
                    <a:pt x="69640" y="44368"/>
                  </a:lnTo>
                  <a:lnTo>
                    <a:pt x="69830" y="44400"/>
                  </a:lnTo>
                  <a:cubicBezTo>
                    <a:pt x="69862" y="44305"/>
                    <a:pt x="69799" y="44210"/>
                    <a:pt x="69704" y="44178"/>
                  </a:cubicBezTo>
                  <a:cubicBezTo>
                    <a:pt x="69687" y="44173"/>
                    <a:pt x="69669" y="44170"/>
                    <a:pt x="69651" y="44170"/>
                  </a:cubicBezTo>
                  <a:close/>
                  <a:moveTo>
                    <a:pt x="1584" y="45120"/>
                  </a:moveTo>
                  <a:cubicBezTo>
                    <a:pt x="1564" y="45120"/>
                    <a:pt x="1543" y="45123"/>
                    <a:pt x="1520" y="45128"/>
                  </a:cubicBezTo>
                  <a:cubicBezTo>
                    <a:pt x="1425" y="45160"/>
                    <a:pt x="1362" y="45255"/>
                    <a:pt x="1394" y="45382"/>
                  </a:cubicBezTo>
                  <a:lnTo>
                    <a:pt x="1394" y="45413"/>
                  </a:lnTo>
                  <a:cubicBezTo>
                    <a:pt x="1425" y="45508"/>
                    <a:pt x="1489" y="45540"/>
                    <a:pt x="1584" y="45540"/>
                  </a:cubicBezTo>
                  <a:lnTo>
                    <a:pt x="1647" y="45540"/>
                  </a:lnTo>
                  <a:cubicBezTo>
                    <a:pt x="1742" y="45508"/>
                    <a:pt x="1805" y="45350"/>
                    <a:pt x="1774" y="45255"/>
                  </a:cubicBezTo>
                  <a:cubicBezTo>
                    <a:pt x="1748" y="45177"/>
                    <a:pt x="1679" y="45120"/>
                    <a:pt x="1584" y="45120"/>
                  </a:cubicBezTo>
                  <a:close/>
                  <a:moveTo>
                    <a:pt x="69208" y="45754"/>
                  </a:moveTo>
                  <a:cubicBezTo>
                    <a:pt x="69124" y="45754"/>
                    <a:pt x="69033" y="45810"/>
                    <a:pt x="69007" y="45889"/>
                  </a:cubicBezTo>
                  <a:cubicBezTo>
                    <a:pt x="68975" y="46015"/>
                    <a:pt x="69039" y="46110"/>
                    <a:pt x="69134" y="46142"/>
                  </a:cubicBezTo>
                  <a:lnTo>
                    <a:pt x="69197" y="46142"/>
                  </a:lnTo>
                  <a:cubicBezTo>
                    <a:pt x="69292" y="46142"/>
                    <a:pt x="69355" y="46110"/>
                    <a:pt x="69387" y="46015"/>
                  </a:cubicBezTo>
                  <a:lnTo>
                    <a:pt x="69387" y="45984"/>
                  </a:lnTo>
                  <a:cubicBezTo>
                    <a:pt x="69419" y="45857"/>
                    <a:pt x="69355" y="45794"/>
                    <a:pt x="69260" y="45762"/>
                  </a:cubicBezTo>
                  <a:cubicBezTo>
                    <a:pt x="69244" y="45756"/>
                    <a:pt x="69226" y="45754"/>
                    <a:pt x="69208" y="45754"/>
                  </a:cubicBezTo>
                  <a:close/>
                  <a:moveTo>
                    <a:pt x="2077" y="46672"/>
                  </a:moveTo>
                  <a:cubicBezTo>
                    <a:pt x="2061" y="46672"/>
                    <a:pt x="2044" y="46675"/>
                    <a:pt x="2027" y="46680"/>
                  </a:cubicBezTo>
                  <a:cubicBezTo>
                    <a:pt x="1900" y="46712"/>
                    <a:pt x="1869" y="46839"/>
                    <a:pt x="1900" y="46934"/>
                  </a:cubicBezTo>
                  <a:lnTo>
                    <a:pt x="1900" y="46965"/>
                  </a:lnTo>
                  <a:cubicBezTo>
                    <a:pt x="1932" y="47060"/>
                    <a:pt x="1995" y="47092"/>
                    <a:pt x="2090" y="47092"/>
                  </a:cubicBezTo>
                  <a:lnTo>
                    <a:pt x="2154" y="47092"/>
                  </a:lnTo>
                  <a:cubicBezTo>
                    <a:pt x="2249" y="47060"/>
                    <a:pt x="2312" y="46934"/>
                    <a:pt x="2280" y="46839"/>
                  </a:cubicBezTo>
                  <a:lnTo>
                    <a:pt x="2249" y="46807"/>
                  </a:lnTo>
                  <a:cubicBezTo>
                    <a:pt x="2223" y="46729"/>
                    <a:pt x="2154" y="46672"/>
                    <a:pt x="2077" y="46672"/>
                  </a:cubicBezTo>
                  <a:close/>
                  <a:moveTo>
                    <a:pt x="68679" y="47270"/>
                  </a:moveTo>
                  <a:cubicBezTo>
                    <a:pt x="68601" y="47270"/>
                    <a:pt x="68524" y="47306"/>
                    <a:pt x="68500" y="47377"/>
                  </a:cubicBezTo>
                  <a:lnTo>
                    <a:pt x="68500" y="47440"/>
                  </a:lnTo>
                  <a:cubicBezTo>
                    <a:pt x="68469" y="47535"/>
                    <a:pt x="68500" y="47662"/>
                    <a:pt x="68627" y="47694"/>
                  </a:cubicBezTo>
                  <a:lnTo>
                    <a:pt x="68690" y="47694"/>
                  </a:lnTo>
                  <a:cubicBezTo>
                    <a:pt x="68754" y="47694"/>
                    <a:pt x="68849" y="47630"/>
                    <a:pt x="68849" y="47567"/>
                  </a:cubicBezTo>
                  <a:lnTo>
                    <a:pt x="68880" y="47535"/>
                  </a:lnTo>
                  <a:cubicBezTo>
                    <a:pt x="68912" y="47440"/>
                    <a:pt x="68849" y="47314"/>
                    <a:pt x="68754" y="47282"/>
                  </a:cubicBezTo>
                  <a:cubicBezTo>
                    <a:pt x="68730" y="47274"/>
                    <a:pt x="68704" y="47270"/>
                    <a:pt x="68679" y="47270"/>
                  </a:cubicBezTo>
                  <a:close/>
                  <a:moveTo>
                    <a:pt x="2618" y="48192"/>
                  </a:moveTo>
                  <a:cubicBezTo>
                    <a:pt x="2600" y="48192"/>
                    <a:pt x="2582" y="48195"/>
                    <a:pt x="2565" y="48200"/>
                  </a:cubicBezTo>
                  <a:cubicBezTo>
                    <a:pt x="2470" y="48232"/>
                    <a:pt x="2407" y="48359"/>
                    <a:pt x="2439" y="48454"/>
                  </a:cubicBezTo>
                  <a:cubicBezTo>
                    <a:pt x="2439" y="48454"/>
                    <a:pt x="2470" y="48485"/>
                    <a:pt x="2470" y="48517"/>
                  </a:cubicBezTo>
                  <a:cubicBezTo>
                    <a:pt x="2502" y="48580"/>
                    <a:pt x="2565" y="48612"/>
                    <a:pt x="2629" y="48612"/>
                  </a:cubicBezTo>
                  <a:cubicBezTo>
                    <a:pt x="2660" y="48612"/>
                    <a:pt x="2692" y="48612"/>
                    <a:pt x="2724" y="48580"/>
                  </a:cubicBezTo>
                  <a:cubicBezTo>
                    <a:pt x="2819" y="48549"/>
                    <a:pt x="2850" y="48422"/>
                    <a:pt x="2819" y="48327"/>
                  </a:cubicBezTo>
                  <a:cubicBezTo>
                    <a:pt x="2793" y="48249"/>
                    <a:pt x="2702" y="48192"/>
                    <a:pt x="2618" y="48192"/>
                  </a:cubicBezTo>
                  <a:close/>
                  <a:moveTo>
                    <a:pt x="68099" y="48777"/>
                  </a:moveTo>
                  <a:cubicBezTo>
                    <a:pt x="68025" y="48777"/>
                    <a:pt x="67953" y="48829"/>
                    <a:pt x="67930" y="48897"/>
                  </a:cubicBezTo>
                  <a:lnTo>
                    <a:pt x="67899" y="48929"/>
                  </a:lnTo>
                  <a:cubicBezTo>
                    <a:pt x="67867" y="49024"/>
                    <a:pt x="67899" y="49150"/>
                    <a:pt x="68025" y="49182"/>
                  </a:cubicBezTo>
                  <a:cubicBezTo>
                    <a:pt x="68025" y="49214"/>
                    <a:pt x="68057" y="49214"/>
                    <a:pt x="68089" y="49214"/>
                  </a:cubicBezTo>
                  <a:cubicBezTo>
                    <a:pt x="68152" y="49214"/>
                    <a:pt x="68247" y="49182"/>
                    <a:pt x="68279" y="49087"/>
                  </a:cubicBezTo>
                  <a:lnTo>
                    <a:pt x="68279" y="49055"/>
                  </a:lnTo>
                  <a:cubicBezTo>
                    <a:pt x="68342" y="48960"/>
                    <a:pt x="68279" y="48834"/>
                    <a:pt x="68184" y="48802"/>
                  </a:cubicBezTo>
                  <a:cubicBezTo>
                    <a:pt x="68157" y="48784"/>
                    <a:pt x="68128" y="48777"/>
                    <a:pt x="68099" y="48777"/>
                  </a:cubicBezTo>
                  <a:close/>
                  <a:moveTo>
                    <a:pt x="3251" y="49677"/>
                  </a:moveTo>
                  <a:cubicBezTo>
                    <a:pt x="3225" y="49677"/>
                    <a:pt x="3197" y="49681"/>
                    <a:pt x="3167" y="49689"/>
                  </a:cubicBezTo>
                  <a:cubicBezTo>
                    <a:pt x="3072" y="49752"/>
                    <a:pt x="3040" y="49879"/>
                    <a:pt x="3072" y="49974"/>
                  </a:cubicBezTo>
                  <a:lnTo>
                    <a:pt x="3104" y="50005"/>
                  </a:lnTo>
                  <a:cubicBezTo>
                    <a:pt x="3135" y="50069"/>
                    <a:pt x="3199" y="50100"/>
                    <a:pt x="3262" y="50100"/>
                  </a:cubicBezTo>
                  <a:cubicBezTo>
                    <a:pt x="3294" y="50100"/>
                    <a:pt x="3325" y="50100"/>
                    <a:pt x="3357" y="50069"/>
                  </a:cubicBezTo>
                  <a:cubicBezTo>
                    <a:pt x="3452" y="50037"/>
                    <a:pt x="3484" y="49910"/>
                    <a:pt x="3452" y="49815"/>
                  </a:cubicBezTo>
                  <a:cubicBezTo>
                    <a:pt x="3404" y="49719"/>
                    <a:pt x="3337" y="49677"/>
                    <a:pt x="3251" y="49677"/>
                  </a:cubicBezTo>
                  <a:close/>
                  <a:moveTo>
                    <a:pt x="67443" y="50279"/>
                  </a:moveTo>
                  <a:cubicBezTo>
                    <a:pt x="67366" y="50279"/>
                    <a:pt x="67289" y="50314"/>
                    <a:pt x="67265" y="50385"/>
                  </a:cubicBezTo>
                  <a:lnTo>
                    <a:pt x="67234" y="50417"/>
                  </a:lnTo>
                  <a:cubicBezTo>
                    <a:pt x="67202" y="50512"/>
                    <a:pt x="67234" y="50639"/>
                    <a:pt x="67329" y="50671"/>
                  </a:cubicBezTo>
                  <a:cubicBezTo>
                    <a:pt x="67360" y="50702"/>
                    <a:pt x="67392" y="50702"/>
                    <a:pt x="67424" y="50702"/>
                  </a:cubicBezTo>
                  <a:cubicBezTo>
                    <a:pt x="67487" y="50702"/>
                    <a:pt x="67582" y="50671"/>
                    <a:pt x="67614" y="50576"/>
                  </a:cubicBezTo>
                  <a:lnTo>
                    <a:pt x="67614" y="50544"/>
                  </a:lnTo>
                  <a:cubicBezTo>
                    <a:pt x="67677" y="50449"/>
                    <a:pt x="67614" y="50354"/>
                    <a:pt x="67519" y="50290"/>
                  </a:cubicBezTo>
                  <a:cubicBezTo>
                    <a:pt x="67495" y="50283"/>
                    <a:pt x="67469" y="50279"/>
                    <a:pt x="67443" y="50279"/>
                  </a:cubicBezTo>
                  <a:close/>
                  <a:moveTo>
                    <a:pt x="3971" y="51144"/>
                  </a:moveTo>
                  <a:cubicBezTo>
                    <a:pt x="3935" y="51144"/>
                    <a:pt x="3897" y="51155"/>
                    <a:pt x="3864" y="51177"/>
                  </a:cubicBezTo>
                  <a:cubicBezTo>
                    <a:pt x="3769" y="51209"/>
                    <a:pt x="3737" y="51336"/>
                    <a:pt x="3769" y="51431"/>
                  </a:cubicBezTo>
                  <a:lnTo>
                    <a:pt x="3959" y="51367"/>
                  </a:lnTo>
                  <a:lnTo>
                    <a:pt x="3800" y="51462"/>
                  </a:lnTo>
                  <a:cubicBezTo>
                    <a:pt x="3832" y="51526"/>
                    <a:pt x="3895" y="51589"/>
                    <a:pt x="3959" y="51589"/>
                  </a:cubicBezTo>
                  <a:cubicBezTo>
                    <a:pt x="3990" y="51589"/>
                    <a:pt x="4022" y="51557"/>
                    <a:pt x="4054" y="51557"/>
                  </a:cubicBezTo>
                  <a:cubicBezTo>
                    <a:pt x="4149" y="51526"/>
                    <a:pt x="4180" y="51399"/>
                    <a:pt x="4149" y="51304"/>
                  </a:cubicBezTo>
                  <a:lnTo>
                    <a:pt x="4117" y="51241"/>
                  </a:lnTo>
                  <a:cubicBezTo>
                    <a:pt x="4097" y="51179"/>
                    <a:pt x="4037" y="51144"/>
                    <a:pt x="3971" y="51144"/>
                  </a:cubicBezTo>
                  <a:close/>
                  <a:moveTo>
                    <a:pt x="66696" y="51716"/>
                  </a:moveTo>
                  <a:cubicBezTo>
                    <a:pt x="66635" y="51716"/>
                    <a:pt x="66579" y="51758"/>
                    <a:pt x="66537" y="51842"/>
                  </a:cubicBezTo>
                  <a:lnTo>
                    <a:pt x="66505" y="51874"/>
                  </a:lnTo>
                  <a:cubicBezTo>
                    <a:pt x="66474" y="51969"/>
                    <a:pt x="66505" y="52064"/>
                    <a:pt x="66600" y="52127"/>
                  </a:cubicBezTo>
                  <a:lnTo>
                    <a:pt x="66695" y="52127"/>
                  </a:lnTo>
                  <a:cubicBezTo>
                    <a:pt x="66759" y="52127"/>
                    <a:pt x="66854" y="52096"/>
                    <a:pt x="66885" y="52032"/>
                  </a:cubicBezTo>
                  <a:lnTo>
                    <a:pt x="66885" y="52001"/>
                  </a:lnTo>
                  <a:cubicBezTo>
                    <a:pt x="66949" y="51906"/>
                    <a:pt x="66885" y="51779"/>
                    <a:pt x="66790" y="51747"/>
                  </a:cubicBezTo>
                  <a:cubicBezTo>
                    <a:pt x="66759" y="51726"/>
                    <a:pt x="66727" y="51716"/>
                    <a:pt x="66696" y="51716"/>
                  </a:cubicBezTo>
                  <a:close/>
                  <a:moveTo>
                    <a:pt x="4726" y="52571"/>
                  </a:moveTo>
                  <a:cubicBezTo>
                    <a:pt x="4691" y="52571"/>
                    <a:pt x="4656" y="52581"/>
                    <a:pt x="4624" y="52602"/>
                  </a:cubicBezTo>
                  <a:cubicBezTo>
                    <a:pt x="4529" y="52666"/>
                    <a:pt x="4497" y="52761"/>
                    <a:pt x="4529" y="52856"/>
                  </a:cubicBezTo>
                  <a:cubicBezTo>
                    <a:pt x="4561" y="52856"/>
                    <a:pt x="4561" y="52919"/>
                    <a:pt x="4561" y="52919"/>
                  </a:cubicBezTo>
                  <a:cubicBezTo>
                    <a:pt x="4592" y="52982"/>
                    <a:pt x="4656" y="52982"/>
                    <a:pt x="4719" y="52982"/>
                  </a:cubicBezTo>
                  <a:lnTo>
                    <a:pt x="4814" y="52982"/>
                  </a:lnTo>
                  <a:cubicBezTo>
                    <a:pt x="4909" y="52919"/>
                    <a:pt x="4941" y="52792"/>
                    <a:pt x="4909" y="52697"/>
                  </a:cubicBezTo>
                  <a:cubicBezTo>
                    <a:pt x="4867" y="52613"/>
                    <a:pt x="4796" y="52571"/>
                    <a:pt x="4726" y="52571"/>
                  </a:cubicBezTo>
                  <a:close/>
                  <a:moveTo>
                    <a:pt x="65950" y="53160"/>
                  </a:moveTo>
                  <a:cubicBezTo>
                    <a:pt x="65864" y="53160"/>
                    <a:pt x="65769" y="53196"/>
                    <a:pt x="65745" y="53267"/>
                  </a:cubicBezTo>
                  <a:cubicBezTo>
                    <a:pt x="65682" y="53362"/>
                    <a:pt x="65713" y="53489"/>
                    <a:pt x="65809" y="53552"/>
                  </a:cubicBezTo>
                  <a:cubicBezTo>
                    <a:pt x="65840" y="53552"/>
                    <a:pt x="65872" y="53584"/>
                    <a:pt x="65904" y="53584"/>
                  </a:cubicBezTo>
                  <a:cubicBezTo>
                    <a:pt x="65967" y="53584"/>
                    <a:pt x="66030" y="53552"/>
                    <a:pt x="66062" y="53489"/>
                  </a:cubicBezTo>
                  <a:lnTo>
                    <a:pt x="66094" y="53426"/>
                  </a:lnTo>
                  <a:cubicBezTo>
                    <a:pt x="66157" y="53331"/>
                    <a:pt x="66125" y="53236"/>
                    <a:pt x="66030" y="53172"/>
                  </a:cubicBezTo>
                  <a:cubicBezTo>
                    <a:pt x="66006" y="53164"/>
                    <a:pt x="65979" y="53160"/>
                    <a:pt x="65950" y="53160"/>
                  </a:cubicBezTo>
                  <a:close/>
                  <a:moveTo>
                    <a:pt x="5547" y="53963"/>
                  </a:moveTo>
                  <a:cubicBezTo>
                    <a:pt x="5515" y="53963"/>
                    <a:pt x="5481" y="53973"/>
                    <a:pt x="5447" y="53996"/>
                  </a:cubicBezTo>
                  <a:cubicBezTo>
                    <a:pt x="5352" y="54059"/>
                    <a:pt x="5321" y="54186"/>
                    <a:pt x="5384" y="54281"/>
                  </a:cubicBezTo>
                  <a:lnTo>
                    <a:pt x="5574" y="54186"/>
                  </a:lnTo>
                  <a:lnTo>
                    <a:pt x="5574" y="54186"/>
                  </a:lnTo>
                  <a:lnTo>
                    <a:pt x="5416" y="54312"/>
                  </a:lnTo>
                  <a:cubicBezTo>
                    <a:pt x="5447" y="54376"/>
                    <a:pt x="5511" y="54407"/>
                    <a:pt x="5574" y="54407"/>
                  </a:cubicBezTo>
                  <a:cubicBezTo>
                    <a:pt x="5606" y="54407"/>
                    <a:pt x="5637" y="54376"/>
                    <a:pt x="5669" y="54376"/>
                  </a:cubicBezTo>
                  <a:cubicBezTo>
                    <a:pt x="5764" y="54312"/>
                    <a:pt x="5796" y="54186"/>
                    <a:pt x="5732" y="54091"/>
                  </a:cubicBezTo>
                  <a:lnTo>
                    <a:pt x="5701" y="54059"/>
                  </a:lnTo>
                  <a:cubicBezTo>
                    <a:pt x="5660" y="53998"/>
                    <a:pt x="5606" y="53963"/>
                    <a:pt x="5547" y="53963"/>
                  </a:cubicBezTo>
                  <a:close/>
                  <a:moveTo>
                    <a:pt x="65039" y="54522"/>
                  </a:moveTo>
                  <a:cubicBezTo>
                    <a:pt x="64985" y="54522"/>
                    <a:pt x="64939" y="54545"/>
                    <a:pt x="64922" y="54597"/>
                  </a:cubicBezTo>
                  <a:lnTo>
                    <a:pt x="64890" y="54661"/>
                  </a:lnTo>
                  <a:cubicBezTo>
                    <a:pt x="64827" y="54756"/>
                    <a:pt x="64858" y="54851"/>
                    <a:pt x="64953" y="54914"/>
                  </a:cubicBezTo>
                  <a:cubicBezTo>
                    <a:pt x="64985" y="54946"/>
                    <a:pt x="65017" y="54946"/>
                    <a:pt x="65048" y="54946"/>
                  </a:cubicBezTo>
                  <a:cubicBezTo>
                    <a:pt x="65112" y="54946"/>
                    <a:pt x="65175" y="54914"/>
                    <a:pt x="65207" y="54851"/>
                  </a:cubicBezTo>
                  <a:lnTo>
                    <a:pt x="65238" y="54819"/>
                  </a:lnTo>
                  <a:cubicBezTo>
                    <a:pt x="65302" y="54724"/>
                    <a:pt x="65270" y="54597"/>
                    <a:pt x="65175" y="54566"/>
                  </a:cubicBezTo>
                  <a:cubicBezTo>
                    <a:pt x="65132" y="54537"/>
                    <a:pt x="65083" y="54522"/>
                    <a:pt x="65039" y="54522"/>
                  </a:cubicBezTo>
                  <a:close/>
                  <a:moveTo>
                    <a:pt x="6435" y="55325"/>
                  </a:moveTo>
                  <a:cubicBezTo>
                    <a:pt x="6401" y="55325"/>
                    <a:pt x="6368" y="55335"/>
                    <a:pt x="6334" y="55358"/>
                  </a:cubicBezTo>
                  <a:cubicBezTo>
                    <a:pt x="6239" y="55421"/>
                    <a:pt x="6207" y="55548"/>
                    <a:pt x="6271" y="55643"/>
                  </a:cubicBezTo>
                  <a:lnTo>
                    <a:pt x="6461" y="55548"/>
                  </a:lnTo>
                  <a:lnTo>
                    <a:pt x="6302" y="55674"/>
                  </a:lnTo>
                  <a:cubicBezTo>
                    <a:pt x="6334" y="55706"/>
                    <a:pt x="6397" y="55738"/>
                    <a:pt x="6461" y="55738"/>
                  </a:cubicBezTo>
                  <a:cubicBezTo>
                    <a:pt x="6492" y="55738"/>
                    <a:pt x="6524" y="55738"/>
                    <a:pt x="6587" y="55706"/>
                  </a:cubicBezTo>
                  <a:cubicBezTo>
                    <a:pt x="6651" y="55643"/>
                    <a:pt x="6682" y="55548"/>
                    <a:pt x="6619" y="55453"/>
                  </a:cubicBezTo>
                  <a:lnTo>
                    <a:pt x="6619" y="55421"/>
                  </a:lnTo>
                  <a:cubicBezTo>
                    <a:pt x="6558" y="55359"/>
                    <a:pt x="6496" y="55325"/>
                    <a:pt x="6435" y="55325"/>
                  </a:cubicBezTo>
                  <a:close/>
                  <a:moveTo>
                    <a:pt x="64171" y="55863"/>
                  </a:moveTo>
                  <a:cubicBezTo>
                    <a:pt x="64112" y="55863"/>
                    <a:pt x="64044" y="55898"/>
                    <a:pt x="64003" y="55959"/>
                  </a:cubicBezTo>
                  <a:lnTo>
                    <a:pt x="63972" y="55991"/>
                  </a:lnTo>
                  <a:cubicBezTo>
                    <a:pt x="63908" y="56054"/>
                    <a:pt x="63940" y="56181"/>
                    <a:pt x="64003" y="56244"/>
                  </a:cubicBezTo>
                  <a:cubicBezTo>
                    <a:pt x="64035" y="56276"/>
                    <a:pt x="64098" y="56276"/>
                    <a:pt x="64130" y="56276"/>
                  </a:cubicBezTo>
                  <a:cubicBezTo>
                    <a:pt x="64193" y="56276"/>
                    <a:pt x="64257" y="56276"/>
                    <a:pt x="64288" y="56213"/>
                  </a:cubicBezTo>
                  <a:lnTo>
                    <a:pt x="64320" y="56181"/>
                  </a:lnTo>
                  <a:cubicBezTo>
                    <a:pt x="64383" y="56086"/>
                    <a:pt x="64352" y="55959"/>
                    <a:pt x="64257" y="55896"/>
                  </a:cubicBezTo>
                  <a:cubicBezTo>
                    <a:pt x="64234" y="55873"/>
                    <a:pt x="64204" y="55863"/>
                    <a:pt x="64171" y="55863"/>
                  </a:cubicBezTo>
                  <a:close/>
                  <a:moveTo>
                    <a:pt x="7396" y="56643"/>
                  </a:moveTo>
                  <a:cubicBezTo>
                    <a:pt x="7354" y="56643"/>
                    <a:pt x="7313" y="56659"/>
                    <a:pt x="7284" y="56688"/>
                  </a:cubicBezTo>
                  <a:cubicBezTo>
                    <a:pt x="7189" y="56751"/>
                    <a:pt x="7157" y="56878"/>
                    <a:pt x="7221" y="56941"/>
                  </a:cubicBezTo>
                  <a:lnTo>
                    <a:pt x="7252" y="56973"/>
                  </a:lnTo>
                  <a:cubicBezTo>
                    <a:pt x="7284" y="57036"/>
                    <a:pt x="7347" y="57068"/>
                    <a:pt x="7411" y="57068"/>
                  </a:cubicBezTo>
                  <a:cubicBezTo>
                    <a:pt x="7442" y="57068"/>
                    <a:pt x="7474" y="57036"/>
                    <a:pt x="7537" y="57004"/>
                  </a:cubicBezTo>
                  <a:cubicBezTo>
                    <a:pt x="7601" y="56941"/>
                    <a:pt x="7601" y="56814"/>
                    <a:pt x="7537" y="56719"/>
                  </a:cubicBezTo>
                  <a:cubicBezTo>
                    <a:pt x="7503" y="56667"/>
                    <a:pt x="7448" y="56643"/>
                    <a:pt x="7396" y="56643"/>
                  </a:cubicBezTo>
                  <a:close/>
                  <a:moveTo>
                    <a:pt x="63146" y="57169"/>
                  </a:moveTo>
                  <a:cubicBezTo>
                    <a:pt x="63085" y="57169"/>
                    <a:pt x="63027" y="57202"/>
                    <a:pt x="62990" y="57258"/>
                  </a:cubicBezTo>
                  <a:cubicBezTo>
                    <a:pt x="62927" y="57353"/>
                    <a:pt x="62927" y="57479"/>
                    <a:pt x="63022" y="57543"/>
                  </a:cubicBezTo>
                  <a:cubicBezTo>
                    <a:pt x="63053" y="57574"/>
                    <a:pt x="63117" y="57574"/>
                    <a:pt x="63148" y="57574"/>
                  </a:cubicBezTo>
                  <a:cubicBezTo>
                    <a:pt x="63212" y="57574"/>
                    <a:pt x="63275" y="57574"/>
                    <a:pt x="63307" y="57511"/>
                  </a:cubicBezTo>
                  <a:lnTo>
                    <a:pt x="63338" y="57479"/>
                  </a:lnTo>
                  <a:cubicBezTo>
                    <a:pt x="63402" y="57384"/>
                    <a:pt x="63370" y="57289"/>
                    <a:pt x="63275" y="57226"/>
                  </a:cubicBezTo>
                  <a:cubicBezTo>
                    <a:pt x="63235" y="57186"/>
                    <a:pt x="63190" y="57169"/>
                    <a:pt x="63146" y="57169"/>
                  </a:cubicBezTo>
                  <a:close/>
                  <a:moveTo>
                    <a:pt x="8404" y="57910"/>
                  </a:moveTo>
                  <a:cubicBezTo>
                    <a:pt x="8358" y="57910"/>
                    <a:pt x="8309" y="57926"/>
                    <a:pt x="8266" y="57954"/>
                  </a:cubicBezTo>
                  <a:cubicBezTo>
                    <a:pt x="8171" y="58018"/>
                    <a:pt x="8171" y="58144"/>
                    <a:pt x="8234" y="58239"/>
                  </a:cubicBezTo>
                  <a:lnTo>
                    <a:pt x="8266" y="58271"/>
                  </a:lnTo>
                  <a:cubicBezTo>
                    <a:pt x="8297" y="58303"/>
                    <a:pt x="8361" y="58334"/>
                    <a:pt x="8392" y="58334"/>
                  </a:cubicBezTo>
                  <a:cubicBezTo>
                    <a:pt x="8456" y="58334"/>
                    <a:pt x="8487" y="58303"/>
                    <a:pt x="8551" y="58271"/>
                  </a:cubicBezTo>
                  <a:cubicBezTo>
                    <a:pt x="8614" y="58208"/>
                    <a:pt x="8614" y="58049"/>
                    <a:pt x="8551" y="57986"/>
                  </a:cubicBezTo>
                  <a:cubicBezTo>
                    <a:pt x="8516" y="57934"/>
                    <a:pt x="8462" y="57910"/>
                    <a:pt x="8404" y="57910"/>
                  </a:cubicBezTo>
                  <a:close/>
                  <a:moveTo>
                    <a:pt x="62123" y="58417"/>
                  </a:moveTo>
                  <a:cubicBezTo>
                    <a:pt x="62065" y="58417"/>
                    <a:pt x="62011" y="58440"/>
                    <a:pt x="61977" y="58493"/>
                  </a:cubicBezTo>
                  <a:cubicBezTo>
                    <a:pt x="61882" y="58588"/>
                    <a:pt x="61913" y="58714"/>
                    <a:pt x="61977" y="58778"/>
                  </a:cubicBezTo>
                  <a:cubicBezTo>
                    <a:pt x="62008" y="58809"/>
                    <a:pt x="62072" y="58841"/>
                    <a:pt x="62103" y="58841"/>
                  </a:cubicBezTo>
                  <a:cubicBezTo>
                    <a:pt x="62167" y="58841"/>
                    <a:pt x="62230" y="58809"/>
                    <a:pt x="62262" y="58746"/>
                  </a:cubicBezTo>
                  <a:lnTo>
                    <a:pt x="62293" y="58714"/>
                  </a:lnTo>
                  <a:cubicBezTo>
                    <a:pt x="62357" y="58651"/>
                    <a:pt x="62325" y="58524"/>
                    <a:pt x="62262" y="58461"/>
                  </a:cubicBezTo>
                  <a:cubicBezTo>
                    <a:pt x="62219" y="58433"/>
                    <a:pt x="62170" y="58417"/>
                    <a:pt x="62123" y="58417"/>
                  </a:cubicBezTo>
                  <a:close/>
                  <a:moveTo>
                    <a:pt x="9458" y="59114"/>
                  </a:moveTo>
                  <a:cubicBezTo>
                    <a:pt x="9412" y="59114"/>
                    <a:pt x="9371" y="59129"/>
                    <a:pt x="9343" y="59158"/>
                  </a:cubicBezTo>
                  <a:cubicBezTo>
                    <a:pt x="9248" y="59253"/>
                    <a:pt x="9248" y="59379"/>
                    <a:pt x="9311" y="59443"/>
                  </a:cubicBezTo>
                  <a:lnTo>
                    <a:pt x="9343" y="59474"/>
                  </a:lnTo>
                  <a:cubicBezTo>
                    <a:pt x="9374" y="59506"/>
                    <a:pt x="9438" y="59538"/>
                    <a:pt x="9469" y="59538"/>
                  </a:cubicBezTo>
                  <a:cubicBezTo>
                    <a:pt x="9533" y="59538"/>
                    <a:pt x="9564" y="59506"/>
                    <a:pt x="9628" y="59474"/>
                  </a:cubicBezTo>
                  <a:cubicBezTo>
                    <a:pt x="9691" y="59411"/>
                    <a:pt x="9691" y="59253"/>
                    <a:pt x="9628" y="59189"/>
                  </a:cubicBezTo>
                  <a:cubicBezTo>
                    <a:pt x="9575" y="59137"/>
                    <a:pt x="9513" y="59114"/>
                    <a:pt x="9458" y="59114"/>
                  </a:cubicBezTo>
                  <a:close/>
                  <a:moveTo>
                    <a:pt x="61054" y="59617"/>
                  </a:moveTo>
                  <a:cubicBezTo>
                    <a:pt x="61003" y="59617"/>
                    <a:pt x="60947" y="59633"/>
                    <a:pt x="60900" y="59664"/>
                  </a:cubicBezTo>
                  <a:lnTo>
                    <a:pt x="60868" y="59696"/>
                  </a:lnTo>
                  <a:cubicBezTo>
                    <a:pt x="60805" y="59791"/>
                    <a:pt x="60805" y="59918"/>
                    <a:pt x="60900" y="59981"/>
                  </a:cubicBezTo>
                  <a:cubicBezTo>
                    <a:pt x="60931" y="60013"/>
                    <a:pt x="60963" y="60045"/>
                    <a:pt x="61026" y="60045"/>
                  </a:cubicBezTo>
                  <a:cubicBezTo>
                    <a:pt x="61090" y="60045"/>
                    <a:pt x="61121" y="60013"/>
                    <a:pt x="61153" y="59981"/>
                  </a:cubicBezTo>
                  <a:lnTo>
                    <a:pt x="61185" y="59949"/>
                  </a:lnTo>
                  <a:cubicBezTo>
                    <a:pt x="61280" y="59854"/>
                    <a:pt x="61280" y="59728"/>
                    <a:pt x="61185" y="59664"/>
                  </a:cubicBezTo>
                  <a:cubicBezTo>
                    <a:pt x="61153" y="59633"/>
                    <a:pt x="61106" y="59617"/>
                    <a:pt x="61054" y="59617"/>
                  </a:cubicBezTo>
                  <a:close/>
                  <a:moveTo>
                    <a:pt x="10605" y="60290"/>
                  </a:moveTo>
                  <a:cubicBezTo>
                    <a:pt x="10554" y="60290"/>
                    <a:pt x="10498" y="60314"/>
                    <a:pt x="10451" y="60361"/>
                  </a:cubicBezTo>
                  <a:cubicBezTo>
                    <a:pt x="10388" y="60425"/>
                    <a:pt x="10388" y="60551"/>
                    <a:pt x="10451" y="60646"/>
                  </a:cubicBezTo>
                  <a:lnTo>
                    <a:pt x="10483" y="60646"/>
                  </a:lnTo>
                  <a:cubicBezTo>
                    <a:pt x="10514" y="60710"/>
                    <a:pt x="10578" y="60710"/>
                    <a:pt x="10609" y="60710"/>
                  </a:cubicBezTo>
                  <a:cubicBezTo>
                    <a:pt x="10673" y="60710"/>
                    <a:pt x="10736" y="60710"/>
                    <a:pt x="10768" y="60678"/>
                  </a:cubicBezTo>
                  <a:cubicBezTo>
                    <a:pt x="10863" y="60583"/>
                    <a:pt x="10863" y="60456"/>
                    <a:pt x="10768" y="60393"/>
                  </a:cubicBezTo>
                  <a:lnTo>
                    <a:pt x="10736" y="60361"/>
                  </a:lnTo>
                  <a:cubicBezTo>
                    <a:pt x="10704" y="60314"/>
                    <a:pt x="10657" y="60290"/>
                    <a:pt x="10605" y="60290"/>
                  </a:cubicBezTo>
                  <a:close/>
                  <a:moveTo>
                    <a:pt x="59914" y="60757"/>
                  </a:moveTo>
                  <a:cubicBezTo>
                    <a:pt x="59863" y="60757"/>
                    <a:pt x="59807" y="60773"/>
                    <a:pt x="59760" y="60805"/>
                  </a:cubicBezTo>
                  <a:lnTo>
                    <a:pt x="59728" y="60836"/>
                  </a:lnTo>
                  <a:cubicBezTo>
                    <a:pt x="59665" y="60931"/>
                    <a:pt x="59665" y="61058"/>
                    <a:pt x="59728" y="61121"/>
                  </a:cubicBezTo>
                  <a:cubicBezTo>
                    <a:pt x="59760" y="61153"/>
                    <a:pt x="59823" y="61185"/>
                    <a:pt x="59886" y="61185"/>
                  </a:cubicBezTo>
                  <a:cubicBezTo>
                    <a:pt x="59918" y="61185"/>
                    <a:pt x="59981" y="61153"/>
                    <a:pt x="60013" y="61121"/>
                  </a:cubicBezTo>
                  <a:lnTo>
                    <a:pt x="60045" y="61090"/>
                  </a:lnTo>
                  <a:cubicBezTo>
                    <a:pt x="60108" y="61026"/>
                    <a:pt x="60140" y="60900"/>
                    <a:pt x="60045" y="60805"/>
                  </a:cubicBezTo>
                  <a:cubicBezTo>
                    <a:pt x="60013" y="60773"/>
                    <a:pt x="59966" y="60757"/>
                    <a:pt x="59914" y="60757"/>
                  </a:cubicBezTo>
                  <a:close/>
                  <a:moveTo>
                    <a:pt x="11768" y="61410"/>
                  </a:moveTo>
                  <a:cubicBezTo>
                    <a:pt x="11711" y="61410"/>
                    <a:pt x="11657" y="61435"/>
                    <a:pt x="11623" y="61470"/>
                  </a:cubicBezTo>
                  <a:cubicBezTo>
                    <a:pt x="11528" y="61565"/>
                    <a:pt x="11559" y="61691"/>
                    <a:pt x="11623" y="61755"/>
                  </a:cubicBezTo>
                  <a:lnTo>
                    <a:pt x="11654" y="61786"/>
                  </a:lnTo>
                  <a:cubicBezTo>
                    <a:pt x="11718" y="61818"/>
                    <a:pt x="11749" y="61850"/>
                    <a:pt x="11813" y="61850"/>
                  </a:cubicBezTo>
                  <a:cubicBezTo>
                    <a:pt x="11844" y="61850"/>
                    <a:pt x="11908" y="61818"/>
                    <a:pt x="11939" y="61786"/>
                  </a:cubicBezTo>
                  <a:cubicBezTo>
                    <a:pt x="12034" y="61691"/>
                    <a:pt x="12003" y="61565"/>
                    <a:pt x="11939" y="61501"/>
                  </a:cubicBezTo>
                  <a:lnTo>
                    <a:pt x="11908" y="61470"/>
                  </a:lnTo>
                  <a:cubicBezTo>
                    <a:pt x="11865" y="61427"/>
                    <a:pt x="11816" y="61410"/>
                    <a:pt x="11768" y="61410"/>
                  </a:cubicBezTo>
                  <a:close/>
                  <a:moveTo>
                    <a:pt x="58704" y="61853"/>
                  </a:moveTo>
                  <a:cubicBezTo>
                    <a:pt x="58658" y="61853"/>
                    <a:pt x="58617" y="61870"/>
                    <a:pt x="58588" y="61913"/>
                  </a:cubicBezTo>
                  <a:lnTo>
                    <a:pt x="58556" y="61913"/>
                  </a:lnTo>
                  <a:cubicBezTo>
                    <a:pt x="58461" y="62008"/>
                    <a:pt x="58461" y="62135"/>
                    <a:pt x="58525" y="62198"/>
                  </a:cubicBezTo>
                  <a:cubicBezTo>
                    <a:pt x="58556" y="62261"/>
                    <a:pt x="58620" y="62261"/>
                    <a:pt x="58683" y="62261"/>
                  </a:cubicBezTo>
                  <a:cubicBezTo>
                    <a:pt x="58715" y="62261"/>
                    <a:pt x="58778" y="62261"/>
                    <a:pt x="58810" y="62230"/>
                  </a:cubicBezTo>
                  <a:lnTo>
                    <a:pt x="58715" y="62040"/>
                  </a:lnTo>
                  <a:lnTo>
                    <a:pt x="58841" y="62198"/>
                  </a:lnTo>
                  <a:cubicBezTo>
                    <a:pt x="58936" y="62135"/>
                    <a:pt x="58936" y="62008"/>
                    <a:pt x="58873" y="61913"/>
                  </a:cubicBezTo>
                  <a:cubicBezTo>
                    <a:pt x="58821" y="61878"/>
                    <a:pt x="58759" y="61853"/>
                    <a:pt x="58704" y="61853"/>
                  </a:cubicBezTo>
                  <a:close/>
                  <a:moveTo>
                    <a:pt x="12972" y="62471"/>
                  </a:moveTo>
                  <a:cubicBezTo>
                    <a:pt x="12915" y="62471"/>
                    <a:pt x="12861" y="62494"/>
                    <a:pt x="12826" y="62546"/>
                  </a:cubicBezTo>
                  <a:cubicBezTo>
                    <a:pt x="12763" y="62641"/>
                    <a:pt x="12794" y="62768"/>
                    <a:pt x="12858" y="62831"/>
                  </a:cubicBezTo>
                  <a:lnTo>
                    <a:pt x="12889" y="62863"/>
                  </a:lnTo>
                  <a:cubicBezTo>
                    <a:pt x="12921" y="62895"/>
                    <a:pt x="12984" y="62895"/>
                    <a:pt x="13016" y="62895"/>
                  </a:cubicBezTo>
                  <a:cubicBezTo>
                    <a:pt x="13079" y="62895"/>
                    <a:pt x="13143" y="62863"/>
                    <a:pt x="13175" y="62831"/>
                  </a:cubicBezTo>
                  <a:cubicBezTo>
                    <a:pt x="13238" y="62736"/>
                    <a:pt x="13238" y="62610"/>
                    <a:pt x="13143" y="62546"/>
                  </a:cubicBezTo>
                  <a:lnTo>
                    <a:pt x="13111" y="62515"/>
                  </a:lnTo>
                  <a:cubicBezTo>
                    <a:pt x="13068" y="62486"/>
                    <a:pt x="13019" y="62471"/>
                    <a:pt x="12972" y="62471"/>
                  </a:cubicBezTo>
                  <a:close/>
                  <a:moveTo>
                    <a:pt x="57446" y="62892"/>
                  </a:moveTo>
                  <a:cubicBezTo>
                    <a:pt x="57410" y="62892"/>
                    <a:pt x="57377" y="62902"/>
                    <a:pt x="57353" y="62926"/>
                  </a:cubicBezTo>
                  <a:lnTo>
                    <a:pt x="57290" y="62958"/>
                  </a:lnTo>
                  <a:cubicBezTo>
                    <a:pt x="57226" y="63021"/>
                    <a:pt x="57226" y="63148"/>
                    <a:pt x="57290" y="63243"/>
                  </a:cubicBezTo>
                  <a:cubicBezTo>
                    <a:pt x="57321" y="63275"/>
                    <a:pt x="57385" y="63306"/>
                    <a:pt x="57448" y="63306"/>
                  </a:cubicBezTo>
                  <a:cubicBezTo>
                    <a:pt x="57480" y="63306"/>
                    <a:pt x="57543" y="63275"/>
                    <a:pt x="57575" y="63243"/>
                  </a:cubicBezTo>
                  <a:cubicBezTo>
                    <a:pt x="57670" y="63180"/>
                    <a:pt x="57670" y="63053"/>
                    <a:pt x="57606" y="62958"/>
                  </a:cubicBezTo>
                  <a:cubicBezTo>
                    <a:pt x="57567" y="62919"/>
                    <a:pt x="57504" y="62892"/>
                    <a:pt x="57446" y="62892"/>
                  </a:cubicBezTo>
                  <a:close/>
                  <a:moveTo>
                    <a:pt x="14266" y="63484"/>
                  </a:moveTo>
                  <a:cubicBezTo>
                    <a:pt x="14214" y="63484"/>
                    <a:pt x="14159" y="63507"/>
                    <a:pt x="14125" y="63560"/>
                  </a:cubicBezTo>
                  <a:cubicBezTo>
                    <a:pt x="14061" y="63655"/>
                    <a:pt x="14061" y="63781"/>
                    <a:pt x="14156" y="63845"/>
                  </a:cubicBezTo>
                  <a:lnTo>
                    <a:pt x="14188" y="63876"/>
                  </a:lnTo>
                  <a:cubicBezTo>
                    <a:pt x="14220" y="63876"/>
                    <a:pt x="14251" y="63908"/>
                    <a:pt x="14315" y="63908"/>
                  </a:cubicBezTo>
                  <a:cubicBezTo>
                    <a:pt x="14346" y="63908"/>
                    <a:pt x="14410" y="63876"/>
                    <a:pt x="14473" y="63813"/>
                  </a:cubicBezTo>
                  <a:cubicBezTo>
                    <a:pt x="14536" y="63718"/>
                    <a:pt x="14505" y="63623"/>
                    <a:pt x="14410" y="63528"/>
                  </a:cubicBezTo>
                  <a:lnTo>
                    <a:pt x="14378" y="63528"/>
                  </a:lnTo>
                  <a:cubicBezTo>
                    <a:pt x="14349" y="63500"/>
                    <a:pt x="14308" y="63484"/>
                    <a:pt x="14266" y="63484"/>
                  </a:cubicBezTo>
                  <a:close/>
                  <a:moveTo>
                    <a:pt x="56163" y="63875"/>
                  </a:moveTo>
                  <a:cubicBezTo>
                    <a:pt x="56126" y="63875"/>
                    <a:pt x="56088" y="63886"/>
                    <a:pt x="56054" y="63908"/>
                  </a:cubicBezTo>
                  <a:lnTo>
                    <a:pt x="56023" y="63940"/>
                  </a:lnTo>
                  <a:cubicBezTo>
                    <a:pt x="55928" y="64003"/>
                    <a:pt x="55928" y="64130"/>
                    <a:pt x="55991" y="64225"/>
                  </a:cubicBezTo>
                  <a:cubicBezTo>
                    <a:pt x="56023" y="64256"/>
                    <a:pt x="56086" y="64288"/>
                    <a:pt x="56149" y="64288"/>
                  </a:cubicBezTo>
                  <a:cubicBezTo>
                    <a:pt x="56181" y="64288"/>
                    <a:pt x="56213" y="64288"/>
                    <a:pt x="56276" y="64256"/>
                  </a:cubicBezTo>
                  <a:lnTo>
                    <a:pt x="56276" y="64225"/>
                  </a:lnTo>
                  <a:cubicBezTo>
                    <a:pt x="56371" y="64161"/>
                    <a:pt x="56403" y="64035"/>
                    <a:pt x="56339" y="63971"/>
                  </a:cubicBezTo>
                  <a:cubicBezTo>
                    <a:pt x="56299" y="63910"/>
                    <a:pt x="56231" y="63875"/>
                    <a:pt x="56163" y="63875"/>
                  </a:cubicBezTo>
                  <a:close/>
                  <a:moveTo>
                    <a:pt x="15591" y="64444"/>
                  </a:moveTo>
                  <a:cubicBezTo>
                    <a:pt x="15525" y="64444"/>
                    <a:pt x="15462" y="64471"/>
                    <a:pt x="15423" y="64510"/>
                  </a:cubicBezTo>
                  <a:cubicBezTo>
                    <a:pt x="15360" y="64605"/>
                    <a:pt x="15391" y="64732"/>
                    <a:pt x="15486" y="64795"/>
                  </a:cubicBezTo>
                  <a:lnTo>
                    <a:pt x="15518" y="64827"/>
                  </a:lnTo>
                  <a:cubicBezTo>
                    <a:pt x="15550" y="64827"/>
                    <a:pt x="15581" y="64858"/>
                    <a:pt x="15613" y="64858"/>
                  </a:cubicBezTo>
                  <a:cubicBezTo>
                    <a:pt x="15676" y="64858"/>
                    <a:pt x="15740" y="64827"/>
                    <a:pt x="15771" y="64763"/>
                  </a:cubicBezTo>
                  <a:cubicBezTo>
                    <a:pt x="15835" y="64668"/>
                    <a:pt x="15835" y="64541"/>
                    <a:pt x="15740" y="64478"/>
                  </a:cubicBezTo>
                  <a:lnTo>
                    <a:pt x="15708" y="64478"/>
                  </a:lnTo>
                  <a:cubicBezTo>
                    <a:pt x="15672" y="64454"/>
                    <a:pt x="15631" y="64444"/>
                    <a:pt x="15591" y="64444"/>
                  </a:cubicBezTo>
                  <a:close/>
                  <a:moveTo>
                    <a:pt x="54831" y="64814"/>
                  </a:moveTo>
                  <a:cubicBezTo>
                    <a:pt x="54784" y="64814"/>
                    <a:pt x="54735" y="64830"/>
                    <a:pt x="54693" y="64858"/>
                  </a:cubicBezTo>
                  <a:cubicBezTo>
                    <a:pt x="54598" y="64922"/>
                    <a:pt x="54598" y="65017"/>
                    <a:pt x="54629" y="65112"/>
                  </a:cubicBezTo>
                  <a:cubicBezTo>
                    <a:pt x="54693" y="65175"/>
                    <a:pt x="54756" y="65207"/>
                    <a:pt x="54819" y="65207"/>
                  </a:cubicBezTo>
                  <a:cubicBezTo>
                    <a:pt x="54851" y="65207"/>
                    <a:pt x="54883" y="65207"/>
                    <a:pt x="54914" y="65175"/>
                  </a:cubicBezTo>
                  <a:lnTo>
                    <a:pt x="54946" y="65175"/>
                  </a:lnTo>
                  <a:cubicBezTo>
                    <a:pt x="55041" y="65112"/>
                    <a:pt x="55041" y="64985"/>
                    <a:pt x="54978" y="64890"/>
                  </a:cubicBezTo>
                  <a:cubicBezTo>
                    <a:pt x="54943" y="64838"/>
                    <a:pt x="54889" y="64814"/>
                    <a:pt x="54831" y="64814"/>
                  </a:cubicBezTo>
                  <a:close/>
                  <a:moveTo>
                    <a:pt x="16994" y="65321"/>
                  </a:moveTo>
                  <a:cubicBezTo>
                    <a:pt x="16915" y="65321"/>
                    <a:pt x="16832" y="65357"/>
                    <a:pt x="16785" y="65428"/>
                  </a:cubicBezTo>
                  <a:cubicBezTo>
                    <a:pt x="16721" y="65523"/>
                    <a:pt x="16753" y="65618"/>
                    <a:pt x="16848" y="65682"/>
                  </a:cubicBezTo>
                  <a:lnTo>
                    <a:pt x="16880" y="65713"/>
                  </a:lnTo>
                  <a:cubicBezTo>
                    <a:pt x="16911" y="65713"/>
                    <a:pt x="16943" y="65745"/>
                    <a:pt x="16975" y="65745"/>
                  </a:cubicBezTo>
                  <a:cubicBezTo>
                    <a:pt x="17038" y="65745"/>
                    <a:pt x="17101" y="65682"/>
                    <a:pt x="17133" y="65618"/>
                  </a:cubicBezTo>
                  <a:cubicBezTo>
                    <a:pt x="17196" y="65523"/>
                    <a:pt x="17133" y="65397"/>
                    <a:pt x="17070" y="65333"/>
                  </a:cubicBezTo>
                  <a:cubicBezTo>
                    <a:pt x="17046" y="65325"/>
                    <a:pt x="17020" y="65321"/>
                    <a:pt x="16994" y="65321"/>
                  </a:cubicBezTo>
                  <a:close/>
                  <a:moveTo>
                    <a:pt x="53440" y="65680"/>
                  </a:moveTo>
                  <a:cubicBezTo>
                    <a:pt x="53402" y="65680"/>
                    <a:pt x="53365" y="65691"/>
                    <a:pt x="53331" y="65713"/>
                  </a:cubicBezTo>
                  <a:cubicBezTo>
                    <a:pt x="53236" y="65745"/>
                    <a:pt x="53204" y="65872"/>
                    <a:pt x="53268" y="65967"/>
                  </a:cubicBezTo>
                  <a:cubicBezTo>
                    <a:pt x="53299" y="66030"/>
                    <a:pt x="53363" y="66062"/>
                    <a:pt x="53426" y="66062"/>
                  </a:cubicBezTo>
                  <a:lnTo>
                    <a:pt x="53521" y="66062"/>
                  </a:lnTo>
                  <a:cubicBezTo>
                    <a:pt x="53521" y="66062"/>
                    <a:pt x="53584" y="66030"/>
                    <a:pt x="53584" y="66030"/>
                  </a:cubicBezTo>
                  <a:cubicBezTo>
                    <a:pt x="53648" y="65967"/>
                    <a:pt x="53679" y="65872"/>
                    <a:pt x="53616" y="65777"/>
                  </a:cubicBezTo>
                  <a:cubicBezTo>
                    <a:pt x="53575" y="65715"/>
                    <a:pt x="53508" y="65680"/>
                    <a:pt x="53440" y="65680"/>
                  </a:cubicBezTo>
                  <a:close/>
                  <a:moveTo>
                    <a:pt x="18361" y="66145"/>
                  </a:moveTo>
                  <a:cubicBezTo>
                    <a:pt x="18291" y="66145"/>
                    <a:pt x="18226" y="66180"/>
                    <a:pt x="18178" y="66252"/>
                  </a:cubicBezTo>
                  <a:cubicBezTo>
                    <a:pt x="18115" y="66347"/>
                    <a:pt x="18147" y="66442"/>
                    <a:pt x="18242" y="66505"/>
                  </a:cubicBezTo>
                  <a:lnTo>
                    <a:pt x="18273" y="66537"/>
                  </a:lnTo>
                  <a:cubicBezTo>
                    <a:pt x="18305" y="66537"/>
                    <a:pt x="18337" y="66568"/>
                    <a:pt x="18368" y="66568"/>
                  </a:cubicBezTo>
                  <a:cubicBezTo>
                    <a:pt x="18432" y="66568"/>
                    <a:pt x="18495" y="66505"/>
                    <a:pt x="18527" y="66442"/>
                  </a:cubicBezTo>
                  <a:cubicBezTo>
                    <a:pt x="18590" y="66347"/>
                    <a:pt x="18527" y="66220"/>
                    <a:pt x="18432" y="66157"/>
                  </a:cubicBezTo>
                  <a:cubicBezTo>
                    <a:pt x="18408" y="66149"/>
                    <a:pt x="18384" y="66145"/>
                    <a:pt x="18361" y="66145"/>
                  </a:cubicBezTo>
                  <a:close/>
                  <a:moveTo>
                    <a:pt x="52046" y="66472"/>
                  </a:moveTo>
                  <a:cubicBezTo>
                    <a:pt x="52009" y="66472"/>
                    <a:pt x="51971" y="66483"/>
                    <a:pt x="51937" y="66505"/>
                  </a:cubicBezTo>
                  <a:cubicBezTo>
                    <a:pt x="51842" y="66537"/>
                    <a:pt x="51811" y="66663"/>
                    <a:pt x="51842" y="66758"/>
                  </a:cubicBezTo>
                  <a:cubicBezTo>
                    <a:pt x="51874" y="66822"/>
                    <a:pt x="51937" y="66853"/>
                    <a:pt x="52032" y="66853"/>
                  </a:cubicBezTo>
                  <a:lnTo>
                    <a:pt x="52127" y="66853"/>
                  </a:lnTo>
                  <a:lnTo>
                    <a:pt x="52159" y="66822"/>
                  </a:lnTo>
                  <a:cubicBezTo>
                    <a:pt x="52254" y="66758"/>
                    <a:pt x="52254" y="66663"/>
                    <a:pt x="52222" y="66568"/>
                  </a:cubicBezTo>
                  <a:cubicBezTo>
                    <a:pt x="52182" y="66507"/>
                    <a:pt x="52114" y="66472"/>
                    <a:pt x="52046" y="66472"/>
                  </a:cubicBezTo>
                  <a:close/>
                  <a:moveTo>
                    <a:pt x="19781" y="66905"/>
                  </a:moveTo>
                  <a:cubicBezTo>
                    <a:pt x="19704" y="66905"/>
                    <a:pt x="19627" y="66940"/>
                    <a:pt x="19603" y="67012"/>
                  </a:cubicBezTo>
                  <a:cubicBezTo>
                    <a:pt x="19540" y="67107"/>
                    <a:pt x="19603" y="67233"/>
                    <a:pt x="19698" y="67265"/>
                  </a:cubicBezTo>
                  <a:lnTo>
                    <a:pt x="19730" y="67297"/>
                  </a:lnTo>
                  <a:cubicBezTo>
                    <a:pt x="19762" y="67297"/>
                    <a:pt x="19793" y="67328"/>
                    <a:pt x="19825" y="67328"/>
                  </a:cubicBezTo>
                  <a:cubicBezTo>
                    <a:pt x="19888" y="67328"/>
                    <a:pt x="19952" y="67265"/>
                    <a:pt x="19983" y="67202"/>
                  </a:cubicBezTo>
                  <a:cubicBezTo>
                    <a:pt x="20015" y="67107"/>
                    <a:pt x="19952" y="66980"/>
                    <a:pt x="19857" y="66917"/>
                  </a:cubicBezTo>
                  <a:cubicBezTo>
                    <a:pt x="19833" y="66909"/>
                    <a:pt x="19807" y="66905"/>
                    <a:pt x="19781" y="66905"/>
                  </a:cubicBezTo>
                  <a:close/>
                  <a:moveTo>
                    <a:pt x="50597" y="67176"/>
                  </a:moveTo>
                  <a:cubicBezTo>
                    <a:pt x="50568" y="67176"/>
                    <a:pt x="50539" y="67184"/>
                    <a:pt x="50512" y="67202"/>
                  </a:cubicBezTo>
                  <a:lnTo>
                    <a:pt x="50481" y="67233"/>
                  </a:lnTo>
                  <a:cubicBezTo>
                    <a:pt x="50386" y="67265"/>
                    <a:pt x="50354" y="67392"/>
                    <a:pt x="50386" y="67487"/>
                  </a:cubicBezTo>
                  <a:cubicBezTo>
                    <a:pt x="50417" y="67550"/>
                    <a:pt x="50512" y="67582"/>
                    <a:pt x="50576" y="67582"/>
                  </a:cubicBezTo>
                  <a:lnTo>
                    <a:pt x="50671" y="67582"/>
                  </a:lnTo>
                  <a:lnTo>
                    <a:pt x="50607" y="67392"/>
                  </a:lnTo>
                  <a:lnTo>
                    <a:pt x="50702" y="67550"/>
                  </a:lnTo>
                  <a:cubicBezTo>
                    <a:pt x="50797" y="67518"/>
                    <a:pt x="50829" y="67392"/>
                    <a:pt x="50797" y="67297"/>
                  </a:cubicBezTo>
                  <a:cubicBezTo>
                    <a:pt x="50752" y="67228"/>
                    <a:pt x="50673" y="67176"/>
                    <a:pt x="50597" y="67176"/>
                  </a:cubicBezTo>
                  <a:close/>
                  <a:moveTo>
                    <a:pt x="21243" y="67601"/>
                  </a:moveTo>
                  <a:cubicBezTo>
                    <a:pt x="21173" y="67601"/>
                    <a:pt x="21108" y="67637"/>
                    <a:pt x="21060" y="67708"/>
                  </a:cubicBezTo>
                  <a:cubicBezTo>
                    <a:pt x="21028" y="67803"/>
                    <a:pt x="21060" y="67930"/>
                    <a:pt x="21187" y="67962"/>
                  </a:cubicBezTo>
                  <a:lnTo>
                    <a:pt x="21218" y="67993"/>
                  </a:lnTo>
                  <a:lnTo>
                    <a:pt x="21282" y="67993"/>
                  </a:lnTo>
                  <a:cubicBezTo>
                    <a:pt x="21377" y="67993"/>
                    <a:pt x="21440" y="67962"/>
                    <a:pt x="21472" y="67898"/>
                  </a:cubicBezTo>
                  <a:cubicBezTo>
                    <a:pt x="21503" y="67803"/>
                    <a:pt x="21472" y="67677"/>
                    <a:pt x="21377" y="67645"/>
                  </a:cubicBezTo>
                  <a:lnTo>
                    <a:pt x="21313" y="67613"/>
                  </a:lnTo>
                  <a:cubicBezTo>
                    <a:pt x="21290" y="67605"/>
                    <a:pt x="21266" y="67601"/>
                    <a:pt x="21243" y="67601"/>
                  </a:cubicBezTo>
                  <a:close/>
                  <a:moveTo>
                    <a:pt x="49140" y="67841"/>
                  </a:moveTo>
                  <a:cubicBezTo>
                    <a:pt x="49111" y="67841"/>
                    <a:pt x="49082" y="67849"/>
                    <a:pt x="49056" y="67867"/>
                  </a:cubicBezTo>
                  <a:lnTo>
                    <a:pt x="49024" y="67867"/>
                  </a:lnTo>
                  <a:cubicBezTo>
                    <a:pt x="48929" y="67898"/>
                    <a:pt x="48866" y="68025"/>
                    <a:pt x="48929" y="68120"/>
                  </a:cubicBezTo>
                  <a:cubicBezTo>
                    <a:pt x="48961" y="68215"/>
                    <a:pt x="49024" y="68247"/>
                    <a:pt x="49087" y="68247"/>
                  </a:cubicBezTo>
                  <a:lnTo>
                    <a:pt x="49182" y="68247"/>
                  </a:lnTo>
                  <a:lnTo>
                    <a:pt x="49119" y="68025"/>
                  </a:lnTo>
                  <a:lnTo>
                    <a:pt x="49214" y="68215"/>
                  </a:lnTo>
                  <a:cubicBezTo>
                    <a:pt x="49309" y="68183"/>
                    <a:pt x="49372" y="68057"/>
                    <a:pt x="49309" y="67962"/>
                  </a:cubicBezTo>
                  <a:cubicBezTo>
                    <a:pt x="49286" y="67893"/>
                    <a:pt x="49214" y="67841"/>
                    <a:pt x="49140" y="67841"/>
                  </a:cubicBezTo>
                  <a:close/>
                  <a:moveTo>
                    <a:pt x="22749" y="68221"/>
                  </a:moveTo>
                  <a:cubicBezTo>
                    <a:pt x="22675" y="68221"/>
                    <a:pt x="22603" y="68273"/>
                    <a:pt x="22580" y="68342"/>
                  </a:cubicBezTo>
                  <a:cubicBezTo>
                    <a:pt x="22517" y="68437"/>
                    <a:pt x="22580" y="68563"/>
                    <a:pt x="22675" y="68595"/>
                  </a:cubicBezTo>
                  <a:lnTo>
                    <a:pt x="22707" y="68627"/>
                  </a:lnTo>
                  <a:lnTo>
                    <a:pt x="22802" y="68627"/>
                  </a:lnTo>
                  <a:cubicBezTo>
                    <a:pt x="22865" y="68627"/>
                    <a:pt x="22960" y="68595"/>
                    <a:pt x="22960" y="68500"/>
                  </a:cubicBezTo>
                  <a:cubicBezTo>
                    <a:pt x="23024" y="68405"/>
                    <a:pt x="22960" y="68278"/>
                    <a:pt x="22865" y="68247"/>
                  </a:cubicBezTo>
                  <a:lnTo>
                    <a:pt x="22834" y="68247"/>
                  </a:lnTo>
                  <a:cubicBezTo>
                    <a:pt x="22807" y="68229"/>
                    <a:pt x="22778" y="68221"/>
                    <a:pt x="22749" y="68221"/>
                  </a:cubicBezTo>
                  <a:close/>
                  <a:moveTo>
                    <a:pt x="47597" y="68457"/>
                  </a:moveTo>
                  <a:cubicBezTo>
                    <a:pt x="47567" y="68457"/>
                    <a:pt x="47535" y="68461"/>
                    <a:pt x="47504" y="68468"/>
                  </a:cubicBezTo>
                  <a:cubicBezTo>
                    <a:pt x="47409" y="68500"/>
                    <a:pt x="47377" y="68627"/>
                    <a:pt x="47409" y="68722"/>
                  </a:cubicBezTo>
                  <a:cubicBezTo>
                    <a:pt x="47440" y="68785"/>
                    <a:pt x="47504" y="68848"/>
                    <a:pt x="47599" y="68848"/>
                  </a:cubicBezTo>
                  <a:lnTo>
                    <a:pt x="47662" y="68848"/>
                  </a:lnTo>
                  <a:lnTo>
                    <a:pt x="47694" y="68817"/>
                  </a:lnTo>
                  <a:cubicBezTo>
                    <a:pt x="47789" y="68785"/>
                    <a:pt x="47820" y="68690"/>
                    <a:pt x="47789" y="68563"/>
                  </a:cubicBezTo>
                  <a:cubicBezTo>
                    <a:pt x="47765" y="68492"/>
                    <a:pt x="47688" y="68457"/>
                    <a:pt x="47597" y="68457"/>
                  </a:cubicBezTo>
                  <a:close/>
                  <a:moveTo>
                    <a:pt x="24290" y="68777"/>
                  </a:moveTo>
                  <a:cubicBezTo>
                    <a:pt x="24195" y="68777"/>
                    <a:pt x="24126" y="68834"/>
                    <a:pt x="24100" y="68912"/>
                  </a:cubicBezTo>
                  <a:cubicBezTo>
                    <a:pt x="24069" y="69007"/>
                    <a:pt x="24132" y="69133"/>
                    <a:pt x="24227" y="69165"/>
                  </a:cubicBezTo>
                  <a:lnTo>
                    <a:pt x="24322" y="69165"/>
                  </a:lnTo>
                  <a:cubicBezTo>
                    <a:pt x="24417" y="69165"/>
                    <a:pt x="24480" y="69133"/>
                    <a:pt x="24512" y="69038"/>
                  </a:cubicBezTo>
                  <a:cubicBezTo>
                    <a:pt x="24544" y="68943"/>
                    <a:pt x="24480" y="68817"/>
                    <a:pt x="24385" y="68785"/>
                  </a:cubicBezTo>
                  <a:lnTo>
                    <a:pt x="24354" y="68785"/>
                  </a:lnTo>
                  <a:cubicBezTo>
                    <a:pt x="24331" y="68780"/>
                    <a:pt x="24310" y="68777"/>
                    <a:pt x="24290" y="68777"/>
                  </a:cubicBezTo>
                  <a:close/>
                  <a:moveTo>
                    <a:pt x="46050" y="68967"/>
                  </a:moveTo>
                  <a:cubicBezTo>
                    <a:pt x="46029" y="68967"/>
                    <a:pt x="46006" y="68970"/>
                    <a:pt x="45984" y="68975"/>
                  </a:cubicBezTo>
                  <a:cubicBezTo>
                    <a:pt x="45889" y="69007"/>
                    <a:pt x="45825" y="69133"/>
                    <a:pt x="45857" y="69228"/>
                  </a:cubicBezTo>
                  <a:cubicBezTo>
                    <a:pt x="45889" y="69323"/>
                    <a:pt x="45952" y="69387"/>
                    <a:pt x="46047" y="69387"/>
                  </a:cubicBezTo>
                  <a:cubicBezTo>
                    <a:pt x="46079" y="69387"/>
                    <a:pt x="46079" y="69355"/>
                    <a:pt x="46110" y="69355"/>
                  </a:cubicBezTo>
                  <a:lnTo>
                    <a:pt x="46142" y="69355"/>
                  </a:lnTo>
                  <a:cubicBezTo>
                    <a:pt x="46269" y="69323"/>
                    <a:pt x="46300" y="69197"/>
                    <a:pt x="46269" y="69102"/>
                  </a:cubicBezTo>
                  <a:cubicBezTo>
                    <a:pt x="46243" y="69024"/>
                    <a:pt x="46152" y="68967"/>
                    <a:pt x="46050" y="68967"/>
                  </a:cubicBezTo>
                  <a:close/>
                  <a:moveTo>
                    <a:pt x="25824" y="69252"/>
                  </a:moveTo>
                  <a:cubicBezTo>
                    <a:pt x="25747" y="69252"/>
                    <a:pt x="25678" y="69309"/>
                    <a:pt x="25652" y="69387"/>
                  </a:cubicBezTo>
                  <a:cubicBezTo>
                    <a:pt x="25620" y="69514"/>
                    <a:pt x="25684" y="69609"/>
                    <a:pt x="25779" y="69640"/>
                  </a:cubicBezTo>
                  <a:lnTo>
                    <a:pt x="25810" y="69640"/>
                  </a:lnTo>
                  <a:cubicBezTo>
                    <a:pt x="25842" y="69640"/>
                    <a:pt x="25842" y="69672"/>
                    <a:pt x="25874" y="69672"/>
                  </a:cubicBezTo>
                  <a:cubicBezTo>
                    <a:pt x="25969" y="69672"/>
                    <a:pt x="26032" y="69609"/>
                    <a:pt x="26064" y="69514"/>
                  </a:cubicBezTo>
                  <a:cubicBezTo>
                    <a:pt x="26095" y="69418"/>
                    <a:pt x="26032" y="69292"/>
                    <a:pt x="25905" y="69260"/>
                  </a:cubicBezTo>
                  <a:lnTo>
                    <a:pt x="25874" y="69260"/>
                  </a:lnTo>
                  <a:cubicBezTo>
                    <a:pt x="25857" y="69255"/>
                    <a:pt x="25840" y="69252"/>
                    <a:pt x="25824" y="69252"/>
                  </a:cubicBezTo>
                  <a:close/>
                  <a:moveTo>
                    <a:pt x="44545" y="69410"/>
                  </a:moveTo>
                  <a:cubicBezTo>
                    <a:pt x="44529" y="69410"/>
                    <a:pt x="44512" y="69413"/>
                    <a:pt x="44495" y="69418"/>
                  </a:cubicBezTo>
                  <a:lnTo>
                    <a:pt x="44432" y="69418"/>
                  </a:lnTo>
                  <a:cubicBezTo>
                    <a:pt x="44337" y="69450"/>
                    <a:pt x="44274" y="69577"/>
                    <a:pt x="44305" y="69672"/>
                  </a:cubicBezTo>
                  <a:cubicBezTo>
                    <a:pt x="44337" y="69767"/>
                    <a:pt x="44432" y="69830"/>
                    <a:pt x="44527" y="69830"/>
                  </a:cubicBezTo>
                  <a:cubicBezTo>
                    <a:pt x="44527" y="69830"/>
                    <a:pt x="44559" y="69830"/>
                    <a:pt x="44559" y="69799"/>
                  </a:cubicBezTo>
                  <a:lnTo>
                    <a:pt x="44590" y="69799"/>
                  </a:lnTo>
                  <a:cubicBezTo>
                    <a:pt x="44685" y="69767"/>
                    <a:pt x="44749" y="69672"/>
                    <a:pt x="44717" y="69545"/>
                  </a:cubicBezTo>
                  <a:cubicBezTo>
                    <a:pt x="44691" y="69467"/>
                    <a:pt x="44622" y="69410"/>
                    <a:pt x="44545" y="69410"/>
                  </a:cubicBezTo>
                  <a:close/>
                  <a:moveTo>
                    <a:pt x="27393" y="69664"/>
                  </a:moveTo>
                  <a:cubicBezTo>
                    <a:pt x="27299" y="69664"/>
                    <a:pt x="27230" y="69720"/>
                    <a:pt x="27204" y="69799"/>
                  </a:cubicBezTo>
                  <a:cubicBezTo>
                    <a:pt x="27172" y="69925"/>
                    <a:pt x="27267" y="70020"/>
                    <a:pt x="27362" y="70052"/>
                  </a:cubicBezTo>
                  <a:lnTo>
                    <a:pt x="27457" y="70052"/>
                  </a:lnTo>
                  <a:cubicBezTo>
                    <a:pt x="27521" y="70052"/>
                    <a:pt x="27616" y="69989"/>
                    <a:pt x="27647" y="69925"/>
                  </a:cubicBezTo>
                  <a:cubicBezTo>
                    <a:pt x="27647" y="69799"/>
                    <a:pt x="27584" y="69704"/>
                    <a:pt x="27489" y="69672"/>
                  </a:cubicBezTo>
                  <a:lnTo>
                    <a:pt x="27457" y="69672"/>
                  </a:lnTo>
                  <a:cubicBezTo>
                    <a:pt x="27435" y="69666"/>
                    <a:pt x="27413" y="69664"/>
                    <a:pt x="27393" y="69664"/>
                  </a:cubicBezTo>
                  <a:close/>
                  <a:moveTo>
                    <a:pt x="42963" y="69790"/>
                  </a:moveTo>
                  <a:cubicBezTo>
                    <a:pt x="42945" y="69790"/>
                    <a:pt x="42928" y="69793"/>
                    <a:pt x="42912" y="69799"/>
                  </a:cubicBezTo>
                  <a:lnTo>
                    <a:pt x="42880" y="69799"/>
                  </a:lnTo>
                  <a:cubicBezTo>
                    <a:pt x="42753" y="69830"/>
                    <a:pt x="42690" y="69925"/>
                    <a:pt x="42722" y="70052"/>
                  </a:cubicBezTo>
                  <a:cubicBezTo>
                    <a:pt x="42753" y="70147"/>
                    <a:pt x="42817" y="70210"/>
                    <a:pt x="42912" y="70210"/>
                  </a:cubicBezTo>
                  <a:cubicBezTo>
                    <a:pt x="42943" y="70210"/>
                    <a:pt x="42943" y="70210"/>
                    <a:pt x="42943" y="70179"/>
                  </a:cubicBezTo>
                  <a:lnTo>
                    <a:pt x="42943" y="69989"/>
                  </a:lnTo>
                  <a:lnTo>
                    <a:pt x="43007" y="70179"/>
                  </a:lnTo>
                  <a:cubicBezTo>
                    <a:pt x="43102" y="70179"/>
                    <a:pt x="43165" y="70052"/>
                    <a:pt x="43133" y="69957"/>
                  </a:cubicBezTo>
                  <a:cubicBezTo>
                    <a:pt x="43133" y="69852"/>
                    <a:pt x="43047" y="69790"/>
                    <a:pt x="42963" y="69790"/>
                  </a:cubicBezTo>
                  <a:close/>
                  <a:moveTo>
                    <a:pt x="28992" y="69982"/>
                  </a:moveTo>
                  <a:cubicBezTo>
                    <a:pt x="28890" y="69982"/>
                    <a:pt x="28815" y="70065"/>
                    <a:pt x="28787" y="70147"/>
                  </a:cubicBezTo>
                  <a:cubicBezTo>
                    <a:pt x="28787" y="70242"/>
                    <a:pt x="28851" y="70369"/>
                    <a:pt x="28946" y="70369"/>
                  </a:cubicBezTo>
                  <a:lnTo>
                    <a:pt x="29009" y="70400"/>
                  </a:lnTo>
                  <a:lnTo>
                    <a:pt x="29041" y="70400"/>
                  </a:lnTo>
                  <a:cubicBezTo>
                    <a:pt x="29136" y="70400"/>
                    <a:pt x="29199" y="70337"/>
                    <a:pt x="29199" y="70242"/>
                  </a:cubicBezTo>
                  <a:cubicBezTo>
                    <a:pt x="29231" y="70115"/>
                    <a:pt x="29136" y="70020"/>
                    <a:pt x="29041" y="69989"/>
                  </a:cubicBezTo>
                  <a:cubicBezTo>
                    <a:pt x="29024" y="69984"/>
                    <a:pt x="29007" y="69982"/>
                    <a:pt x="28992" y="69982"/>
                  </a:cubicBezTo>
                  <a:close/>
                  <a:moveTo>
                    <a:pt x="41379" y="70107"/>
                  </a:moveTo>
                  <a:cubicBezTo>
                    <a:pt x="41362" y="70107"/>
                    <a:pt x="41345" y="70110"/>
                    <a:pt x="41328" y="70115"/>
                  </a:cubicBezTo>
                  <a:lnTo>
                    <a:pt x="41297" y="70115"/>
                  </a:lnTo>
                  <a:cubicBezTo>
                    <a:pt x="41170" y="70147"/>
                    <a:pt x="41107" y="70242"/>
                    <a:pt x="41138" y="70337"/>
                  </a:cubicBezTo>
                  <a:cubicBezTo>
                    <a:pt x="41138" y="70432"/>
                    <a:pt x="41233" y="70495"/>
                    <a:pt x="41328" y="70495"/>
                  </a:cubicBezTo>
                  <a:lnTo>
                    <a:pt x="41392" y="70495"/>
                  </a:lnTo>
                  <a:cubicBezTo>
                    <a:pt x="41487" y="70464"/>
                    <a:pt x="41582" y="70369"/>
                    <a:pt x="41550" y="70274"/>
                  </a:cubicBezTo>
                  <a:cubicBezTo>
                    <a:pt x="41550" y="70169"/>
                    <a:pt x="41463" y="70107"/>
                    <a:pt x="41379" y="70107"/>
                  </a:cubicBezTo>
                  <a:close/>
                  <a:moveTo>
                    <a:pt x="30624" y="70242"/>
                  </a:moveTo>
                  <a:cubicBezTo>
                    <a:pt x="30529" y="70242"/>
                    <a:pt x="30402" y="70305"/>
                    <a:pt x="30402" y="70432"/>
                  </a:cubicBezTo>
                  <a:cubicBezTo>
                    <a:pt x="30371" y="70527"/>
                    <a:pt x="30466" y="70622"/>
                    <a:pt x="30561" y="70654"/>
                  </a:cubicBezTo>
                  <a:lnTo>
                    <a:pt x="30624" y="70654"/>
                  </a:lnTo>
                  <a:cubicBezTo>
                    <a:pt x="30719" y="70654"/>
                    <a:pt x="30783" y="70590"/>
                    <a:pt x="30814" y="70495"/>
                  </a:cubicBezTo>
                  <a:cubicBezTo>
                    <a:pt x="30814" y="70369"/>
                    <a:pt x="30719" y="70274"/>
                    <a:pt x="30624" y="70242"/>
                  </a:cubicBezTo>
                  <a:close/>
                  <a:moveTo>
                    <a:pt x="39682" y="70337"/>
                  </a:moveTo>
                  <a:cubicBezTo>
                    <a:pt x="39587" y="70369"/>
                    <a:pt x="39491" y="70464"/>
                    <a:pt x="39523" y="70559"/>
                  </a:cubicBezTo>
                  <a:cubicBezTo>
                    <a:pt x="39523" y="70654"/>
                    <a:pt x="39618" y="70749"/>
                    <a:pt x="39713" y="70749"/>
                  </a:cubicBezTo>
                  <a:lnTo>
                    <a:pt x="39777" y="70749"/>
                  </a:lnTo>
                  <a:cubicBezTo>
                    <a:pt x="39903" y="70717"/>
                    <a:pt x="39967" y="70622"/>
                    <a:pt x="39967" y="70527"/>
                  </a:cubicBezTo>
                  <a:cubicBezTo>
                    <a:pt x="39935" y="70400"/>
                    <a:pt x="39840" y="70337"/>
                    <a:pt x="39745" y="70337"/>
                  </a:cubicBezTo>
                  <a:close/>
                  <a:moveTo>
                    <a:pt x="32208" y="70432"/>
                  </a:moveTo>
                  <a:cubicBezTo>
                    <a:pt x="32113" y="70432"/>
                    <a:pt x="32018" y="70527"/>
                    <a:pt x="32018" y="70622"/>
                  </a:cubicBezTo>
                  <a:cubicBezTo>
                    <a:pt x="31986" y="70717"/>
                    <a:pt x="32081" y="70812"/>
                    <a:pt x="32176" y="70844"/>
                  </a:cubicBezTo>
                  <a:lnTo>
                    <a:pt x="32239" y="70844"/>
                  </a:lnTo>
                  <a:cubicBezTo>
                    <a:pt x="32334" y="70844"/>
                    <a:pt x="32429" y="70749"/>
                    <a:pt x="32429" y="70654"/>
                  </a:cubicBezTo>
                  <a:cubicBezTo>
                    <a:pt x="32429" y="70559"/>
                    <a:pt x="32334" y="70464"/>
                    <a:pt x="32208" y="70432"/>
                  </a:cubicBezTo>
                  <a:close/>
                  <a:moveTo>
                    <a:pt x="38098" y="70495"/>
                  </a:moveTo>
                  <a:cubicBezTo>
                    <a:pt x="37971" y="70495"/>
                    <a:pt x="37908" y="70590"/>
                    <a:pt x="37908" y="70717"/>
                  </a:cubicBezTo>
                  <a:cubicBezTo>
                    <a:pt x="37908" y="70812"/>
                    <a:pt x="38003" y="70907"/>
                    <a:pt x="38098" y="70907"/>
                  </a:cubicBezTo>
                  <a:cubicBezTo>
                    <a:pt x="38098" y="70907"/>
                    <a:pt x="38098" y="70875"/>
                    <a:pt x="38130" y="70875"/>
                  </a:cubicBezTo>
                  <a:lnTo>
                    <a:pt x="38161" y="70875"/>
                  </a:lnTo>
                  <a:cubicBezTo>
                    <a:pt x="38256" y="70875"/>
                    <a:pt x="38320" y="70780"/>
                    <a:pt x="38320" y="70685"/>
                  </a:cubicBezTo>
                  <a:cubicBezTo>
                    <a:pt x="38320" y="70559"/>
                    <a:pt x="38193" y="70495"/>
                    <a:pt x="38098" y="70495"/>
                  </a:cubicBezTo>
                  <a:close/>
                  <a:moveTo>
                    <a:pt x="33823" y="70559"/>
                  </a:moveTo>
                  <a:cubicBezTo>
                    <a:pt x="33728" y="70559"/>
                    <a:pt x="33633" y="70654"/>
                    <a:pt x="33633" y="70749"/>
                  </a:cubicBezTo>
                  <a:cubicBezTo>
                    <a:pt x="33633" y="70844"/>
                    <a:pt x="33696" y="70939"/>
                    <a:pt x="33823" y="70939"/>
                  </a:cubicBezTo>
                  <a:lnTo>
                    <a:pt x="33854" y="70939"/>
                  </a:lnTo>
                  <a:cubicBezTo>
                    <a:pt x="33981" y="70939"/>
                    <a:pt x="34044" y="70875"/>
                    <a:pt x="34044" y="70749"/>
                  </a:cubicBezTo>
                  <a:cubicBezTo>
                    <a:pt x="34044" y="70654"/>
                    <a:pt x="33949" y="70559"/>
                    <a:pt x="33823" y="70559"/>
                  </a:cubicBezTo>
                  <a:close/>
                  <a:moveTo>
                    <a:pt x="36522" y="70584"/>
                  </a:moveTo>
                  <a:cubicBezTo>
                    <a:pt x="36508" y="70584"/>
                    <a:pt x="36495" y="70586"/>
                    <a:pt x="36483" y="70590"/>
                  </a:cubicBezTo>
                  <a:cubicBezTo>
                    <a:pt x="36356" y="70590"/>
                    <a:pt x="36293" y="70654"/>
                    <a:pt x="36293" y="70780"/>
                  </a:cubicBezTo>
                  <a:cubicBezTo>
                    <a:pt x="36293" y="70875"/>
                    <a:pt x="36388" y="70970"/>
                    <a:pt x="36483" y="70970"/>
                  </a:cubicBezTo>
                  <a:lnTo>
                    <a:pt x="36515" y="70970"/>
                  </a:lnTo>
                  <a:cubicBezTo>
                    <a:pt x="36641" y="70970"/>
                    <a:pt x="36705" y="70875"/>
                    <a:pt x="36705" y="70780"/>
                  </a:cubicBezTo>
                  <a:cubicBezTo>
                    <a:pt x="36705" y="70670"/>
                    <a:pt x="36609" y="70584"/>
                    <a:pt x="36522" y="70584"/>
                  </a:cubicBezTo>
                  <a:close/>
                  <a:moveTo>
                    <a:pt x="35438" y="70590"/>
                  </a:moveTo>
                  <a:cubicBezTo>
                    <a:pt x="35343" y="70590"/>
                    <a:pt x="35248" y="70685"/>
                    <a:pt x="35248" y="70780"/>
                  </a:cubicBezTo>
                  <a:cubicBezTo>
                    <a:pt x="35248" y="70907"/>
                    <a:pt x="35343" y="71002"/>
                    <a:pt x="35438" y="71002"/>
                  </a:cubicBezTo>
                  <a:lnTo>
                    <a:pt x="35501" y="71002"/>
                  </a:lnTo>
                  <a:cubicBezTo>
                    <a:pt x="35596" y="71002"/>
                    <a:pt x="35660" y="70907"/>
                    <a:pt x="35660" y="70780"/>
                  </a:cubicBezTo>
                  <a:cubicBezTo>
                    <a:pt x="35660" y="70685"/>
                    <a:pt x="35565" y="70590"/>
                    <a:pt x="35438" y="7059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47"/>
          <p:cNvGrpSpPr/>
          <p:nvPr/>
        </p:nvGrpSpPr>
        <p:grpSpPr>
          <a:xfrm>
            <a:off x="2566607" y="1065921"/>
            <a:ext cx="4004394" cy="3194730"/>
            <a:chOff x="2566607" y="1065921"/>
            <a:chExt cx="4004394" cy="3542714"/>
          </a:xfrm>
        </p:grpSpPr>
        <p:sp>
          <p:nvSpPr>
            <p:cNvPr id="2091" name="Google Shape;2091;p47"/>
            <p:cNvSpPr/>
            <p:nvPr/>
          </p:nvSpPr>
          <p:spPr>
            <a:xfrm>
              <a:off x="2574227" y="1073572"/>
              <a:ext cx="3989123" cy="3527413"/>
            </a:xfrm>
            <a:custGeom>
              <a:avLst/>
              <a:gdLst/>
              <a:ahLst/>
              <a:cxnLst/>
              <a:rect l="l" t="t" r="r" b="b"/>
              <a:pathLst>
                <a:path w="132441" h="117112" extrusionOk="0">
                  <a:moveTo>
                    <a:pt x="6050" y="0"/>
                  </a:moveTo>
                  <a:cubicBezTo>
                    <a:pt x="2724" y="0"/>
                    <a:pt x="1" y="2724"/>
                    <a:pt x="1" y="6049"/>
                  </a:cubicBezTo>
                  <a:lnTo>
                    <a:pt x="1" y="111063"/>
                  </a:lnTo>
                  <a:cubicBezTo>
                    <a:pt x="1" y="114388"/>
                    <a:pt x="2724" y="117112"/>
                    <a:pt x="6050" y="117112"/>
                  </a:cubicBezTo>
                  <a:lnTo>
                    <a:pt x="126392" y="117112"/>
                  </a:lnTo>
                  <a:cubicBezTo>
                    <a:pt x="129717" y="117112"/>
                    <a:pt x="132441" y="114388"/>
                    <a:pt x="132441" y="111063"/>
                  </a:cubicBezTo>
                  <a:lnTo>
                    <a:pt x="132441" y="6049"/>
                  </a:lnTo>
                  <a:cubicBezTo>
                    <a:pt x="132441" y="2724"/>
                    <a:pt x="129717" y="0"/>
                    <a:pt x="126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2566607" y="1065921"/>
              <a:ext cx="4004394" cy="3542714"/>
            </a:xfrm>
            <a:custGeom>
              <a:avLst/>
              <a:gdLst/>
              <a:ahLst/>
              <a:cxnLst/>
              <a:rect l="l" t="t" r="r" b="b"/>
              <a:pathLst>
                <a:path w="132948" h="117620" extrusionOk="0">
                  <a:moveTo>
                    <a:pt x="126645" y="507"/>
                  </a:moveTo>
                  <a:cubicBezTo>
                    <a:pt x="129844" y="507"/>
                    <a:pt x="132440" y="3104"/>
                    <a:pt x="132440" y="6303"/>
                  </a:cubicBezTo>
                  <a:lnTo>
                    <a:pt x="132440" y="111317"/>
                  </a:lnTo>
                  <a:cubicBezTo>
                    <a:pt x="132440" y="114515"/>
                    <a:pt x="129844" y="117112"/>
                    <a:pt x="126645" y="117112"/>
                  </a:cubicBezTo>
                  <a:lnTo>
                    <a:pt x="6303" y="117112"/>
                  </a:lnTo>
                  <a:cubicBezTo>
                    <a:pt x="3104" y="117112"/>
                    <a:pt x="507" y="114515"/>
                    <a:pt x="507" y="111317"/>
                  </a:cubicBezTo>
                  <a:lnTo>
                    <a:pt x="507" y="6303"/>
                  </a:lnTo>
                  <a:cubicBezTo>
                    <a:pt x="507" y="3104"/>
                    <a:pt x="3104" y="507"/>
                    <a:pt x="6303" y="507"/>
                  </a:cubicBezTo>
                  <a:close/>
                  <a:moveTo>
                    <a:pt x="6303" y="1"/>
                  </a:moveTo>
                  <a:cubicBezTo>
                    <a:pt x="2851" y="1"/>
                    <a:pt x="0" y="2851"/>
                    <a:pt x="0" y="6303"/>
                  </a:cubicBezTo>
                  <a:lnTo>
                    <a:pt x="0" y="111317"/>
                  </a:lnTo>
                  <a:cubicBezTo>
                    <a:pt x="0" y="114769"/>
                    <a:pt x="2851" y="117619"/>
                    <a:pt x="6303" y="117619"/>
                  </a:cubicBezTo>
                  <a:lnTo>
                    <a:pt x="126645" y="117619"/>
                  </a:lnTo>
                  <a:cubicBezTo>
                    <a:pt x="130129" y="117619"/>
                    <a:pt x="132947" y="114769"/>
                    <a:pt x="132947" y="111317"/>
                  </a:cubicBezTo>
                  <a:lnTo>
                    <a:pt x="132947" y="6303"/>
                  </a:lnTo>
                  <a:cubicBezTo>
                    <a:pt x="132947" y="2851"/>
                    <a:pt x="130129" y="1"/>
                    <a:pt x="126645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2574227" y="1073572"/>
              <a:ext cx="3989123" cy="182196"/>
            </a:xfrm>
            <a:custGeom>
              <a:avLst/>
              <a:gdLst/>
              <a:ahLst/>
              <a:cxnLst/>
              <a:rect l="l" t="t" r="r" b="b"/>
              <a:pathLst>
                <a:path w="132441" h="6049" extrusionOk="0">
                  <a:moveTo>
                    <a:pt x="6050" y="0"/>
                  </a:moveTo>
                  <a:cubicBezTo>
                    <a:pt x="2724" y="0"/>
                    <a:pt x="1" y="2724"/>
                    <a:pt x="1" y="6049"/>
                  </a:cubicBezTo>
                  <a:lnTo>
                    <a:pt x="132441" y="6049"/>
                  </a:lnTo>
                  <a:cubicBezTo>
                    <a:pt x="132441" y="2724"/>
                    <a:pt x="129717" y="0"/>
                    <a:pt x="126392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2762146" y="1109806"/>
              <a:ext cx="110691" cy="110691"/>
            </a:xfrm>
            <a:custGeom>
              <a:avLst/>
              <a:gdLst/>
              <a:ahLst/>
              <a:cxnLst/>
              <a:rect l="l" t="t" r="r" b="b"/>
              <a:pathLst>
                <a:path w="3675" h="3675" extrusionOk="0">
                  <a:moveTo>
                    <a:pt x="1837" y="1"/>
                  </a:moveTo>
                  <a:cubicBezTo>
                    <a:pt x="824" y="1"/>
                    <a:pt x="1" y="824"/>
                    <a:pt x="1" y="1837"/>
                  </a:cubicBezTo>
                  <a:cubicBezTo>
                    <a:pt x="1" y="2851"/>
                    <a:pt x="824" y="3674"/>
                    <a:pt x="1837" y="3674"/>
                  </a:cubicBezTo>
                  <a:cubicBezTo>
                    <a:pt x="2851" y="3674"/>
                    <a:pt x="3674" y="2851"/>
                    <a:pt x="3674" y="1837"/>
                  </a:cubicBezTo>
                  <a:cubicBezTo>
                    <a:pt x="3674" y="824"/>
                    <a:pt x="2851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6321999" y="1152727"/>
              <a:ext cx="25783" cy="24849"/>
            </a:xfrm>
            <a:custGeom>
              <a:avLst/>
              <a:gdLst/>
              <a:ahLst/>
              <a:cxnLst/>
              <a:rect l="l" t="t" r="r" b="b"/>
              <a:pathLst>
                <a:path w="856" h="825" extrusionOk="0">
                  <a:moveTo>
                    <a:pt x="412" y="1"/>
                  </a:moveTo>
                  <a:cubicBezTo>
                    <a:pt x="191" y="1"/>
                    <a:pt x="1" y="159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cubicBezTo>
                    <a:pt x="666" y="824"/>
                    <a:pt x="856" y="634"/>
                    <a:pt x="856" y="412"/>
                  </a:cubicBezTo>
                  <a:cubicBezTo>
                    <a:pt x="856" y="159"/>
                    <a:pt x="666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6321999" y="1197576"/>
              <a:ext cx="25783" cy="24819"/>
            </a:xfrm>
            <a:custGeom>
              <a:avLst/>
              <a:gdLst/>
              <a:ahLst/>
              <a:cxnLst/>
              <a:rect l="l" t="t" r="r" b="b"/>
              <a:pathLst>
                <a:path w="856" h="824" extrusionOk="0">
                  <a:moveTo>
                    <a:pt x="412" y="0"/>
                  </a:moveTo>
                  <a:cubicBezTo>
                    <a:pt x="191" y="0"/>
                    <a:pt x="1" y="190"/>
                    <a:pt x="1" y="412"/>
                  </a:cubicBezTo>
                  <a:cubicBezTo>
                    <a:pt x="1" y="633"/>
                    <a:pt x="191" y="823"/>
                    <a:pt x="412" y="823"/>
                  </a:cubicBezTo>
                  <a:cubicBezTo>
                    <a:pt x="666" y="823"/>
                    <a:pt x="856" y="633"/>
                    <a:pt x="856" y="412"/>
                  </a:cubicBezTo>
                  <a:cubicBezTo>
                    <a:pt x="856" y="190"/>
                    <a:pt x="666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6321999" y="1106945"/>
              <a:ext cx="25783" cy="25783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412" y="1"/>
                  </a:moveTo>
                  <a:cubicBezTo>
                    <a:pt x="191" y="1"/>
                    <a:pt x="1" y="191"/>
                    <a:pt x="1" y="412"/>
                  </a:cubicBezTo>
                  <a:cubicBezTo>
                    <a:pt x="1" y="666"/>
                    <a:pt x="191" y="856"/>
                    <a:pt x="412" y="856"/>
                  </a:cubicBezTo>
                  <a:cubicBezTo>
                    <a:pt x="666" y="856"/>
                    <a:pt x="856" y="666"/>
                    <a:pt x="856" y="412"/>
                  </a:cubicBezTo>
                  <a:cubicBezTo>
                    <a:pt x="856" y="191"/>
                    <a:pt x="666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2923348" y="1138420"/>
              <a:ext cx="421650" cy="52499"/>
            </a:xfrm>
            <a:custGeom>
              <a:avLst/>
              <a:gdLst/>
              <a:ahLst/>
              <a:cxnLst/>
              <a:rect l="l" t="t" r="r" b="b"/>
              <a:pathLst>
                <a:path w="13999" h="1743" extrusionOk="0">
                  <a:moveTo>
                    <a:pt x="887" y="1"/>
                  </a:moveTo>
                  <a:cubicBezTo>
                    <a:pt x="412" y="1"/>
                    <a:pt x="1" y="412"/>
                    <a:pt x="1" y="887"/>
                  </a:cubicBezTo>
                  <a:cubicBezTo>
                    <a:pt x="1" y="1362"/>
                    <a:pt x="412" y="1742"/>
                    <a:pt x="887" y="1742"/>
                  </a:cubicBezTo>
                  <a:lnTo>
                    <a:pt x="13143" y="1742"/>
                  </a:lnTo>
                  <a:cubicBezTo>
                    <a:pt x="13618" y="1742"/>
                    <a:pt x="13998" y="1362"/>
                    <a:pt x="13998" y="887"/>
                  </a:cubicBezTo>
                  <a:cubicBezTo>
                    <a:pt x="13998" y="412"/>
                    <a:pt x="13618" y="1"/>
                    <a:pt x="13143" y="1"/>
                  </a:cubicBezTo>
                  <a:close/>
                </a:path>
              </a:pathLst>
            </a:custGeom>
            <a:solidFill>
              <a:srgbClr val="F2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5921373" y="3734855"/>
              <a:ext cx="528486" cy="259484"/>
            </a:xfrm>
            <a:custGeom>
              <a:avLst/>
              <a:gdLst/>
              <a:ahLst/>
              <a:cxnLst/>
              <a:rect l="l" t="t" r="r" b="b"/>
              <a:pathLst>
                <a:path w="17546" h="8615" extrusionOk="0">
                  <a:moveTo>
                    <a:pt x="2186" y="0"/>
                  </a:moveTo>
                  <a:cubicBezTo>
                    <a:pt x="982" y="0"/>
                    <a:pt x="1" y="982"/>
                    <a:pt x="1" y="2185"/>
                  </a:cubicBezTo>
                  <a:lnTo>
                    <a:pt x="1" y="6429"/>
                  </a:lnTo>
                  <a:cubicBezTo>
                    <a:pt x="1" y="7633"/>
                    <a:pt x="982" y="8614"/>
                    <a:pt x="2186" y="8614"/>
                  </a:cubicBezTo>
                  <a:lnTo>
                    <a:pt x="15360" y="8614"/>
                  </a:lnTo>
                  <a:cubicBezTo>
                    <a:pt x="16563" y="8614"/>
                    <a:pt x="17545" y="7633"/>
                    <a:pt x="17545" y="6429"/>
                  </a:cubicBezTo>
                  <a:lnTo>
                    <a:pt x="17545" y="2185"/>
                  </a:lnTo>
                  <a:cubicBezTo>
                    <a:pt x="17545" y="982"/>
                    <a:pt x="16563" y="0"/>
                    <a:pt x="15360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6152212" y="3814974"/>
              <a:ext cx="66806" cy="66806"/>
            </a:xfrm>
            <a:custGeom>
              <a:avLst/>
              <a:gdLst/>
              <a:ahLst/>
              <a:cxnLst/>
              <a:rect l="l" t="t" r="r" b="b"/>
              <a:pathLst>
                <a:path w="2218" h="2218" extrusionOk="0">
                  <a:moveTo>
                    <a:pt x="1109" y="1"/>
                  </a:moveTo>
                  <a:cubicBezTo>
                    <a:pt x="507" y="1"/>
                    <a:pt x="0" y="476"/>
                    <a:pt x="0" y="1109"/>
                  </a:cubicBezTo>
                  <a:cubicBezTo>
                    <a:pt x="0" y="1711"/>
                    <a:pt x="507" y="2217"/>
                    <a:pt x="1109" y="2217"/>
                  </a:cubicBezTo>
                  <a:cubicBezTo>
                    <a:pt x="1711" y="2217"/>
                    <a:pt x="2217" y="1711"/>
                    <a:pt x="2217" y="1109"/>
                  </a:cubicBezTo>
                  <a:cubicBezTo>
                    <a:pt x="2217" y="476"/>
                    <a:pt x="1711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6041551" y="3831178"/>
              <a:ext cx="66806" cy="66806"/>
            </a:xfrm>
            <a:custGeom>
              <a:avLst/>
              <a:gdLst/>
              <a:ahLst/>
              <a:cxnLst/>
              <a:rect l="l" t="t" r="r" b="b"/>
              <a:pathLst>
                <a:path w="2218" h="2218" extrusionOk="0">
                  <a:moveTo>
                    <a:pt x="1109" y="1"/>
                  </a:moveTo>
                  <a:cubicBezTo>
                    <a:pt x="508" y="1"/>
                    <a:pt x="1" y="508"/>
                    <a:pt x="1" y="1109"/>
                  </a:cubicBezTo>
                  <a:cubicBezTo>
                    <a:pt x="1" y="1743"/>
                    <a:pt x="508" y="2218"/>
                    <a:pt x="1109" y="2218"/>
                  </a:cubicBezTo>
                  <a:cubicBezTo>
                    <a:pt x="1711" y="2218"/>
                    <a:pt x="2218" y="1743"/>
                    <a:pt x="2218" y="1109"/>
                  </a:cubicBezTo>
                  <a:cubicBezTo>
                    <a:pt x="2218" y="508"/>
                    <a:pt x="1711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6262873" y="3848347"/>
              <a:ext cx="66776" cy="66806"/>
            </a:xfrm>
            <a:custGeom>
              <a:avLst/>
              <a:gdLst/>
              <a:ahLst/>
              <a:cxnLst/>
              <a:rect l="l" t="t" r="r" b="b"/>
              <a:pathLst>
                <a:path w="2217" h="2218" extrusionOk="0">
                  <a:moveTo>
                    <a:pt x="1108" y="1"/>
                  </a:moveTo>
                  <a:cubicBezTo>
                    <a:pt x="475" y="1"/>
                    <a:pt x="0" y="508"/>
                    <a:pt x="0" y="1109"/>
                  </a:cubicBezTo>
                  <a:cubicBezTo>
                    <a:pt x="0" y="1711"/>
                    <a:pt x="475" y="2218"/>
                    <a:pt x="1108" y="2218"/>
                  </a:cubicBezTo>
                  <a:cubicBezTo>
                    <a:pt x="1710" y="2218"/>
                    <a:pt x="2217" y="1711"/>
                    <a:pt x="2217" y="1109"/>
                  </a:cubicBezTo>
                  <a:cubicBezTo>
                    <a:pt x="2217" y="508"/>
                    <a:pt x="1710" y="1"/>
                    <a:pt x="1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2687750" y="4366320"/>
              <a:ext cx="121173" cy="120209"/>
            </a:xfrm>
            <a:custGeom>
              <a:avLst/>
              <a:gdLst/>
              <a:ahLst/>
              <a:cxnLst/>
              <a:rect l="l" t="t" r="r" b="b"/>
              <a:pathLst>
                <a:path w="4023" h="3991" extrusionOk="0">
                  <a:moveTo>
                    <a:pt x="2027" y="0"/>
                  </a:moveTo>
                  <a:cubicBezTo>
                    <a:pt x="919" y="0"/>
                    <a:pt x="0" y="887"/>
                    <a:pt x="0" y="1995"/>
                  </a:cubicBezTo>
                  <a:cubicBezTo>
                    <a:pt x="0" y="3104"/>
                    <a:pt x="919" y="3990"/>
                    <a:pt x="2027" y="3990"/>
                  </a:cubicBezTo>
                  <a:cubicBezTo>
                    <a:pt x="3104" y="3990"/>
                    <a:pt x="4022" y="3104"/>
                    <a:pt x="4022" y="1995"/>
                  </a:cubicBezTo>
                  <a:cubicBezTo>
                    <a:pt x="4022" y="887"/>
                    <a:pt x="3104" y="0"/>
                    <a:pt x="202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2869945" y="4366320"/>
              <a:ext cx="121173" cy="120209"/>
            </a:xfrm>
            <a:custGeom>
              <a:avLst/>
              <a:gdLst/>
              <a:ahLst/>
              <a:cxnLst/>
              <a:rect l="l" t="t" r="r" b="b"/>
              <a:pathLst>
                <a:path w="4023" h="3991" extrusionOk="0">
                  <a:moveTo>
                    <a:pt x="2027" y="0"/>
                  </a:moveTo>
                  <a:cubicBezTo>
                    <a:pt x="919" y="0"/>
                    <a:pt x="0" y="887"/>
                    <a:pt x="0" y="1995"/>
                  </a:cubicBezTo>
                  <a:cubicBezTo>
                    <a:pt x="0" y="3104"/>
                    <a:pt x="919" y="3990"/>
                    <a:pt x="2027" y="3990"/>
                  </a:cubicBezTo>
                  <a:cubicBezTo>
                    <a:pt x="3104" y="3990"/>
                    <a:pt x="4022" y="3104"/>
                    <a:pt x="4022" y="1995"/>
                  </a:cubicBezTo>
                  <a:cubicBezTo>
                    <a:pt x="4022" y="887"/>
                    <a:pt x="3104" y="0"/>
                    <a:pt x="2027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052111" y="4366320"/>
              <a:ext cx="120239" cy="120209"/>
            </a:xfrm>
            <a:custGeom>
              <a:avLst/>
              <a:gdLst/>
              <a:ahLst/>
              <a:cxnLst/>
              <a:rect l="l" t="t" r="r" b="b"/>
              <a:pathLst>
                <a:path w="3992" h="3991" extrusionOk="0">
                  <a:moveTo>
                    <a:pt x="1996" y="0"/>
                  </a:moveTo>
                  <a:cubicBezTo>
                    <a:pt x="919" y="0"/>
                    <a:pt x="1" y="887"/>
                    <a:pt x="1" y="1995"/>
                  </a:cubicBezTo>
                  <a:cubicBezTo>
                    <a:pt x="1" y="3104"/>
                    <a:pt x="919" y="3990"/>
                    <a:pt x="1996" y="3990"/>
                  </a:cubicBezTo>
                  <a:cubicBezTo>
                    <a:pt x="3105" y="3990"/>
                    <a:pt x="3991" y="3104"/>
                    <a:pt x="3991" y="1995"/>
                  </a:cubicBezTo>
                  <a:cubicBezTo>
                    <a:pt x="3991" y="887"/>
                    <a:pt x="3105" y="0"/>
                    <a:pt x="1996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5836494" y="4366320"/>
              <a:ext cx="613364" cy="120209"/>
            </a:xfrm>
            <a:custGeom>
              <a:avLst/>
              <a:gdLst/>
              <a:ahLst/>
              <a:cxnLst/>
              <a:rect l="l" t="t" r="r" b="b"/>
              <a:pathLst>
                <a:path w="20364" h="3991" extrusionOk="0">
                  <a:moveTo>
                    <a:pt x="1995" y="0"/>
                  </a:moveTo>
                  <a:cubicBezTo>
                    <a:pt x="887" y="0"/>
                    <a:pt x="0" y="887"/>
                    <a:pt x="0" y="1995"/>
                  </a:cubicBezTo>
                  <a:cubicBezTo>
                    <a:pt x="0" y="3104"/>
                    <a:pt x="887" y="3990"/>
                    <a:pt x="1995" y="3990"/>
                  </a:cubicBezTo>
                  <a:lnTo>
                    <a:pt x="18336" y="3990"/>
                  </a:lnTo>
                  <a:cubicBezTo>
                    <a:pt x="19445" y="3990"/>
                    <a:pt x="20363" y="3104"/>
                    <a:pt x="20363" y="1995"/>
                  </a:cubicBezTo>
                  <a:cubicBezTo>
                    <a:pt x="20363" y="887"/>
                    <a:pt x="19445" y="0"/>
                    <a:pt x="18336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2574227" y="4172679"/>
              <a:ext cx="3989123" cy="15301"/>
            </a:xfrm>
            <a:custGeom>
              <a:avLst/>
              <a:gdLst/>
              <a:ahLst/>
              <a:cxnLst/>
              <a:rect l="l" t="t" r="r" b="b"/>
              <a:pathLst>
                <a:path w="132441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32441" y="507"/>
                  </a:lnTo>
                  <a:lnTo>
                    <a:pt x="132441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2108;p47"/>
          <p:cNvSpPr/>
          <p:nvPr/>
        </p:nvSpPr>
        <p:spPr>
          <a:xfrm>
            <a:off x="2687750" y="2583517"/>
            <a:ext cx="3168805" cy="1175191"/>
          </a:xfrm>
          <a:custGeom>
            <a:avLst/>
            <a:gdLst/>
            <a:ahLst/>
            <a:cxnLst/>
            <a:rect l="l" t="t" r="r" b="b"/>
            <a:pathLst>
              <a:path w="105206" h="34996" extrusionOk="0">
                <a:moveTo>
                  <a:pt x="2186" y="1"/>
                </a:moveTo>
                <a:cubicBezTo>
                  <a:pt x="982" y="1"/>
                  <a:pt x="0" y="983"/>
                  <a:pt x="0" y="2186"/>
                </a:cubicBezTo>
                <a:lnTo>
                  <a:pt x="0" y="32810"/>
                </a:lnTo>
                <a:cubicBezTo>
                  <a:pt x="0" y="34013"/>
                  <a:pt x="982" y="34995"/>
                  <a:pt x="2186" y="34995"/>
                </a:cubicBezTo>
                <a:lnTo>
                  <a:pt x="103020" y="34995"/>
                </a:lnTo>
                <a:cubicBezTo>
                  <a:pt x="104223" y="34995"/>
                  <a:pt x="105205" y="34013"/>
                  <a:pt x="105205" y="32810"/>
                </a:cubicBezTo>
                <a:lnTo>
                  <a:pt x="105205" y="2186"/>
                </a:lnTo>
                <a:cubicBezTo>
                  <a:pt x="105205" y="983"/>
                  <a:pt x="104223" y="1"/>
                  <a:pt x="103020" y="1"/>
                </a:cubicBezTo>
                <a:close/>
              </a:path>
            </a:pathLst>
          </a:custGeom>
          <a:solidFill>
            <a:srgbClr val="D8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47"/>
          <p:cNvSpPr/>
          <p:nvPr/>
        </p:nvSpPr>
        <p:spPr>
          <a:xfrm>
            <a:off x="3281053" y="1315835"/>
            <a:ext cx="3168805" cy="1179974"/>
          </a:xfrm>
          <a:custGeom>
            <a:avLst/>
            <a:gdLst/>
            <a:ahLst/>
            <a:cxnLst/>
            <a:rect l="l" t="t" r="r" b="b"/>
            <a:pathLst>
              <a:path w="105206" h="34995" extrusionOk="0">
                <a:moveTo>
                  <a:pt x="2186" y="0"/>
                </a:moveTo>
                <a:cubicBezTo>
                  <a:pt x="982" y="0"/>
                  <a:pt x="1" y="982"/>
                  <a:pt x="1" y="2185"/>
                </a:cubicBezTo>
                <a:lnTo>
                  <a:pt x="1" y="32809"/>
                </a:lnTo>
                <a:cubicBezTo>
                  <a:pt x="1" y="34013"/>
                  <a:pt x="982" y="34994"/>
                  <a:pt x="2186" y="34994"/>
                </a:cubicBezTo>
                <a:lnTo>
                  <a:pt x="103020" y="34994"/>
                </a:lnTo>
                <a:cubicBezTo>
                  <a:pt x="104223" y="34994"/>
                  <a:pt x="105205" y="34013"/>
                  <a:pt x="105205" y="32809"/>
                </a:cubicBezTo>
                <a:lnTo>
                  <a:pt x="105205" y="2185"/>
                </a:lnTo>
                <a:cubicBezTo>
                  <a:pt x="105205" y="982"/>
                  <a:pt x="104223" y="0"/>
                  <a:pt x="103020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47"/>
          <p:cNvSpPr txBox="1"/>
          <p:nvPr/>
        </p:nvSpPr>
        <p:spPr>
          <a:xfrm>
            <a:off x="3412786" y="1326082"/>
            <a:ext cx="2865600" cy="110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 confinamiento cambió la vida de todos, sobre todo en transición a las tecnologías de la información, trayendo grandes herramientas nuevas que llegaron para quedarse</a:t>
            </a:r>
            <a:endParaRPr sz="12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1" name="Google Shape;2111;p47"/>
          <p:cNvSpPr txBox="1"/>
          <p:nvPr/>
        </p:nvSpPr>
        <p:spPr>
          <a:xfrm>
            <a:off x="2755458" y="2518669"/>
            <a:ext cx="3081036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23A77"/>
                </a:solidFill>
                <a:latin typeface="Raleway"/>
                <a:ea typeface="Raleway"/>
                <a:cs typeface="Raleway"/>
                <a:sym typeface="Raleway"/>
              </a:rPr>
              <a:t>Ahora nos toca encontrar la mejor forma de aprovecharlas en esta nueva etapa de desconfinamiento.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23A77"/>
                </a:solidFill>
                <a:latin typeface="Raleway"/>
                <a:ea typeface="Raleway"/>
                <a:cs typeface="Raleway"/>
                <a:sym typeface="Raleway"/>
              </a:rPr>
              <a:t>Las clases hibridas son un nuevo concepto que nos está dando grandes ventajas con el uso de estas tecnologías</a:t>
            </a:r>
            <a:endParaRPr sz="1200" dirty="0">
              <a:solidFill>
                <a:srgbClr val="223A7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2" name="Google Shape;2112;p47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Lo importante es aprovechar cada ventaja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113" name="Google Shape;2113;p47"/>
          <p:cNvSpPr/>
          <p:nvPr/>
        </p:nvSpPr>
        <p:spPr>
          <a:xfrm>
            <a:off x="7935700" y="1280550"/>
            <a:ext cx="106900" cy="125125"/>
          </a:xfrm>
          <a:custGeom>
            <a:avLst/>
            <a:gdLst/>
            <a:ahLst/>
            <a:cxnLst/>
            <a:rect l="l" t="t" r="r" b="b"/>
            <a:pathLst>
              <a:path w="4276" h="5005" extrusionOk="0">
                <a:moveTo>
                  <a:pt x="3864" y="1"/>
                </a:moveTo>
                <a:lnTo>
                  <a:pt x="1" y="3928"/>
                </a:lnTo>
                <a:lnTo>
                  <a:pt x="4276" y="5005"/>
                </a:lnTo>
                <a:lnTo>
                  <a:pt x="4276" y="5005"/>
                </a:lnTo>
                <a:lnTo>
                  <a:pt x="3864" y="1"/>
                </a:ln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47"/>
          <p:cNvSpPr/>
          <p:nvPr/>
        </p:nvSpPr>
        <p:spPr>
          <a:xfrm>
            <a:off x="2007300" y="2015275"/>
            <a:ext cx="159175" cy="137775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47"/>
          <p:cNvSpPr/>
          <p:nvPr/>
        </p:nvSpPr>
        <p:spPr>
          <a:xfrm>
            <a:off x="1205908" y="10494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47"/>
          <p:cNvSpPr/>
          <p:nvPr/>
        </p:nvSpPr>
        <p:spPr>
          <a:xfrm>
            <a:off x="7327709" y="973185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47"/>
          <p:cNvSpPr/>
          <p:nvPr/>
        </p:nvSpPr>
        <p:spPr>
          <a:xfrm>
            <a:off x="8042604" y="431587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47"/>
          <p:cNvSpPr/>
          <p:nvPr/>
        </p:nvSpPr>
        <p:spPr>
          <a:xfrm>
            <a:off x="1572030" y="573377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47"/>
          <p:cNvSpPr/>
          <p:nvPr/>
        </p:nvSpPr>
        <p:spPr>
          <a:xfrm>
            <a:off x="6524761" y="406023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47"/>
          <p:cNvSpPr/>
          <p:nvPr/>
        </p:nvSpPr>
        <p:spPr>
          <a:xfrm>
            <a:off x="144924" y="201527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47"/>
          <p:cNvSpPr/>
          <p:nvPr/>
        </p:nvSpPr>
        <p:spPr>
          <a:xfrm>
            <a:off x="7829732" y="888583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2" name="Google Shape;2122;p47"/>
          <p:cNvGrpSpPr/>
          <p:nvPr/>
        </p:nvGrpSpPr>
        <p:grpSpPr>
          <a:xfrm>
            <a:off x="8042603" y="4048574"/>
            <a:ext cx="724371" cy="661855"/>
            <a:chOff x="3430528" y="4206737"/>
            <a:chExt cx="724371" cy="661855"/>
          </a:xfrm>
        </p:grpSpPr>
        <p:sp>
          <p:nvSpPr>
            <p:cNvPr id="2123" name="Google Shape;2123;p47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8" name="Google Shape;2128;p47"/>
          <p:cNvSpPr/>
          <p:nvPr/>
        </p:nvSpPr>
        <p:spPr>
          <a:xfrm>
            <a:off x="8565304" y="1509594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31" y="919"/>
                </a:moveTo>
                <a:cubicBezTo>
                  <a:pt x="9406" y="919"/>
                  <a:pt x="9881" y="1046"/>
                  <a:pt x="10293" y="1331"/>
                </a:cubicBezTo>
                <a:cubicBezTo>
                  <a:pt x="11623" y="2186"/>
                  <a:pt x="12098" y="4118"/>
                  <a:pt x="11306" y="5638"/>
                </a:cubicBezTo>
                <a:cubicBezTo>
                  <a:pt x="10863" y="6493"/>
                  <a:pt x="9153" y="8140"/>
                  <a:pt x="6777" y="9977"/>
                </a:cubicBezTo>
                <a:cubicBezTo>
                  <a:pt x="6714" y="10024"/>
                  <a:pt x="6635" y="10048"/>
                  <a:pt x="6556" y="10048"/>
                </a:cubicBezTo>
                <a:cubicBezTo>
                  <a:pt x="6477" y="10048"/>
                  <a:pt x="6397" y="10024"/>
                  <a:pt x="6334" y="9977"/>
                </a:cubicBezTo>
                <a:cubicBezTo>
                  <a:pt x="3927" y="8140"/>
                  <a:pt x="2249" y="6525"/>
                  <a:pt x="1805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0" y="1046"/>
                  <a:pt x="3705" y="919"/>
                  <a:pt x="4181" y="919"/>
                </a:cubicBezTo>
                <a:cubicBezTo>
                  <a:pt x="4972" y="919"/>
                  <a:pt x="5669" y="1268"/>
                  <a:pt x="6207" y="1901"/>
                </a:cubicBezTo>
                <a:lnTo>
                  <a:pt x="6556" y="2313"/>
                </a:lnTo>
                <a:lnTo>
                  <a:pt x="6904" y="1901"/>
                </a:lnTo>
                <a:cubicBezTo>
                  <a:pt x="7442" y="1268"/>
                  <a:pt x="8139" y="919"/>
                  <a:pt x="8931" y="919"/>
                </a:cubicBezTo>
                <a:close/>
                <a:moveTo>
                  <a:pt x="4181" y="1"/>
                </a:moveTo>
                <a:cubicBezTo>
                  <a:pt x="3515" y="1"/>
                  <a:pt x="2882" y="191"/>
                  <a:pt x="2312" y="539"/>
                </a:cubicBezTo>
                <a:cubicBezTo>
                  <a:pt x="602" y="1679"/>
                  <a:pt x="0" y="4149"/>
                  <a:pt x="982" y="6050"/>
                </a:cubicBezTo>
                <a:cubicBezTo>
                  <a:pt x="1679" y="7443"/>
                  <a:pt x="4276" y="9565"/>
                  <a:pt x="5764" y="10705"/>
                </a:cubicBezTo>
                <a:cubicBezTo>
                  <a:pt x="6017" y="10895"/>
                  <a:pt x="6271" y="10990"/>
                  <a:pt x="6556" y="10990"/>
                </a:cubicBezTo>
                <a:cubicBezTo>
                  <a:pt x="6841" y="10990"/>
                  <a:pt x="7126" y="10895"/>
                  <a:pt x="7347" y="10705"/>
                </a:cubicBezTo>
                <a:cubicBezTo>
                  <a:pt x="8836" y="9565"/>
                  <a:pt x="11433" y="7411"/>
                  <a:pt x="12129" y="6050"/>
                </a:cubicBezTo>
                <a:cubicBezTo>
                  <a:pt x="13111" y="4149"/>
                  <a:pt x="12509" y="1679"/>
                  <a:pt x="10799" y="539"/>
                </a:cubicBezTo>
                <a:cubicBezTo>
                  <a:pt x="10229" y="191"/>
                  <a:pt x="9596" y="1"/>
                  <a:pt x="8931" y="1"/>
                </a:cubicBezTo>
                <a:cubicBezTo>
                  <a:pt x="8044" y="1"/>
                  <a:pt x="7221" y="318"/>
                  <a:pt x="6556" y="919"/>
                </a:cubicBezTo>
                <a:cubicBezTo>
                  <a:pt x="5891" y="318"/>
                  <a:pt x="5067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E7DEDA-BD1E-438E-F924-08AFED1075D6}"/>
              </a:ext>
            </a:extLst>
          </p:cNvPr>
          <p:cNvSpPr txBox="1"/>
          <p:nvPr/>
        </p:nvSpPr>
        <p:spPr>
          <a:xfrm>
            <a:off x="507206" y="4742452"/>
            <a:ext cx="7962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Agradecimientos: DGAPA, UNAM por proyecto PAPIME PE109621. Créditos: </a:t>
            </a:r>
            <a:r>
              <a:rPr lang="es-MX" sz="1000" dirty="0" err="1"/>
              <a:t>Slidesgo</a:t>
            </a:r>
            <a:r>
              <a:rPr lang="es-MX" sz="1000" dirty="0"/>
              <a:t> por íconos, imágenes infográficas e ilustraciones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>
        <p14:ferris dir="l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68889 L 1.94444E-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344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0.71667 L -1.11111E-6 -3.4567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2 0.60895 L 1.94444E-6 2.8395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3037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9 0.51296 L 2.5E-6 1.9753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8" grpId="0" animBg="1"/>
      <p:bldP spid="2108" grpId="1" animBg="1"/>
      <p:bldP spid="2109" grpId="0" animBg="1"/>
      <p:bldP spid="2109" grpId="1" animBg="1"/>
      <p:bldP spid="2110" grpId="0"/>
      <p:bldP spid="2110" grpId="1"/>
      <p:bldP spid="2111" grpId="0"/>
      <p:bldP spid="2111" grpId="1"/>
    </p:bldLst>
  </p:timing>
</p:sld>
</file>

<file path=ppt/theme/theme1.xml><?xml version="1.0" encoding="utf-8"?>
<a:theme xmlns:a="http://schemas.openxmlformats.org/drawingml/2006/main" name="Social Media Agenc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315</Words>
  <Application>Microsoft Office PowerPoint</Application>
  <PresentationFormat>Presentación en pantalla (16:9)</PresentationFormat>
  <Paragraphs>40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Quicksand</vt:lpstr>
      <vt:lpstr>Quicksand Medium</vt:lpstr>
      <vt:lpstr>Raleway</vt:lpstr>
      <vt:lpstr>Social Media Agency by Slidesgo</vt:lpstr>
      <vt:lpstr>Tema de Office</vt:lpstr>
      <vt:lpstr>La transición en la clase del Laboratorio de Termodinámica a un sistema híbrido</vt:lpstr>
      <vt:lpstr>V.S.</vt:lpstr>
      <vt:lpstr>Todo reporte incluye:  Cuestionarios previos (aula virtual) Diferentes tareas (aula virtual) Fundamentos teoricos (zoom) Resultados de simulación (zoom) Resultados experimentales (presencial)</vt:lpstr>
      <vt:lpstr>La transición tiene ventajas en común en uso de TIC</vt:lpstr>
      <vt:lpstr>6</vt:lpstr>
      <vt:lpstr>Lo importante es aprovechar cada ventaja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transición en la clase del laboratorio de Termodinámica a un sistema híbrido</dc:title>
  <dc:creator>Usuario</dc:creator>
  <cp:lastModifiedBy>DAVID PALOMINO</cp:lastModifiedBy>
  <cp:revision>3</cp:revision>
  <dcterms:modified xsi:type="dcterms:W3CDTF">2022-06-22T23:55:53Z</dcterms:modified>
</cp:coreProperties>
</file>