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>
      <p:cViewPr varScale="1">
        <p:scale>
          <a:sx n="64" d="100"/>
          <a:sy n="64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30/05/2022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facebook.com/DesarrolloAcademico.SEM.FACMED" TargetMode="External"/><Relationship Id="rId2" Type="http://schemas.openxmlformats.org/officeDocument/2006/relationships/hyperlink" Target="https://www.youtube.com/channel/UCEzVrK8CEvEicIcizmJG4JA/video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AcademicoUnida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udasem@facmed.unam.m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alyc.org/articulo.oa?id=46148194036" TargetMode="External"/><Relationship Id="rId2" Type="http://schemas.openxmlformats.org/officeDocument/2006/relationships/hyperlink" Target="https://ciencia.unam.mx/leer/1125/modalidad-hibrida-para-la-educacion-en-tiempos-de-coronavir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dalyc.org/articulo.oa?id=60416038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Seguimiento de canal de YouTube como medio de formación docente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/>
              <a:t>Dra. Norma Lucila Ramírez López</a:t>
            </a:r>
          </a:p>
          <a:p>
            <a:r>
              <a:rPr lang="es-MX" dirty="0"/>
              <a:t>Dra. Diana Sesma Castro</a:t>
            </a:r>
          </a:p>
          <a:p>
            <a:endParaRPr lang="es-MX" dirty="0"/>
          </a:p>
          <a:p>
            <a:r>
              <a:rPr lang="es-MX" dirty="0"/>
              <a:t>Facultad de Medicina</a:t>
            </a:r>
          </a:p>
          <a:p>
            <a:r>
              <a:rPr lang="es-MX" dirty="0"/>
              <a:t>Universidad Nacional Autónoma de México</a:t>
            </a:r>
          </a:p>
          <a:p>
            <a:endParaRPr lang="es-MX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AC70B1-578E-2012-5343-473783BC3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587365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F8E7E-320D-DA89-C6FA-519DF4BB6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>
                <a:latin typeface="Roboto" panose="02000000000000000000" pitchFamily="2" charset="0"/>
              </a:rPr>
              <a:t>Seguimiento de canal de YouTube como medio de formación docente</a:t>
            </a:r>
            <a:endParaRPr lang="es-MX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35A079-41C3-1A5B-D018-B66747256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s-MX" sz="2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Secretaría de Educación Médica (SEM) conservó el canal de YouTube  como medio de comunicación asincrónico para compartir videos y crear comunidades de aprendizaje en torno estos recursos </a:t>
            </a:r>
            <a:r>
              <a:rPr lang="es-MX" sz="2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https://www.youtube.com/channel/UCEzVrK8CEvEicIcizmJG4JA/</a:t>
            </a:r>
            <a:endParaRPr lang="es-MX" sz="2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s-MX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comparte de forma clara y precisa la información que puede ser útil a la docencia en el área de la salud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37 videos distribuidos en 6 áreas 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s-MX" sz="2200" dirty="0">
                <a:ea typeface="Calibri" panose="020F0502020204030204" pitchFamily="34" charset="0"/>
                <a:cs typeface="Times New Roman" panose="02020603050405020304" pitchFamily="18" charset="0"/>
              </a:rPr>
              <a:t>Se continuaron compartiendo en </a:t>
            </a: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redes de la UDA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Facebook </a:t>
            </a:r>
            <a:r>
              <a:rPr lang="es-MX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https://web.facebook.com/DesarrolloAcademico.SEM.FACMED</a:t>
            </a:r>
            <a:r>
              <a:rPr lang="es-MX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Twitter </a:t>
            </a:r>
            <a:r>
              <a:rPr lang="es-MX" sz="1800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https://twitter.com/AcademicoUnidad</a:t>
            </a:r>
            <a:endParaRPr lang="es-MX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64145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F8E7E-320D-DA89-C6FA-519DF4BB6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/>
              <a:t>Seguimiento de canal de YouTube como medio de formación docente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35A079-41C3-1A5B-D018-B66747256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MX" sz="2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MX" sz="2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MX" sz="2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MX" sz="2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MX" sz="2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s-MX" sz="2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 el beneficio de promover la autonomía en la formación docente desde la flexibilidad para visualizar los videos del canal de YouTube, s</a:t>
            </a:r>
            <a:r>
              <a:rPr lang="es-MX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realizaron y encuentran en línea, con la posibilidad de emplearlos de </a:t>
            </a:r>
            <a:r>
              <a:rPr lang="es-MX" sz="2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 sincrónica en aulas virtuales de los cursos de la Unidad de Desarrollo Académico (UDA) y de forma presencial en cuanto se regrese a esta modalidad.</a:t>
            </a:r>
            <a:endParaRPr lang="es-MX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22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8C607BB-5118-9046-7DD5-E9079791A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79769"/>
              </p:ext>
            </p:extLst>
          </p:nvPr>
        </p:nvGraphicFramePr>
        <p:xfrm>
          <a:off x="1112538" y="1417638"/>
          <a:ext cx="6918923" cy="2731445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4101543">
                  <a:extLst>
                    <a:ext uri="{9D8B030D-6E8A-4147-A177-3AD203B41FA5}">
                      <a16:colId xmlns:a16="http://schemas.microsoft.com/office/drawing/2014/main" val="48346638"/>
                    </a:ext>
                  </a:extLst>
                </a:gridCol>
                <a:gridCol w="2817380">
                  <a:extLst>
                    <a:ext uri="{9D8B030D-6E8A-4147-A177-3AD203B41FA5}">
                      <a16:colId xmlns:a16="http://schemas.microsoft.com/office/drawing/2014/main" val="2563868152"/>
                    </a:ext>
                  </a:extLst>
                </a:gridCol>
              </a:tblGrid>
              <a:tr h="631466"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Área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Número de videos de agosto 2021 a enero 2022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732407"/>
                  </a:ext>
                </a:extLst>
              </a:tr>
              <a:tr h="307751">
                <a:tc>
                  <a:txBody>
                    <a:bodyPr/>
                    <a:lstStyle/>
                    <a:p>
                      <a:pPr marL="800100" lvl="1" indent="-342900" algn="l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s-MX" sz="1400">
                          <a:effectLst/>
                        </a:rPr>
                        <a:t>Evaluación y realimentación </a:t>
                      </a:r>
                      <a:endParaRPr lang="es-MX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13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9296684"/>
                  </a:ext>
                </a:extLst>
              </a:tr>
              <a:tr h="307751">
                <a:tc>
                  <a:txBody>
                    <a:bodyPr/>
                    <a:lstStyle/>
                    <a:p>
                      <a:pPr marL="800100" lvl="1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400">
                          <a:effectLst/>
                        </a:rPr>
                        <a:t>Impartición de clases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10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6831028"/>
                  </a:ext>
                </a:extLst>
              </a:tr>
              <a:tr h="307751">
                <a:tc>
                  <a:txBody>
                    <a:bodyPr/>
                    <a:lstStyle/>
                    <a:p>
                      <a:pPr marL="800100" lvl="1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400">
                          <a:effectLst/>
                        </a:rPr>
                        <a:t>Organización y planificación del curso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6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6532107"/>
                  </a:ext>
                </a:extLst>
              </a:tr>
              <a:tr h="253473">
                <a:tc>
                  <a:txBody>
                    <a:bodyPr/>
                    <a:lstStyle/>
                    <a:p>
                      <a:pPr marL="800100" lvl="1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400">
                          <a:effectLst/>
                        </a:rPr>
                        <a:t>Salud y bienestar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6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0315012"/>
                  </a:ext>
                </a:extLst>
              </a:tr>
              <a:tr h="307751">
                <a:tc>
                  <a:txBody>
                    <a:bodyPr/>
                    <a:lstStyle/>
                    <a:p>
                      <a:pPr marL="800100" lvl="1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400">
                          <a:effectLst/>
                        </a:rPr>
                        <a:t>Investigación en educación (en espera)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0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224345"/>
                  </a:ext>
                </a:extLst>
              </a:tr>
              <a:tr h="307751">
                <a:tc>
                  <a:txBody>
                    <a:bodyPr/>
                    <a:lstStyle/>
                    <a:p>
                      <a:pPr marL="800100" lvl="1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400">
                          <a:effectLst/>
                        </a:rPr>
                        <a:t>Sin categorías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2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138433"/>
                  </a:ext>
                </a:extLst>
              </a:tr>
              <a:tr h="307751">
                <a:tc>
                  <a:txBody>
                    <a:bodyPr/>
                    <a:lstStyle/>
                    <a:p>
                      <a:pPr marL="1143000" lvl="1"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Total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37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543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37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D09C0-1CEE-A2E6-D943-27DEA425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/>
              <a:t>Seguimiento de canal de YouTube como medio de formación docente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22ECE7-C844-B141-CA64-83A6ADCDD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MX" sz="2200" dirty="0">
                <a:ea typeface="Calibri" panose="020F0502020204030204" pitchFamily="34" charset="0"/>
                <a:cs typeface="Times New Roman" panose="02020603050405020304" pitchFamily="18" charset="0"/>
              </a:rPr>
              <a:t>Invitación a suscribirse a 997 correos de académicos de la Facultad de Medicina desde </a:t>
            </a: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udasem@facmed.unam.mx</a:t>
            </a: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Seguimiento 2021 a 2022: </a:t>
            </a:r>
            <a:r>
              <a:rPr lang="es-MX" sz="2200" dirty="0">
                <a:ea typeface="Calibri" panose="020F0502020204030204" pitchFamily="34" charset="0"/>
                <a:cs typeface="Times New Roman" panose="02020603050405020304" pitchFamily="18" charset="0"/>
              </a:rPr>
              <a:t>2,395 visualizaciones</a:t>
            </a:r>
          </a:p>
          <a:p>
            <a:pPr lvl="2" indent="-285750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178 </a:t>
            </a:r>
            <a:r>
              <a:rPr lang="es-MX" sz="2200" dirty="0">
                <a:ea typeface="Calibri" panose="020F0502020204030204" pitchFamily="34" charset="0"/>
                <a:cs typeface="Times New Roman" panose="02020603050405020304" pitchFamily="18" charset="0"/>
              </a:rPr>
              <a:t>suscriptores a 241 , de 18 a 37 videos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MX" sz="22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MX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ideos con mas visualizaciones: 1. Estrategias de autocuidado (278), 2. </a:t>
            </a:r>
            <a:r>
              <a:rPr lang="es-MX" sz="2200" dirty="0">
                <a:ea typeface="Calibri" panose="020F0502020204030204" pitchFamily="34" charset="0"/>
                <a:cs typeface="Times New Roman" panose="02020603050405020304" pitchFamily="18" charset="0"/>
              </a:rPr>
              <a:t>Trabajo colaborativo en Google Sites, 3. Inscripción de alumnos en Google Site (192)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MX" sz="2200" dirty="0">
                <a:ea typeface="Calibri" panose="020F0502020204030204" pitchFamily="34" charset="0"/>
                <a:cs typeface="Times New Roman" panose="02020603050405020304" pitchFamily="18" charset="0"/>
              </a:rPr>
              <a:t>Canal de YouTube apoyo para la formación docente.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MX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una segunda fase se compartirá el enlace de la carpeta Drive de la UDA para agregar videos de los Departamentos Académicos, si esta en su nube, enviaran enlace a correo de UDA.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02576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2E4AD-3AEE-D13F-0540-891098EBC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27DAE1-CC07-C517-6712-A3B0DFBAC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1400" dirty="0">
                <a:solidFill>
                  <a:srgbClr val="000000"/>
                </a:solidFill>
              </a:rPr>
              <a:t>Castillo </a:t>
            </a:r>
            <a:r>
              <a:rPr lang="es-MX" sz="1400" dirty="0" err="1">
                <a:solidFill>
                  <a:srgbClr val="000000"/>
                </a:solidFill>
              </a:rPr>
              <a:t>Naix´ieli</a:t>
            </a:r>
            <a:r>
              <a:rPr lang="es-MX" sz="1400" dirty="0">
                <a:solidFill>
                  <a:srgbClr val="000000"/>
                </a:solidFill>
              </a:rPr>
              <a:t> (2021)Modalidad híbrida para la educación en tiempos de coronavirus. Disponible en </a:t>
            </a:r>
            <a:r>
              <a:rPr lang="es-MX" sz="1400" dirty="0">
                <a:solidFill>
                  <a:srgbClr val="000000"/>
                </a:solidFill>
                <a:hlinkClick r:id="rId2"/>
              </a:rPr>
              <a:t>https://ciencia.unam.mx/leer/1125/modalidad-hibrida-para-la-educacion-en-tiempos-de-coronavirus</a:t>
            </a:r>
            <a:r>
              <a:rPr lang="es-MX" sz="1400" dirty="0">
                <a:solidFill>
                  <a:srgbClr val="000000"/>
                </a:solidFill>
              </a:rPr>
              <a:t> </a:t>
            </a:r>
          </a:p>
          <a:p>
            <a:r>
              <a:rPr lang="es-MX" sz="1400" dirty="0"/>
              <a:t>Ramírez - Ochoa, María Isabel   (2016). POSIBILIDADES DEL USO EDUCATIVO DE  YOUTUBE. Ra </a:t>
            </a:r>
            <a:r>
              <a:rPr lang="es-MX" sz="1400" dirty="0" err="1"/>
              <a:t>Ximhai</a:t>
            </a:r>
            <a:r>
              <a:rPr lang="es-MX" sz="1400" dirty="0"/>
              <a:t>, 12(6),537-546.[fecha de Consulta 30 de Mayo de 2022]. ISSN: 1665-0441. Disponible en </a:t>
            </a:r>
            <a:r>
              <a:rPr lang="es-MX" sz="1400" dirty="0">
                <a:hlinkClick r:id="rId3"/>
              </a:rPr>
              <a:t>https://www.redalyc.org/articulo.oa?id=46148194036</a:t>
            </a:r>
            <a:endParaRPr lang="es-MX" sz="1400" dirty="0"/>
          </a:p>
          <a:p>
            <a:r>
              <a:rPr lang="es-MX" sz="1400" dirty="0"/>
              <a:t>Rosales-Gracia, Sandra, &amp; Durán-Rodríguez, Socorro, &amp; Salinas-Fregoso, Margarita, &amp; Saldaña-Cedillo, Sergio, &amp; Gómez-López, Víctor M. (2008). Modalidad híbrida y presencial. Comparación de dos modalidades educativas. Revista de la Educación Superior, XXXVII (4)(148),23-29 Disponible en </a:t>
            </a:r>
            <a:r>
              <a:rPr lang="es-MX" sz="1400" dirty="0">
                <a:hlinkClick r:id="rId4"/>
              </a:rPr>
              <a:t>https://www.redalyc.org/articulo.oa?id=60416038002</a:t>
            </a:r>
            <a:endParaRPr lang="es-MX" sz="1400" dirty="0"/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835517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</Template>
  <TotalTime>94</TotalTime>
  <Words>536</Words>
  <Application>Microsoft Office PowerPoint</Application>
  <PresentationFormat>Presentación en pantalla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Roboto</vt:lpstr>
      <vt:lpstr>Symbol</vt:lpstr>
      <vt:lpstr>Times New Roman</vt:lpstr>
      <vt:lpstr>Wingdings</vt:lpstr>
      <vt:lpstr>Tema de Office</vt:lpstr>
      <vt:lpstr>Seguimiento de canal de YouTube como medio de formación docente</vt:lpstr>
      <vt:lpstr>Seguimiento de canal de YouTube como medio de formación docente</vt:lpstr>
      <vt:lpstr>Seguimiento de canal de YouTube como medio de formación docente</vt:lpstr>
      <vt:lpstr>Seguimiento de canal de YouTube como medio de formación docente</vt:lpstr>
      <vt:lpstr>Referencias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en el canal de YouTube como medio de formación docente</dc:title>
  <dc:creator>Norma Lucila Ramírez López</dc:creator>
  <cp:lastModifiedBy>Norma Lucila Ramírez López</cp:lastModifiedBy>
  <cp:revision>8</cp:revision>
  <dcterms:created xsi:type="dcterms:W3CDTF">2022-05-30T03:56:59Z</dcterms:created>
  <dcterms:modified xsi:type="dcterms:W3CDTF">2022-05-30T05:37:56Z</dcterms:modified>
</cp:coreProperties>
</file>