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 id="2147483663" r:id="rId2"/>
  </p:sldMasterIdLst>
  <p:notesMasterIdLst>
    <p:notesMasterId r:id="rId11"/>
  </p:notesMasterIdLst>
  <p:sldIdLst>
    <p:sldId id="298" r:id="rId3"/>
    <p:sldId id="271" r:id="rId4"/>
    <p:sldId id="299" r:id="rId5"/>
    <p:sldId id="284" r:id="rId6"/>
    <p:sldId id="294" r:id="rId7"/>
    <p:sldId id="295" r:id="rId8"/>
    <p:sldId id="296" r:id="rId9"/>
    <p:sldId id="297" r:id="rId10"/>
  </p:sldIdLst>
  <p:sldSz cx="9144000" cy="5143500" type="screen16x9"/>
  <p:notesSz cx="6858000" cy="9144000"/>
  <p:embeddedFontLst>
    <p:embeddedFont>
      <p:font typeface="Lato Light" panose="020B0604020202020204" charset="0"/>
      <p:regular r:id="rId12"/>
      <p:bold r:id="rId13"/>
      <p:italic r:id="rId14"/>
      <p:boldItalic r:id="rId15"/>
    </p:embeddedFont>
    <p:embeddedFont>
      <p:font typeface="Roboto Slab Regular" panose="020B060402020202020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FFC534"/>
    <a:srgbClr val="CBB829"/>
    <a:srgbClr val="CFC897"/>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2410BCB-7A81-4836-8991-7389DA6E5636}">
  <a:tblStyle styleId="{52410BCB-7A81-4836-8991-7389DA6E5636}"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Master" Target="slideMasters/slideMaster2.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font" Target="fonts/font4.fntdata"/><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g35ed75ccf_0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6" name="Google Shape;516;g35ed75ccf_0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5"/>
        <p:cNvGrpSpPr/>
        <p:nvPr/>
      </p:nvGrpSpPr>
      <p:grpSpPr>
        <a:xfrm>
          <a:off x="0" y="0"/>
          <a:ext cx="0" cy="0"/>
          <a:chOff x="0" y="0"/>
          <a:chExt cx="0" cy="0"/>
        </a:xfrm>
      </p:grpSpPr>
      <p:sp>
        <p:nvSpPr>
          <p:cNvPr id="1516" name="Google Shape;1516;g134fb1cf8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7" name="Google Shape;1517;g134fb1cf8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5"/>
        <p:cNvGrpSpPr/>
        <p:nvPr/>
      </p:nvGrpSpPr>
      <p:grpSpPr>
        <a:xfrm>
          <a:off x="0" y="0"/>
          <a:ext cx="0" cy="0"/>
          <a:chOff x="0" y="0"/>
          <a:chExt cx="0" cy="0"/>
        </a:xfrm>
      </p:grpSpPr>
      <p:sp>
        <p:nvSpPr>
          <p:cNvPr id="1516" name="Google Shape;1516;g134fb1cf8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7" name="Google Shape;1517;g134fb1cf8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2466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5"/>
        <p:cNvGrpSpPr/>
        <p:nvPr/>
      </p:nvGrpSpPr>
      <p:grpSpPr>
        <a:xfrm>
          <a:off x="0" y="0"/>
          <a:ext cx="0" cy="0"/>
          <a:chOff x="0" y="0"/>
          <a:chExt cx="0" cy="0"/>
        </a:xfrm>
      </p:grpSpPr>
      <p:sp>
        <p:nvSpPr>
          <p:cNvPr id="1516" name="Google Shape;1516;g134fb1cf8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7" name="Google Shape;1517;g134fb1cf8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1034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5"/>
        <p:cNvGrpSpPr/>
        <p:nvPr/>
      </p:nvGrpSpPr>
      <p:grpSpPr>
        <a:xfrm>
          <a:off x="0" y="0"/>
          <a:ext cx="0" cy="0"/>
          <a:chOff x="0" y="0"/>
          <a:chExt cx="0" cy="0"/>
        </a:xfrm>
      </p:grpSpPr>
      <p:sp>
        <p:nvSpPr>
          <p:cNvPr id="1516" name="Google Shape;1516;g134fb1cf8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7" name="Google Shape;1517;g134fb1cf8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14348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5"/>
        <p:cNvGrpSpPr/>
        <p:nvPr/>
      </p:nvGrpSpPr>
      <p:grpSpPr>
        <a:xfrm>
          <a:off x="0" y="0"/>
          <a:ext cx="0" cy="0"/>
          <a:chOff x="0" y="0"/>
          <a:chExt cx="0" cy="0"/>
        </a:xfrm>
      </p:grpSpPr>
      <p:sp>
        <p:nvSpPr>
          <p:cNvPr id="1516" name="Google Shape;1516;g134fb1cf8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7" name="Google Shape;1517;g134fb1cf8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7408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Image background">
  <p:cSld name="Image background">
    <p:spTree>
      <p:nvGrpSpPr>
        <p:cNvPr id="1" name="Shape 273"/>
        <p:cNvGrpSpPr/>
        <p:nvPr/>
      </p:nvGrpSpPr>
      <p:grpSpPr>
        <a:xfrm>
          <a:off x="0" y="0"/>
          <a:ext cx="0" cy="0"/>
          <a:chOff x="0" y="0"/>
          <a:chExt cx="0" cy="0"/>
        </a:xfrm>
      </p:grpSpPr>
      <p:sp>
        <p:nvSpPr>
          <p:cNvPr id="274" name="Google Shape;274;p11"/>
          <p:cNvSpPr/>
          <p:nvPr/>
        </p:nvSpPr>
        <p:spPr>
          <a:xfrm>
            <a:off x="0" y="0"/>
            <a:ext cx="9144000" cy="5157300"/>
          </a:xfrm>
          <a:prstGeom prst="frame">
            <a:avLst>
              <a:gd name="adj1" fmla="val 7929"/>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1"/>
          <p:cNvSpPr/>
          <p:nvPr/>
        </p:nvSpPr>
        <p:spPr>
          <a:xfrm>
            <a:off x="-117275" y="847257"/>
            <a:ext cx="605400" cy="605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1"/>
          <p:cNvSpPr/>
          <p:nvPr/>
        </p:nvSpPr>
        <p:spPr>
          <a:xfrm>
            <a:off x="217850" y="17125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11"/>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1"/>
          <p:cNvSpPr/>
          <p:nvPr/>
        </p:nvSpPr>
        <p:spPr>
          <a:xfrm>
            <a:off x="1397225" y="337514"/>
            <a:ext cx="136800" cy="1368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11"/>
          <p:cNvSpPr/>
          <p:nvPr/>
        </p:nvSpPr>
        <p:spPr>
          <a:xfrm>
            <a:off x="488128" y="13344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1"/>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11"/>
          <p:cNvSpPr/>
          <p:nvPr/>
        </p:nvSpPr>
        <p:spPr>
          <a:xfrm>
            <a:off x="8507494" y="2981146"/>
            <a:ext cx="774600" cy="7746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1"/>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1"/>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1"/>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1"/>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1"/>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1"/>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8" name="Google Shape;288;p11"/>
          <p:cNvGrpSpPr/>
          <p:nvPr/>
        </p:nvGrpSpPr>
        <p:grpSpPr>
          <a:xfrm>
            <a:off x="8142375" y="4477573"/>
            <a:ext cx="508851" cy="478711"/>
            <a:chOff x="5972700" y="2330200"/>
            <a:chExt cx="411625" cy="387275"/>
          </a:xfrm>
        </p:grpSpPr>
        <p:sp>
          <p:nvSpPr>
            <p:cNvPr id="289" name="Google Shape;289;p11"/>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1"/>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1" name="Google Shape;291;p11"/>
          <p:cNvGrpSpPr/>
          <p:nvPr/>
        </p:nvGrpSpPr>
        <p:grpSpPr>
          <a:xfrm>
            <a:off x="545621" y="382390"/>
            <a:ext cx="398658" cy="631920"/>
            <a:chOff x="6718575" y="2318625"/>
            <a:chExt cx="256950" cy="407375"/>
          </a:xfrm>
        </p:grpSpPr>
        <p:sp>
          <p:nvSpPr>
            <p:cNvPr id="292" name="Google Shape;292;p11"/>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1"/>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1"/>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1"/>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11"/>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1"/>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1"/>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1"/>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0" name="Google Shape;300;p11"/>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extLst>
      <p:ext uri="{BB962C8B-B14F-4D97-AF65-F5344CB8AC3E}">
        <p14:creationId xmlns:p14="http://schemas.microsoft.com/office/powerpoint/2010/main" val="2900646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45"/>
        <p:cNvGrpSpPr/>
        <p:nvPr/>
      </p:nvGrpSpPr>
      <p:grpSpPr>
        <a:xfrm>
          <a:off x="0" y="0"/>
          <a:ext cx="0" cy="0"/>
          <a:chOff x="0" y="0"/>
          <a:chExt cx="0" cy="0"/>
        </a:xfrm>
      </p:grpSpPr>
      <p:sp>
        <p:nvSpPr>
          <p:cNvPr id="246" name="Google Shape;246;p10"/>
          <p:cNvSpPr/>
          <p:nvPr/>
        </p:nvSpPr>
        <p:spPr>
          <a:xfrm>
            <a:off x="407150" y="407075"/>
            <a:ext cx="8329800" cy="4329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0"/>
          <p:cNvSpPr/>
          <p:nvPr/>
        </p:nvSpPr>
        <p:spPr>
          <a:xfrm>
            <a:off x="-117275" y="847257"/>
            <a:ext cx="605400" cy="605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0"/>
          <p:cNvSpPr/>
          <p:nvPr/>
        </p:nvSpPr>
        <p:spPr>
          <a:xfrm>
            <a:off x="217850" y="17125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0"/>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0"/>
          <p:cNvSpPr/>
          <p:nvPr/>
        </p:nvSpPr>
        <p:spPr>
          <a:xfrm>
            <a:off x="1397225" y="337514"/>
            <a:ext cx="136800" cy="1368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0"/>
          <p:cNvSpPr/>
          <p:nvPr/>
        </p:nvSpPr>
        <p:spPr>
          <a:xfrm>
            <a:off x="488128" y="13344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0"/>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0"/>
          <p:cNvSpPr/>
          <p:nvPr/>
        </p:nvSpPr>
        <p:spPr>
          <a:xfrm>
            <a:off x="8507494" y="2981146"/>
            <a:ext cx="774600" cy="7746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0"/>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0"/>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0"/>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0"/>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0"/>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0"/>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0" name="Google Shape;260;p10"/>
          <p:cNvGrpSpPr/>
          <p:nvPr/>
        </p:nvGrpSpPr>
        <p:grpSpPr>
          <a:xfrm>
            <a:off x="8142375" y="4477573"/>
            <a:ext cx="508851" cy="478711"/>
            <a:chOff x="5972700" y="2330200"/>
            <a:chExt cx="411625" cy="387275"/>
          </a:xfrm>
        </p:grpSpPr>
        <p:sp>
          <p:nvSpPr>
            <p:cNvPr id="261" name="Google Shape;261;p10"/>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0"/>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0"/>
          <p:cNvGrpSpPr/>
          <p:nvPr/>
        </p:nvGrpSpPr>
        <p:grpSpPr>
          <a:xfrm>
            <a:off x="545621" y="382390"/>
            <a:ext cx="398658" cy="631920"/>
            <a:chOff x="6718575" y="2318625"/>
            <a:chExt cx="256950" cy="407375"/>
          </a:xfrm>
        </p:grpSpPr>
        <p:sp>
          <p:nvSpPr>
            <p:cNvPr id="264" name="Google Shape;264;p10"/>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0"/>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0"/>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0"/>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0"/>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0"/>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10"/>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0"/>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2" name="Google Shape;272;p10"/>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extLst>
      <p:ext uri="{BB962C8B-B14F-4D97-AF65-F5344CB8AC3E}">
        <p14:creationId xmlns:p14="http://schemas.microsoft.com/office/powerpoint/2010/main" val="3390711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mage background">
  <p:cSld name="Image background">
    <p:spTree>
      <p:nvGrpSpPr>
        <p:cNvPr id="1" name="Shape 273"/>
        <p:cNvGrpSpPr/>
        <p:nvPr/>
      </p:nvGrpSpPr>
      <p:grpSpPr>
        <a:xfrm>
          <a:off x="0" y="0"/>
          <a:ext cx="0" cy="0"/>
          <a:chOff x="0" y="0"/>
          <a:chExt cx="0" cy="0"/>
        </a:xfrm>
      </p:grpSpPr>
      <p:sp>
        <p:nvSpPr>
          <p:cNvPr id="274" name="Google Shape;274;p11"/>
          <p:cNvSpPr/>
          <p:nvPr/>
        </p:nvSpPr>
        <p:spPr>
          <a:xfrm>
            <a:off x="0" y="0"/>
            <a:ext cx="9144000" cy="5157300"/>
          </a:xfrm>
          <a:prstGeom prst="frame">
            <a:avLst>
              <a:gd name="adj1" fmla="val 7929"/>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1"/>
          <p:cNvSpPr/>
          <p:nvPr/>
        </p:nvSpPr>
        <p:spPr>
          <a:xfrm>
            <a:off x="-117275" y="847257"/>
            <a:ext cx="605400" cy="605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1"/>
          <p:cNvSpPr/>
          <p:nvPr/>
        </p:nvSpPr>
        <p:spPr>
          <a:xfrm>
            <a:off x="217850" y="17125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11"/>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1"/>
          <p:cNvSpPr/>
          <p:nvPr/>
        </p:nvSpPr>
        <p:spPr>
          <a:xfrm>
            <a:off x="1397225" y="337514"/>
            <a:ext cx="136800" cy="1368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11"/>
          <p:cNvSpPr/>
          <p:nvPr/>
        </p:nvSpPr>
        <p:spPr>
          <a:xfrm>
            <a:off x="488128" y="13344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1"/>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11"/>
          <p:cNvSpPr/>
          <p:nvPr/>
        </p:nvSpPr>
        <p:spPr>
          <a:xfrm>
            <a:off x="8507494" y="2981146"/>
            <a:ext cx="774600" cy="7746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1"/>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1"/>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1"/>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1"/>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1"/>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1"/>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8" name="Google Shape;288;p11"/>
          <p:cNvGrpSpPr/>
          <p:nvPr/>
        </p:nvGrpSpPr>
        <p:grpSpPr>
          <a:xfrm>
            <a:off x="8142375" y="4477573"/>
            <a:ext cx="508851" cy="478711"/>
            <a:chOff x="5972700" y="2330200"/>
            <a:chExt cx="411625" cy="387275"/>
          </a:xfrm>
        </p:grpSpPr>
        <p:sp>
          <p:nvSpPr>
            <p:cNvPr id="289" name="Google Shape;289;p11"/>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1"/>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1" name="Google Shape;291;p11"/>
          <p:cNvGrpSpPr/>
          <p:nvPr/>
        </p:nvGrpSpPr>
        <p:grpSpPr>
          <a:xfrm>
            <a:off x="545621" y="382390"/>
            <a:ext cx="398658" cy="631920"/>
            <a:chOff x="6718575" y="2318625"/>
            <a:chExt cx="256950" cy="407375"/>
          </a:xfrm>
        </p:grpSpPr>
        <p:sp>
          <p:nvSpPr>
            <p:cNvPr id="292" name="Google Shape;292;p11"/>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1"/>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1"/>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1"/>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11"/>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1"/>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1"/>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1"/>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0" name="Google Shape;300;p11"/>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extLst>
      <p:ext uri="{BB962C8B-B14F-4D97-AF65-F5344CB8AC3E}">
        <p14:creationId xmlns:p14="http://schemas.microsoft.com/office/powerpoint/2010/main" val="3488878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Aqua">
  <p:cSld name="Blank Aqua">
    <p:spTree>
      <p:nvGrpSpPr>
        <p:cNvPr id="1" name="Shape 301"/>
        <p:cNvGrpSpPr/>
        <p:nvPr/>
      </p:nvGrpSpPr>
      <p:grpSpPr>
        <a:xfrm>
          <a:off x="0" y="0"/>
          <a:ext cx="0" cy="0"/>
          <a:chOff x="0" y="0"/>
          <a:chExt cx="0" cy="0"/>
        </a:xfrm>
      </p:grpSpPr>
      <p:sp>
        <p:nvSpPr>
          <p:cNvPr id="302" name="Google Shape;302;p12"/>
          <p:cNvSpPr/>
          <p:nvPr/>
        </p:nvSpPr>
        <p:spPr>
          <a:xfrm>
            <a:off x="407150" y="407075"/>
            <a:ext cx="8329800" cy="432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2"/>
          <p:cNvSpPr/>
          <p:nvPr/>
        </p:nvSpPr>
        <p:spPr>
          <a:xfrm>
            <a:off x="-117275" y="847257"/>
            <a:ext cx="605400" cy="6054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2"/>
          <p:cNvSpPr/>
          <p:nvPr/>
        </p:nvSpPr>
        <p:spPr>
          <a:xfrm>
            <a:off x="217850" y="171250"/>
            <a:ext cx="1054200" cy="10542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2"/>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12"/>
          <p:cNvSpPr/>
          <p:nvPr/>
        </p:nvSpPr>
        <p:spPr>
          <a:xfrm>
            <a:off x="1397225" y="337514"/>
            <a:ext cx="136800" cy="1368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2"/>
          <p:cNvSpPr/>
          <p:nvPr/>
        </p:nvSpPr>
        <p:spPr>
          <a:xfrm>
            <a:off x="488128" y="1334485"/>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2"/>
          <p:cNvSpPr/>
          <p:nvPr/>
        </p:nvSpPr>
        <p:spPr>
          <a:xfrm>
            <a:off x="7847950" y="4168079"/>
            <a:ext cx="1097700" cy="1097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2"/>
          <p:cNvSpPr/>
          <p:nvPr/>
        </p:nvSpPr>
        <p:spPr>
          <a:xfrm>
            <a:off x="8507494" y="2981146"/>
            <a:ext cx="774600" cy="7746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2"/>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2"/>
          <p:cNvSpPr/>
          <p:nvPr/>
        </p:nvSpPr>
        <p:spPr>
          <a:xfrm>
            <a:off x="8622049" y="3872635"/>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2"/>
          <p:cNvSpPr/>
          <p:nvPr/>
        </p:nvSpPr>
        <p:spPr>
          <a:xfrm>
            <a:off x="7550022" y="4801658"/>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2"/>
          <p:cNvSpPr/>
          <p:nvPr/>
        </p:nvSpPr>
        <p:spPr>
          <a:xfrm>
            <a:off x="7325661" y="4674667"/>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2"/>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2"/>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6" name="Google Shape;316;p12"/>
          <p:cNvGrpSpPr/>
          <p:nvPr/>
        </p:nvGrpSpPr>
        <p:grpSpPr>
          <a:xfrm>
            <a:off x="8142375" y="4477573"/>
            <a:ext cx="508851" cy="478711"/>
            <a:chOff x="5972700" y="2330200"/>
            <a:chExt cx="411625" cy="387275"/>
          </a:xfrm>
        </p:grpSpPr>
        <p:sp>
          <p:nvSpPr>
            <p:cNvPr id="317" name="Google Shape;317;p12"/>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2"/>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9" name="Google Shape;319;p12"/>
          <p:cNvGrpSpPr/>
          <p:nvPr/>
        </p:nvGrpSpPr>
        <p:grpSpPr>
          <a:xfrm>
            <a:off x="545621" y="382390"/>
            <a:ext cx="398658" cy="631920"/>
            <a:chOff x="6718575" y="2318625"/>
            <a:chExt cx="256950" cy="407375"/>
          </a:xfrm>
        </p:grpSpPr>
        <p:sp>
          <p:nvSpPr>
            <p:cNvPr id="320" name="Google Shape;320;p12"/>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2"/>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2"/>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2"/>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2"/>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2"/>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12"/>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2"/>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8" name="Google Shape;328;p12"/>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r" rtl="0">
              <a:spcBef>
                <a:spcPts val="0"/>
              </a:spcBef>
              <a:spcAft>
                <a:spcPts val="0"/>
              </a:spcAft>
              <a:buNone/>
            </a:pPr>
            <a:fld id="{00000000-1234-1234-1234-123412341234}" type="slidenum">
              <a:rPr lang="en"/>
              <a:t>‹Nº›</a:t>
            </a:fld>
            <a:endParaRPr/>
          </a:p>
        </p:txBody>
      </p:sp>
    </p:spTree>
    <p:extLst>
      <p:ext uri="{BB962C8B-B14F-4D97-AF65-F5344CB8AC3E}">
        <p14:creationId xmlns:p14="http://schemas.microsoft.com/office/powerpoint/2010/main" val="447155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Yellow">
  <p:cSld name="Blank Yellow">
    <p:spTree>
      <p:nvGrpSpPr>
        <p:cNvPr id="1" name="Shape 329"/>
        <p:cNvGrpSpPr/>
        <p:nvPr/>
      </p:nvGrpSpPr>
      <p:grpSpPr>
        <a:xfrm>
          <a:off x="0" y="0"/>
          <a:ext cx="0" cy="0"/>
          <a:chOff x="0" y="0"/>
          <a:chExt cx="0" cy="0"/>
        </a:xfrm>
      </p:grpSpPr>
      <p:sp>
        <p:nvSpPr>
          <p:cNvPr id="330" name="Google Shape;330;p13"/>
          <p:cNvSpPr/>
          <p:nvPr/>
        </p:nvSpPr>
        <p:spPr>
          <a:xfrm>
            <a:off x="407150" y="407075"/>
            <a:ext cx="8329800" cy="43293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13"/>
          <p:cNvSpPr/>
          <p:nvPr/>
        </p:nvSpPr>
        <p:spPr>
          <a:xfrm>
            <a:off x="-117275" y="847257"/>
            <a:ext cx="605400" cy="605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13"/>
          <p:cNvSpPr/>
          <p:nvPr/>
        </p:nvSpPr>
        <p:spPr>
          <a:xfrm>
            <a:off x="217850" y="171250"/>
            <a:ext cx="1054200" cy="10542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3"/>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3"/>
          <p:cNvSpPr/>
          <p:nvPr/>
        </p:nvSpPr>
        <p:spPr>
          <a:xfrm>
            <a:off x="1397225" y="337514"/>
            <a:ext cx="136800" cy="1368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3"/>
          <p:cNvSpPr/>
          <p:nvPr/>
        </p:nvSpPr>
        <p:spPr>
          <a:xfrm>
            <a:off x="488128" y="13344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13"/>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13"/>
          <p:cNvSpPr/>
          <p:nvPr/>
        </p:nvSpPr>
        <p:spPr>
          <a:xfrm>
            <a:off x="8507494" y="2981146"/>
            <a:ext cx="774600" cy="7746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13"/>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13"/>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13"/>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3"/>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3"/>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3"/>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4" name="Google Shape;344;p13"/>
          <p:cNvGrpSpPr/>
          <p:nvPr/>
        </p:nvGrpSpPr>
        <p:grpSpPr>
          <a:xfrm>
            <a:off x="8142375" y="4477573"/>
            <a:ext cx="508851" cy="478711"/>
            <a:chOff x="5972700" y="2330200"/>
            <a:chExt cx="411625" cy="387275"/>
          </a:xfrm>
        </p:grpSpPr>
        <p:sp>
          <p:nvSpPr>
            <p:cNvPr id="345" name="Google Shape;345;p13"/>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13"/>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7" name="Google Shape;347;p13"/>
          <p:cNvGrpSpPr/>
          <p:nvPr/>
        </p:nvGrpSpPr>
        <p:grpSpPr>
          <a:xfrm>
            <a:off x="545621" y="382390"/>
            <a:ext cx="398658" cy="631920"/>
            <a:chOff x="6718575" y="2318625"/>
            <a:chExt cx="256950" cy="407375"/>
          </a:xfrm>
        </p:grpSpPr>
        <p:sp>
          <p:nvSpPr>
            <p:cNvPr id="348" name="Google Shape;348;p13"/>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3"/>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3"/>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3"/>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3"/>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3"/>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3"/>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3"/>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6" name="Google Shape;356;p13"/>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r" rtl="0">
              <a:spcBef>
                <a:spcPts val="0"/>
              </a:spcBef>
              <a:spcAft>
                <a:spcPts val="0"/>
              </a:spcAft>
              <a:buNone/>
            </a:pPr>
            <a:fld id="{00000000-1234-1234-1234-123412341234}" type="slidenum">
              <a:rPr lang="en"/>
              <a:t>‹Nº›</a:t>
            </a:fld>
            <a:endParaRPr/>
          </a:p>
        </p:txBody>
      </p:sp>
    </p:spTree>
    <p:extLst>
      <p:ext uri="{BB962C8B-B14F-4D97-AF65-F5344CB8AC3E}">
        <p14:creationId xmlns:p14="http://schemas.microsoft.com/office/powerpoint/2010/main" val="2181217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Magenta">
  <p:cSld name="Blank Magenta">
    <p:spTree>
      <p:nvGrpSpPr>
        <p:cNvPr id="1" name="Shape 357"/>
        <p:cNvGrpSpPr/>
        <p:nvPr/>
      </p:nvGrpSpPr>
      <p:grpSpPr>
        <a:xfrm>
          <a:off x="0" y="0"/>
          <a:ext cx="0" cy="0"/>
          <a:chOff x="0" y="0"/>
          <a:chExt cx="0" cy="0"/>
        </a:xfrm>
      </p:grpSpPr>
      <p:sp>
        <p:nvSpPr>
          <p:cNvPr id="358" name="Google Shape;358;p14"/>
          <p:cNvSpPr/>
          <p:nvPr/>
        </p:nvSpPr>
        <p:spPr>
          <a:xfrm>
            <a:off x="407150" y="407075"/>
            <a:ext cx="8329800" cy="43293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4"/>
          <p:cNvSpPr/>
          <p:nvPr/>
        </p:nvSpPr>
        <p:spPr>
          <a:xfrm>
            <a:off x="217850" y="171250"/>
            <a:ext cx="1054200" cy="10542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14"/>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4"/>
          <p:cNvSpPr/>
          <p:nvPr/>
        </p:nvSpPr>
        <p:spPr>
          <a:xfrm>
            <a:off x="1397225" y="337514"/>
            <a:ext cx="136800" cy="1368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14"/>
          <p:cNvSpPr/>
          <p:nvPr/>
        </p:nvSpPr>
        <p:spPr>
          <a:xfrm>
            <a:off x="488128" y="1334485"/>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14"/>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14"/>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14"/>
          <p:cNvSpPr/>
          <p:nvPr/>
        </p:nvSpPr>
        <p:spPr>
          <a:xfrm>
            <a:off x="8094101" y="3973940"/>
            <a:ext cx="413400" cy="413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14"/>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14"/>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14"/>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4"/>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14"/>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C406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1" name="Google Shape;371;p14"/>
          <p:cNvGrpSpPr/>
          <p:nvPr/>
        </p:nvGrpSpPr>
        <p:grpSpPr>
          <a:xfrm>
            <a:off x="8142375" y="4477573"/>
            <a:ext cx="508851" cy="478711"/>
            <a:chOff x="5972700" y="2330200"/>
            <a:chExt cx="411625" cy="387275"/>
          </a:xfrm>
        </p:grpSpPr>
        <p:sp>
          <p:nvSpPr>
            <p:cNvPr id="372" name="Google Shape;372;p14"/>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4"/>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4" name="Google Shape;374;p14"/>
          <p:cNvGrpSpPr/>
          <p:nvPr/>
        </p:nvGrpSpPr>
        <p:grpSpPr>
          <a:xfrm>
            <a:off x="545621" y="382390"/>
            <a:ext cx="398658" cy="631920"/>
            <a:chOff x="6718575" y="2318625"/>
            <a:chExt cx="256950" cy="407375"/>
          </a:xfrm>
        </p:grpSpPr>
        <p:sp>
          <p:nvSpPr>
            <p:cNvPr id="375" name="Google Shape;375;p14"/>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4"/>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14"/>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14"/>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4"/>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14"/>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4"/>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4"/>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3" name="Google Shape;383;p14"/>
          <p:cNvSpPr/>
          <p:nvPr/>
        </p:nvSpPr>
        <p:spPr>
          <a:xfrm>
            <a:off x="-117275" y="847257"/>
            <a:ext cx="605400" cy="605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4"/>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r" rtl="0">
              <a:spcBef>
                <a:spcPts val="0"/>
              </a:spcBef>
              <a:spcAft>
                <a:spcPts val="0"/>
              </a:spcAft>
              <a:buNone/>
            </a:pPr>
            <a:fld id="{00000000-1234-1234-1234-123412341234}" type="slidenum">
              <a:rPr lang="en"/>
              <a:t>‹Nº›</a:t>
            </a:fld>
            <a:endParaRPr/>
          </a:p>
        </p:txBody>
      </p:sp>
    </p:spTree>
    <p:extLst>
      <p:ext uri="{BB962C8B-B14F-4D97-AF65-F5344CB8AC3E}">
        <p14:creationId xmlns:p14="http://schemas.microsoft.com/office/powerpoint/2010/main" val="191207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p:nvPr/>
        </p:nvSpPr>
        <p:spPr>
          <a:xfrm>
            <a:off x="2630450" y="630150"/>
            <a:ext cx="3883200" cy="38832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5430350" y="228600"/>
            <a:ext cx="1388100" cy="13881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5908250" y="4660825"/>
            <a:ext cx="605400" cy="60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706650" y="3872629"/>
            <a:ext cx="1097700" cy="10977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081694" y="771271"/>
            <a:ext cx="774600" cy="7746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6513651" y="161669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2420476" y="3612044"/>
            <a:ext cx="336900" cy="336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362484" y="1670133"/>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6818461" y="1338692"/>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6163989" y="4374525"/>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2300611" y="990190"/>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 name="Google Shape;21;p2"/>
          <p:cNvGrpSpPr/>
          <p:nvPr/>
        </p:nvGrpSpPr>
        <p:grpSpPr>
          <a:xfrm>
            <a:off x="3001075" y="4182123"/>
            <a:ext cx="508851" cy="478711"/>
            <a:chOff x="5972700" y="2330200"/>
            <a:chExt cx="411625" cy="387275"/>
          </a:xfrm>
        </p:grpSpPr>
        <p:sp>
          <p:nvSpPr>
            <p:cNvPr id="22" name="Google Shape;22;p2"/>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 name="Google Shape;24;p2"/>
          <p:cNvGrpSpPr/>
          <p:nvPr/>
        </p:nvGrpSpPr>
        <p:grpSpPr>
          <a:xfrm>
            <a:off x="5861768" y="506559"/>
            <a:ext cx="524975" cy="832145"/>
            <a:chOff x="6718575" y="2318625"/>
            <a:chExt cx="256950" cy="407375"/>
          </a:xfrm>
        </p:grpSpPr>
        <p:sp>
          <p:nvSpPr>
            <p:cNvPr id="25" name="Google Shape;25;p2"/>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26" name="Google Shape;26;p2"/>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27" name="Google Shape;27;p2"/>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28" name="Google Shape;28;p2"/>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29" name="Google Shape;29;p2"/>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0" name="Google Shape;30;p2"/>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1" name="Google Shape;31;p2"/>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2" name="Google Shape;32;p2"/>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sp>
        <p:nvSpPr>
          <p:cNvPr id="33" name="Google Shape;33;p2"/>
          <p:cNvSpPr txBox="1">
            <a:spLocks noGrp="1"/>
          </p:cNvSpPr>
          <p:nvPr>
            <p:ph type="ctrTitle"/>
          </p:nvPr>
        </p:nvSpPr>
        <p:spPr>
          <a:xfrm>
            <a:off x="2757250" y="961350"/>
            <a:ext cx="3629400" cy="3220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34" name="Google Shape;34;p2"/>
          <p:cNvSpPr/>
          <p:nvPr/>
        </p:nvSpPr>
        <p:spPr>
          <a:xfrm>
            <a:off x="2757247" y="861970"/>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509928" y="4757335"/>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5494851" y="4374527"/>
            <a:ext cx="413400" cy="4134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80485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37"/>
        <p:cNvGrpSpPr/>
        <p:nvPr/>
      </p:nvGrpSpPr>
      <p:grpSpPr>
        <a:xfrm>
          <a:off x="0" y="0"/>
          <a:ext cx="0" cy="0"/>
          <a:chOff x="0" y="0"/>
          <a:chExt cx="0" cy="0"/>
        </a:xfrm>
      </p:grpSpPr>
      <p:sp>
        <p:nvSpPr>
          <p:cNvPr id="38" name="Google Shape;38;p3"/>
          <p:cNvSpPr/>
          <p:nvPr/>
        </p:nvSpPr>
        <p:spPr>
          <a:xfrm>
            <a:off x="407150" y="407075"/>
            <a:ext cx="8329800" cy="432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3"/>
          <p:cNvSpPr/>
          <p:nvPr/>
        </p:nvSpPr>
        <p:spPr>
          <a:xfrm>
            <a:off x="2630450" y="630150"/>
            <a:ext cx="3883200" cy="38832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3"/>
          <p:cNvSpPr/>
          <p:nvPr/>
        </p:nvSpPr>
        <p:spPr>
          <a:xfrm>
            <a:off x="5430350" y="228600"/>
            <a:ext cx="1388100" cy="13881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5908250" y="4660825"/>
            <a:ext cx="605400" cy="6054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2706650" y="3872629"/>
            <a:ext cx="1097700" cy="10977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p:nvPr/>
        </p:nvSpPr>
        <p:spPr>
          <a:xfrm>
            <a:off x="2081694" y="771271"/>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3"/>
          <p:cNvSpPr/>
          <p:nvPr/>
        </p:nvSpPr>
        <p:spPr>
          <a:xfrm>
            <a:off x="6513651" y="1616690"/>
            <a:ext cx="413400" cy="4134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2420476" y="3612044"/>
            <a:ext cx="336900" cy="336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2362484" y="1670133"/>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3"/>
          <p:cNvSpPr/>
          <p:nvPr/>
        </p:nvSpPr>
        <p:spPr>
          <a:xfrm>
            <a:off x="6818461" y="1338692"/>
            <a:ext cx="93900" cy="939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
          <p:cNvSpPr/>
          <p:nvPr/>
        </p:nvSpPr>
        <p:spPr>
          <a:xfrm>
            <a:off x="6163989" y="4374525"/>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3"/>
          <p:cNvSpPr/>
          <p:nvPr/>
        </p:nvSpPr>
        <p:spPr>
          <a:xfrm>
            <a:off x="2300611" y="990190"/>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 name="Google Shape;50;p3"/>
          <p:cNvGrpSpPr/>
          <p:nvPr/>
        </p:nvGrpSpPr>
        <p:grpSpPr>
          <a:xfrm>
            <a:off x="3001075" y="4182123"/>
            <a:ext cx="508851" cy="478711"/>
            <a:chOff x="5972700" y="2330200"/>
            <a:chExt cx="411625" cy="387275"/>
          </a:xfrm>
        </p:grpSpPr>
        <p:sp>
          <p:nvSpPr>
            <p:cNvPr id="51" name="Google Shape;51;p3"/>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3"/>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 name="Google Shape;53;p3"/>
          <p:cNvGrpSpPr/>
          <p:nvPr/>
        </p:nvGrpSpPr>
        <p:grpSpPr>
          <a:xfrm>
            <a:off x="5861768" y="506559"/>
            <a:ext cx="524975" cy="832145"/>
            <a:chOff x="6718575" y="2318625"/>
            <a:chExt cx="256950" cy="407375"/>
          </a:xfrm>
        </p:grpSpPr>
        <p:sp>
          <p:nvSpPr>
            <p:cNvPr id="54" name="Google Shape;54;p3"/>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55" name="Google Shape;55;p3"/>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56" name="Google Shape;56;p3"/>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57" name="Google Shape;57;p3"/>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58" name="Google Shape;58;p3"/>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59" name="Google Shape;59;p3"/>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60" name="Google Shape;60;p3"/>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61" name="Google Shape;61;p3"/>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sp>
        <p:nvSpPr>
          <p:cNvPr id="62" name="Google Shape;62;p3"/>
          <p:cNvSpPr/>
          <p:nvPr/>
        </p:nvSpPr>
        <p:spPr>
          <a:xfrm>
            <a:off x="2757247" y="861970"/>
            <a:ext cx="300900" cy="3009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3509928" y="4757335"/>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5494851" y="4374527"/>
            <a:ext cx="413400" cy="4134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txBox="1">
            <a:spLocks noGrp="1"/>
          </p:cNvSpPr>
          <p:nvPr>
            <p:ph type="ctrTitle"/>
          </p:nvPr>
        </p:nvSpPr>
        <p:spPr>
          <a:xfrm>
            <a:off x="2886100" y="1888150"/>
            <a:ext cx="3371700" cy="11598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3000"/>
              <a:buNone/>
              <a:defRPr sz="3000">
                <a:solidFill>
                  <a:schemeClr val="accent1"/>
                </a:solidFill>
              </a:defRPr>
            </a:lvl1pPr>
            <a:lvl2pPr lvl="1" algn="ctr" rtl="0">
              <a:spcBef>
                <a:spcPts val="0"/>
              </a:spcBef>
              <a:spcAft>
                <a:spcPts val="0"/>
              </a:spcAft>
              <a:buClr>
                <a:schemeClr val="accent1"/>
              </a:buClr>
              <a:buSzPts val="3000"/>
              <a:buNone/>
              <a:defRPr sz="3000">
                <a:solidFill>
                  <a:schemeClr val="accent1"/>
                </a:solidFill>
              </a:defRPr>
            </a:lvl2pPr>
            <a:lvl3pPr lvl="2" algn="ctr" rtl="0">
              <a:spcBef>
                <a:spcPts val="0"/>
              </a:spcBef>
              <a:spcAft>
                <a:spcPts val="0"/>
              </a:spcAft>
              <a:buClr>
                <a:schemeClr val="accent1"/>
              </a:buClr>
              <a:buSzPts val="3000"/>
              <a:buNone/>
              <a:defRPr sz="3000">
                <a:solidFill>
                  <a:schemeClr val="accent1"/>
                </a:solidFill>
              </a:defRPr>
            </a:lvl3pPr>
            <a:lvl4pPr lvl="3" algn="ctr" rtl="0">
              <a:spcBef>
                <a:spcPts val="0"/>
              </a:spcBef>
              <a:spcAft>
                <a:spcPts val="0"/>
              </a:spcAft>
              <a:buClr>
                <a:schemeClr val="accent1"/>
              </a:buClr>
              <a:buSzPts val="3000"/>
              <a:buNone/>
              <a:defRPr sz="3000">
                <a:solidFill>
                  <a:schemeClr val="accent1"/>
                </a:solidFill>
              </a:defRPr>
            </a:lvl4pPr>
            <a:lvl5pPr lvl="4" algn="ctr" rtl="0">
              <a:spcBef>
                <a:spcPts val="0"/>
              </a:spcBef>
              <a:spcAft>
                <a:spcPts val="0"/>
              </a:spcAft>
              <a:buClr>
                <a:schemeClr val="accent1"/>
              </a:buClr>
              <a:buSzPts val="3000"/>
              <a:buNone/>
              <a:defRPr sz="3000">
                <a:solidFill>
                  <a:schemeClr val="accent1"/>
                </a:solidFill>
              </a:defRPr>
            </a:lvl5pPr>
            <a:lvl6pPr lvl="5" algn="ctr" rtl="0">
              <a:spcBef>
                <a:spcPts val="0"/>
              </a:spcBef>
              <a:spcAft>
                <a:spcPts val="0"/>
              </a:spcAft>
              <a:buClr>
                <a:schemeClr val="accent1"/>
              </a:buClr>
              <a:buSzPts val="3000"/>
              <a:buNone/>
              <a:defRPr sz="3000">
                <a:solidFill>
                  <a:schemeClr val="accent1"/>
                </a:solidFill>
              </a:defRPr>
            </a:lvl6pPr>
            <a:lvl7pPr lvl="6" algn="ctr" rtl="0">
              <a:spcBef>
                <a:spcPts val="0"/>
              </a:spcBef>
              <a:spcAft>
                <a:spcPts val="0"/>
              </a:spcAft>
              <a:buClr>
                <a:schemeClr val="accent1"/>
              </a:buClr>
              <a:buSzPts val="3000"/>
              <a:buNone/>
              <a:defRPr sz="3000">
                <a:solidFill>
                  <a:schemeClr val="accent1"/>
                </a:solidFill>
              </a:defRPr>
            </a:lvl7pPr>
            <a:lvl8pPr lvl="7" algn="ctr" rtl="0">
              <a:spcBef>
                <a:spcPts val="0"/>
              </a:spcBef>
              <a:spcAft>
                <a:spcPts val="0"/>
              </a:spcAft>
              <a:buClr>
                <a:schemeClr val="accent1"/>
              </a:buClr>
              <a:buSzPts val="3000"/>
              <a:buNone/>
              <a:defRPr sz="3000">
                <a:solidFill>
                  <a:schemeClr val="accent1"/>
                </a:solidFill>
              </a:defRPr>
            </a:lvl8pPr>
            <a:lvl9pPr lvl="8" algn="ctr" rtl="0">
              <a:spcBef>
                <a:spcPts val="0"/>
              </a:spcBef>
              <a:spcAft>
                <a:spcPts val="0"/>
              </a:spcAft>
              <a:buClr>
                <a:schemeClr val="accent1"/>
              </a:buClr>
              <a:buSzPts val="3000"/>
              <a:buNone/>
              <a:defRPr sz="3000">
                <a:solidFill>
                  <a:schemeClr val="accent1"/>
                </a:solidFill>
              </a:defRPr>
            </a:lvl9pPr>
          </a:lstStyle>
          <a:p>
            <a:endParaRPr/>
          </a:p>
        </p:txBody>
      </p:sp>
      <p:sp>
        <p:nvSpPr>
          <p:cNvPr id="66" name="Google Shape;66;p3"/>
          <p:cNvSpPr txBox="1">
            <a:spLocks noGrp="1"/>
          </p:cNvSpPr>
          <p:nvPr>
            <p:ph type="subTitle" idx="1"/>
          </p:nvPr>
        </p:nvSpPr>
        <p:spPr>
          <a:xfrm>
            <a:off x="2886100" y="2916252"/>
            <a:ext cx="3371700" cy="7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2"/>
              </a:buClr>
              <a:buSzPts val="2000"/>
              <a:buNone/>
              <a:defRPr>
                <a:solidFill>
                  <a:schemeClr val="accent2"/>
                </a:solidFill>
              </a:defRPr>
            </a:lvl1pPr>
            <a:lvl2pPr lvl="1" algn="ctr" rtl="0">
              <a:spcBef>
                <a:spcPts val="1000"/>
              </a:spcBef>
              <a:spcAft>
                <a:spcPts val="0"/>
              </a:spcAft>
              <a:buClr>
                <a:schemeClr val="accent2"/>
              </a:buClr>
              <a:buSzPts val="3000"/>
              <a:buNone/>
              <a:defRPr sz="3000">
                <a:solidFill>
                  <a:schemeClr val="accent2"/>
                </a:solidFill>
              </a:defRPr>
            </a:lvl2pPr>
            <a:lvl3pPr lvl="2" algn="ctr" rtl="0">
              <a:spcBef>
                <a:spcPts val="1000"/>
              </a:spcBef>
              <a:spcAft>
                <a:spcPts val="0"/>
              </a:spcAft>
              <a:buClr>
                <a:schemeClr val="accent2"/>
              </a:buClr>
              <a:buSzPts val="3000"/>
              <a:buNone/>
              <a:defRPr sz="3000">
                <a:solidFill>
                  <a:schemeClr val="accent2"/>
                </a:solidFill>
              </a:defRPr>
            </a:lvl3pPr>
            <a:lvl4pPr lvl="3" algn="ctr" rtl="0">
              <a:spcBef>
                <a:spcPts val="1000"/>
              </a:spcBef>
              <a:spcAft>
                <a:spcPts val="0"/>
              </a:spcAft>
              <a:buClr>
                <a:schemeClr val="accent2"/>
              </a:buClr>
              <a:buSzPts val="3000"/>
              <a:buNone/>
              <a:defRPr sz="3000">
                <a:solidFill>
                  <a:schemeClr val="accent2"/>
                </a:solidFill>
              </a:defRPr>
            </a:lvl4pPr>
            <a:lvl5pPr lvl="4" algn="ctr" rtl="0">
              <a:spcBef>
                <a:spcPts val="1000"/>
              </a:spcBef>
              <a:spcAft>
                <a:spcPts val="0"/>
              </a:spcAft>
              <a:buClr>
                <a:schemeClr val="accent2"/>
              </a:buClr>
              <a:buSzPts val="3000"/>
              <a:buNone/>
              <a:defRPr sz="3000">
                <a:solidFill>
                  <a:schemeClr val="accent2"/>
                </a:solidFill>
              </a:defRPr>
            </a:lvl5pPr>
            <a:lvl6pPr lvl="5" algn="ctr" rtl="0">
              <a:spcBef>
                <a:spcPts val="1000"/>
              </a:spcBef>
              <a:spcAft>
                <a:spcPts val="0"/>
              </a:spcAft>
              <a:buClr>
                <a:schemeClr val="accent2"/>
              </a:buClr>
              <a:buSzPts val="3000"/>
              <a:buNone/>
              <a:defRPr sz="3000">
                <a:solidFill>
                  <a:schemeClr val="accent2"/>
                </a:solidFill>
              </a:defRPr>
            </a:lvl6pPr>
            <a:lvl7pPr lvl="6" algn="ctr" rtl="0">
              <a:spcBef>
                <a:spcPts val="1000"/>
              </a:spcBef>
              <a:spcAft>
                <a:spcPts val="0"/>
              </a:spcAft>
              <a:buClr>
                <a:schemeClr val="accent2"/>
              </a:buClr>
              <a:buSzPts val="3000"/>
              <a:buNone/>
              <a:defRPr sz="3000">
                <a:solidFill>
                  <a:schemeClr val="accent2"/>
                </a:solidFill>
              </a:defRPr>
            </a:lvl7pPr>
            <a:lvl8pPr lvl="7" algn="ctr" rtl="0">
              <a:spcBef>
                <a:spcPts val="1000"/>
              </a:spcBef>
              <a:spcAft>
                <a:spcPts val="0"/>
              </a:spcAft>
              <a:buClr>
                <a:schemeClr val="accent2"/>
              </a:buClr>
              <a:buSzPts val="3000"/>
              <a:buNone/>
              <a:defRPr sz="3000">
                <a:solidFill>
                  <a:schemeClr val="accent2"/>
                </a:solidFill>
              </a:defRPr>
            </a:lvl8pPr>
            <a:lvl9pPr lvl="8" algn="ctr" rtl="0">
              <a:spcBef>
                <a:spcPts val="1000"/>
              </a:spcBef>
              <a:spcAft>
                <a:spcPts val="1000"/>
              </a:spcAft>
              <a:buClr>
                <a:schemeClr val="accent2"/>
              </a:buClr>
              <a:buSzPts val="3000"/>
              <a:buNone/>
              <a:defRPr sz="3000">
                <a:solidFill>
                  <a:schemeClr val="accent2"/>
                </a:solidFill>
              </a:defRPr>
            </a:lvl9pPr>
          </a:lstStyle>
          <a:p>
            <a:endParaRPr/>
          </a:p>
        </p:txBody>
      </p:sp>
    </p:spTree>
    <p:extLst>
      <p:ext uri="{BB962C8B-B14F-4D97-AF65-F5344CB8AC3E}">
        <p14:creationId xmlns:p14="http://schemas.microsoft.com/office/powerpoint/2010/main" val="1989466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67"/>
        <p:cNvGrpSpPr/>
        <p:nvPr/>
      </p:nvGrpSpPr>
      <p:grpSpPr>
        <a:xfrm>
          <a:off x="0" y="0"/>
          <a:ext cx="0" cy="0"/>
          <a:chOff x="0" y="0"/>
          <a:chExt cx="0" cy="0"/>
        </a:xfrm>
      </p:grpSpPr>
      <p:sp>
        <p:nvSpPr>
          <p:cNvPr id="68" name="Google Shape;68;p4"/>
          <p:cNvSpPr/>
          <p:nvPr/>
        </p:nvSpPr>
        <p:spPr>
          <a:xfrm>
            <a:off x="407150" y="407075"/>
            <a:ext cx="8329800" cy="43293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4"/>
          <p:cNvSpPr/>
          <p:nvPr/>
        </p:nvSpPr>
        <p:spPr>
          <a:xfrm>
            <a:off x="3811800" y="-194800"/>
            <a:ext cx="1520400" cy="1520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4"/>
          <p:cNvSpPr/>
          <p:nvPr/>
        </p:nvSpPr>
        <p:spPr>
          <a:xfrm>
            <a:off x="4982150" y="734775"/>
            <a:ext cx="774600" cy="7746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4"/>
          <p:cNvSpPr/>
          <p:nvPr/>
        </p:nvSpPr>
        <p:spPr>
          <a:xfrm>
            <a:off x="3469949" y="810973"/>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4"/>
          <p:cNvSpPr/>
          <p:nvPr/>
        </p:nvSpPr>
        <p:spPr>
          <a:xfrm>
            <a:off x="3109875" y="154418"/>
            <a:ext cx="508800" cy="5088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4"/>
          <p:cNvSpPr/>
          <p:nvPr/>
        </p:nvSpPr>
        <p:spPr>
          <a:xfrm>
            <a:off x="5395528" y="-85690"/>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4"/>
          <p:cNvSpPr/>
          <p:nvPr/>
        </p:nvSpPr>
        <p:spPr>
          <a:xfrm>
            <a:off x="-140400" y="3784204"/>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4"/>
          <p:cNvSpPr/>
          <p:nvPr/>
        </p:nvSpPr>
        <p:spPr>
          <a:xfrm>
            <a:off x="8079301" y="4416226"/>
            <a:ext cx="879300" cy="8793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4"/>
          <p:cNvSpPr/>
          <p:nvPr/>
        </p:nvSpPr>
        <p:spPr>
          <a:xfrm>
            <a:off x="407150" y="4701449"/>
            <a:ext cx="336900" cy="3369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4"/>
          <p:cNvSpPr/>
          <p:nvPr/>
        </p:nvSpPr>
        <p:spPr>
          <a:xfrm>
            <a:off x="8896576" y="4123321"/>
            <a:ext cx="292800" cy="2928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4"/>
          <p:cNvSpPr/>
          <p:nvPr/>
        </p:nvSpPr>
        <p:spPr>
          <a:xfrm>
            <a:off x="7800547" y="4653308"/>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4"/>
          <p:cNvSpPr/>
          <p:nvPr/>
        </p:nvSpPr>
        <p:spPr>
          <a:xfrm>
            <a:off x="8471997" y="4203227"/>
            <a:ext cx="93900" cy="939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4"/>
          <p:cNvSpPr/>
          <p:nvPr/>
        </p:nvSpPr>
        <p:spPr>
          <a:xfrm>
            <a:off x="528659" y="3509275"/>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4"/>
          <p:cNvSpPr/>
          <p:nvPr/>
        </p:nvSpPr>
        <p:spPr>
          <a:xfrm>
            <a:off x="8327788" y="4664713"/>
            <a:ext cx="382244" cy="382244"/>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 name="Google Shape;82;p4"/>
          <p:cNvGrpSpPr/>
          <p:nvPr/>
        </p:nvGrpSpPr>
        <p:grpSpPr>
          <a:xfrm>
            <a:off x="154025" y="4093698"/>
            <a:ext cx="508851" cy="478711"/>
            <a:chOff x="5972700" y="2330200"/>
            <a:chExt cx="411625" cy="387275"/>
          </a:xfrm>
        </p:grpSpPr>
        <p:sp>
          <p:nvSpPr>
            <p:cNvPr id="83" name="Google Shape;83;p4"/>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4"/>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 name="Google Shape;85;p4"/>
          <p:cNvGrpSpPr/>
          <p:nvPr/>
        </p:nvGrpSpPr>
        <p:grpSpPr>
          <a:xfrm>
            <a:off x="5222963" y="889722"/>
            <a:ext cx="292923" cy="464285"/>
            <a:chOff x="6718575" y="2318625"/>
            <a:chExt cx="256950" cy="407375"/>
          </a:xfrm>
        </p:grpSpPr>
        <p:sp>
          <p:nvSpPr>
            <p:cNvPr id="86" name="Google Shape;86;p4"/>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4"/>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4"/>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4"/>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4"/>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4"/>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 name="Google Shape;94;p4"/>
          <p:cNvSpPr txBox="1">
            <a:spLocks noGrp="1"/>
          </p:cNvSpPr>
          <p:nvPr>
            <p:ph type="body" idx="1"/>
          </p:nvPr>
        </p:nvSpPr>
        <p:spPr>
          <a:xfrm>
            <a:off x="1242275" y="1704600"/>
            <a:ext cx="6659700" cy="819900"/>
          </a:xfrm>
          <a:prstGeom prst="rect">
            <a:avLst/>
          </a:prstGeom>
        </p:spPr>
        <p:txBody>
          <a:bodyPr spcFirstLastPara="1" wrap="square" lIns="91425" tIns="91425" rIns="91425" bIns="91425" anchor="t" anchorCtr="0">
            <a:noAutofit/>
          </a:bodyPr>
          <a:lstStyle>
            <a:lvl1pPr marL="457200" lvl="0" indent="-419100" algn="ctr" rtl="0">
              <a:spcBef>
                <a:spcPts val="600"/>
              </a:spcBef>
              <a:spcAft>
                <a:spcPts val="0"/>
              </a:spcAft>
              <a:buClr>
                <a:schemeClr val="dk1"/>
              </a:buClr>
              <a:buSzPts val="3000"/>
              <a:buChar char="○"/>
              <a:defRPr sz="3000" i="1"/>
            </a:lvl1pPr>
            <a:lvl2pPr marL="914400" lvl="1" indent="-419100" algn="ctr" rtl="0">
              <a:spcBef>
                <a:spcPts val="1000"/>
              </a:spcBef>
              <a:spcAft>
                <a:spcPts val="0"/>
              </a:spcAft>
              <a:buClr>
                <a:schemeClr val="dk1"/>
              </a:buClr>
              <a:buSzPts val="3000"/>
              <a:buChar char="◦"/>
              <a:defRPr sz="3000" i="1"/>
            </a:lvl2pPr>
            <a:lvl3pPr marL="1371600" lvl="2" indent="-419100" algn="ctr" rtl="0">
              <a:spcBef>
                <a:spcPts val="1000"/>
              </a:spcBef>
              <a:spcAft>
                <a:spcPts val="0"/>
              </a:spcAft>
              <a:buClr>
                <a:schemeClr val="dk1"/>
              </a:buClr>
              <a:buSzPts val="3000"/>
              <a:buChar char="◦"/>
              <a:defRPr sz="3000" i="1"/>
            </a:lvl3pPr>
            <a:lvl4pPr marL="1828800" lvl="3" indent="-419100" algn="ctr" rtl="0">
              <a:spcBef>
                <a:spcPts val="1000"/>
              </a:spcBef>
              <a:spcAft>
                <a:spcPts val="0"/>
              </a:spcAft>
              <a:buSzPts val="3000"/>
              <a:buChar char="◦"/>
              <a:defRPr sz="3000" i="1"/>
            </a:lvl4pPr>
            <a:lvl5pPr marL="2286000" lvl="4" indent="-419100" algn="ctr" rtl="0">
              <a:spcBef>
                <a:spcPts val="1000"/>
              </a:spcBef>
              <a:spcAft>
                <a:spcPts val="0"/>
              </a:spcAft>
              <a:buSzPts val="3000"/>
              <a:buChar char="◦"/>
              <a:defRPr sz="3000" i="1"/>
            </a:lvl5pPr>
            <a:lvl6pPr marL="2743200" lvl="5" indent="-419100" algn="ctr" rtl="0">
              <a:spcBef>
                <a:spcPts val="1000"/>
              </a:spcBef>
              <a:spcAft>
                <a:spcPts val="0"/>
              </a:spcAft>
              <a:buSzPts val="3000"/>
              <a:buChar char="◦"/>
              <a:defRPr sz="3000" i="1"/>
            </a:lvl6pPr>
            <a:lvl7pPr marL="3200400" lvl="6" indent="-419100" algn="ctr" rtl="0">
              <a:spcBef>
                <a:spcPts val="1000"/>
              </a:spcBef>
              <a:spcAft>
                <a:spcPts val="0"/>
              </a:spcAft>
              <a:buSzPts val="3000"/>
              <a:buChar char="◦"/>
              <a:defRPr sz="3000" i="1"/>
            </a:lvl7pPr>
            <a:lvl8pPr marL="3657600" lvl="7" indent="-419100" algn="ctr" rtl="0">
              <a:spcBef>
                <a:spcPts val="1000"/>
              </a:spcBef>
              <a:spcAft>
                <a:spcPts val="0"/>
              </a:spcAft>
              <a:buSzPts val="3000"/>
              <a:buChar char="◦"/>
              <a:defRPr sz="3000" i="1"/>
            </a:lvl8pPr>
            <a:lvl9pPr marL="4114800" lvl="8" indent="-419100" algn="ctr">
              <a:spcBef>
                <a:spcPts val="1000"/>
              </a:spcBef>
              <a:spcAft>
                <a:spcPts val="1000"/>
              </a:spcAft>
              <a:buSzPts val="3000"/>
              <a:buChar char="◦"/>
              <a:defRPr sz="3000" i="1"/>
            </a:lvl9pPr>
          </a:lstStyle>
          <a:p>
            <a:endParaRPr/>
          </a:p>
        </p:txBody>
      </p:sp>
      <p:sp>
        <p:nvSpPr>
          <p:cNvPr id="95" name="Google Shape;95;p4"/>
          <p:cNvSpPr txBox="1"/>
          <p:nvPr/>
        </p:nvSpPr>
        <p:spPr>
          <a:xfrm>
            <a:off x="3593400" y="8930"/>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600" b="1">
                <a:solidFill>
                  <a:srgbClr val="FFFFFF"/>
                </a:solidFill>
              </a:rPr>
              <a:t>“</a:t>
            </a:r>
            <a:endParaRPr sz="9600" b="1">
              <a:solidFill>
                <a:srgbClr val="FFFFFF"/>
              </a:solidFill>
            </a:endParaRPr>
          </a:p>
        </p:txBody>
      </p:sp>
      <p:sp>
        <p:nvSpPr>
          <p:cNvPr id="96" name="Google Shape;96;p4"/>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r" rtl="0">
              <a:spcBef>
                <a:spcPts val="0"/>
              </a:spcBef>
              <a:spcAft>
                <a:spcPts val="0"/>
              </a:spcAft>
              <a:buNone/>
            </a:pPr>
            <a:fld id="{00000000-1234-1234-1234-123412341234}" type="slidenum">
              <a:rPr lang="en"/>
              <a:t>‹Nº›</a:t>
            </a:fld>
            <a:endParaRPr/>
          </a:p>
        </p:txBody>
      </p:sp>
    </p:spTree>
    <p:extLst>
      <p:ext uri="{BB962C8B-B14F-4D97-AF65-F5344CB8AC3E}">
        <p14:creationId xmlns:p14="http://schemas.microsoft.com/office/powerpoint/2010/main" val="134401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97"/>
        <p:cNvGrpSpPr/>
        <p:nvPr/>
      </p:nvGrpSpPr>
      <p:grpSpPr>
        <a:xfrm>
          <a:off x="0" y="0"/>
          <a:ext cx="0" cy="0"/>
          <a:chOff x="0" y="0"/>
          <a:chExt cx="0" cy="0"/>
        </a:xfrm>
      </p:grpSpPr>
      <p:sp>
        <p:nvSpPr>
          <p:cNvPr id="98" name="Google Shape;98;p5"/>
          <p:cNvSpPr/>
          <p:nvPr/>
        </p:nvSpPr>
        <p:spPr>
          <a:xfrm>
            <a:off x="407150" y="407075"/>
            <a:ext cx="8329800" cy="4329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5"/>
          <p:cNvSpPr/>
          <p:nvPr/>
        </p:nvSpPr>
        <p:spPr>
          <a:xfrm>
            <a:off x="-167025" y="559475"/>
            <a:ext cx="2630400" cy="2630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5"/>
          <p:cNvSpPr/>
          <p:nvPr/>
        </p:nvSpPr>
        <p:spPr>
          <a:xfrm>
            <a:off x="1812100" y="27140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5"/>
          <p:cNvSpPr/>
          <p:nvPr/>
        </p:nvSpPr>
        <p:spPr>
          <a:xfrm>
            <a:off x="1704597" y="-129655"/>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a:off x="228600" y="2887250"/>
            <a:ext cx="605400" cy="605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5"/>
          <p:cNvSpPr/>
          <p:nvPr/>
        </p:nvSpPr>
        <p:spPr>
          <a:xfrm>
            <a:off x="1522903" y="3162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5"/>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5"/>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5"/>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5"/>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5"/>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5"/>
          <p:cNvSpPr/>
          <p:nvPr/>
        </p:nvSpPr>
        <p:spPr>
          <a:xfrm>
            <a:off x="91939" y="288725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5"/>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2" name="Google Shape;112;p5"/>
          <p:cNvGrpSpPr/>
          <p:nvPr/>
        </p:nvGrpSpPr>
        <p:grpSpPr>
          <a:xfrm>
            <a:off x="8142375" y="4477573"/>
            <a:ext cx="508851" cy="478711"/>
            <a:chOff x="5972700" y="2330200"/>
            <a:chExt cx="411625" cy="387275"/>
          </a:xfrm>
        </p:grpSpPr>
        <p:sp>
          <p:nvSpPr>
            <p:cNvPr id="113" name="Google Shape;113;p5"/>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5"/>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5"/>
          <p:cNvGrpSpPr/>
          <p:nvPr/>
        </p:nvGrpSpPr>
        <p:grpSpPr>
          <a:xfrm>
            <a:off x="2139871" y="482540"/>
            <a:ext cx="398658" cy="631920"/>
            <a:chOff x="6718575" y="2318625"/>
            <a:chExt cx="256950" cy="407375"/>
          </a:xfrm>
        </p:grpSpPr>
        <p:sp>
          <p:nvSpPr>
            <p:cNvPr id="116" name="Google Shape;116;p5"/>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5"/>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5"/>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5"/>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5"/>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5"/>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5"/>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5"/>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4" name="Google Shape;124;p5"/>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25" name="Google Shape;125;p5"/>
          <p:cNvSpPr txBox="1">
            <a:spLocks noGrp="1"/>
          </p:cNvSpPr>
          <p:nvPr>
            <p:ph type="body" idx="1"/>
          </p:nvPr>
        </p:nvSpPr>
        <p:spPr>
          <a:xfrm>
            <a:off x="2901875" y="1033400"/>
            <a:ext cx="5292300" cy="3267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a:lvl1pPr>
            <a:lvl2pPr marL="914400" lvl="1" indent="-355600">
              <a:spcBef>
                <a:spcPts val="1000"/>
              </a:spcBef>
              <a:spcAft>
                <a:spcPts val="0"/>
              </a:spcAft>
              <a:buSzPts val="2000"/>
              <a:buChar char="◦"/>
              <a:defRPr/>
            </a:lvl2pPr>
            <a:lvl3pPr marL="1371600" lvl="2" indent="-355600">
              <a:spcBef>
                <a:spcPts val="1000"/>
              </a:spcBef>
              <a:spcAft>
                <a:spcPts val="0"/>
              </a:spcAft>
              <a:buSzPts val="2000"/>
              <a:buChar char="◦"/>
              <a:defRPr/>
            </a:lvl3pPr>
            <a:lvl4pPr marL="1828800" lvl="3" indent="-355600">
              <a:spcBef>
                <a:spcPts val="1000"/>
              </a:spcBef>
              <a:spcAft>
                <a:spcPts val="0"/>
              </a:spcAft>
              <a:buSzPts val="2000"/>
              <a:buChar char="◦"/>
              <a:defRPr/>
            </a:lvl4pPr>
            <a:lvl5pPr marL="2286000" lvl="4" indent="-355600">
              <a:spcBef>
                <a:spcPts val="1000"/>
              </a:spcBef>
              <a:spcAft>
                <a:spcPts val="0"/>
              </a:spcAft>
              <a:buSzPts val="2000"/>
              <a:buChar char="◦"/>
              <a:defRPr/>
            </a:lvl5pPr>
            <a:lvl6pPr marL="2743200" lvl="5" indent="-355600">
              <a:spcBef>
                <a:spcPts val="1000"/>
              </a:spcBef>
              <a:spcAft>
                <a:spcPts val="0"/>
              </a:spcAft>
              <a:buSzPts val="2000"/>
              <a:buChar char="◦"/>
              <a:defRPr/>
            </a:lvl6pPr>
            <a:lvl7pPr marL="3200400" lvl="6" indent="-355600">
              <a:spcBef>
                <a:spcPts val="1000"/>
              </a:spcBef>
              <a:spcAft>
                <a:spcPts val="0"/>
              </a:spcAft>
              <a:buSzPts val="2000"/>
              <a:buChar char="◦"/>
              <a:defRPr/>
            </a:lvl7pPr>
            <a:lvl8pPr marL="3657600" lvl="7" indent="-355600">
              <a:spcBef>
                <a:spcPts val="1000"/>
              </a:spcBef>
              <a:spcAft>
                <a:spcPts val="0"/>
              </a:spcAft>
              <a:buSzPts val="2000"/>
              <a:buChar char="◦"/>
              <a:defRPr/>
            </a:lvl8pPr>
            <a:lvl9pPr marL="4114800" lvl="8" indent="-355600">
              <a:spcBef>
                <a:spcPts val="1000"/>
              </a:spcBef>
              <a:spcAft>
                <a:spcPts val="1000"/>
              </a:spcAft>
              <a:buSzPts val="2000"/>
              <a:buChar char="◦"/>
              <a:defRPr/>
            </a:lvl9pPr>
          </a:lstStyle>
          <a:p>
            <a:endParaRPr/>
          </a:p>
        </p:txBody>
      </p:sp>
      <p:sp>
        <p:nvSpPr>
          <p:cNvPr id="126" name="Google Shape;126;p5"/>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extLst>
      <p:ext uri="{BB962C8B-B14F-4D97-AF65-F5344CB8AC3E}">
        <p14:creationId xmlns:p14="http://schemas.microsoft.com/office/powerpoint/2010/main" val="2450034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127"/>
        <p:cNvGrpSpPr/>
        <p:nvPr/>
      </p:nvGrpSpPr>
      <p:grpSpPr>
        <a:xfrm>
          <a:off x="0" y="0"/>
          <a:ext cx="0" cy="0"/>
          <a:chOff x="0" y="0"/>
          <a:chExt cx="0" cy="0"/>
        </a:xfrm>
      </p:grpSpPr>
      <p:sp>
        <p:nvSpPr>
          <p:cNvPr id="128" name="Google Shape;128;p6"/>
          <p:cNvSpPr/>
          <p:nvPr/>
        </p:nvSpPr>
        <p:spPr>
          <a:xfrm>
            <a:off x="407150" y="407075"/>
            <a:ext cx="8329800" cy="4329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6"/>
          <p:cNvSpPr/>
          <p:nvPr/>
        </p:nvSpPr>
        <p:spPr>
          <a:xfrm>
            <a:off x="-167025" y="559475"/>
            <a:ext cx="2630400" cy="2630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6"/>
          <p:cNvSpPr/>
          <p:nvPr/>
        </p:nvSpPr>
        <p:spPr>
          <a:xfrm>
            <a:off x="1812100" y="27140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6"/>
          <p:cNvSpPr/>
          <p:nvPr/>
        </p:nvSpPr>
        <p:spPr>
          <a:xfrm>
            <a:off x="1704597" y="-129655"/>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6"/>
          <p:cNvSpPr/>
          <p:nvPr/>
        </p:nvSpPr>
        <p:spPr>
          <a:xfrm>
            <a:off x="228600" y="2887250"/>
            <a:ext cx="605400" cy="605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6"/>
          <p:cNvSpPr/>
          <p:nvPr/>
        </p:nvSpPr>
        <p:spPr>
          <a:xfrm>
            <a:off x="1522903" y="3162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6"/>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6"/>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6"/>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6"/>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6"/>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6"/>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a:off x="91939" y="288725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2" name="Google Shape;142;p6"/>
          <p:cNvGrpSpPr/>
          <p:nvPr/>
        </p:nvGrpSpPr>
        <p:grpSpPr>
          <a:xfrm>
            <a:off x="8142375" y="4477573"/>
            <a:ext cx="508851" cy="478711"/>
            <a:chOff x="5972700" y="2330200"/>
            <a:chExt cx="411625" cy="387275"/>
          </a:xfrm>
        </p:grpSpPr>
        <p:sp>
          <p:nvSpPr>
            <p:cNvPr id="143" name="Google Shape;143;p6"/>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6"/>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5" name="Google Shape;145;p6"/>
          <p:cNvGrpSpPr/>
          <p:nvPr/>
        </p:nvGrpSpPr>
        <p:grpSpPr>
          <a:xfrm>
            <a:off x="2139871" y="482540"/>
            <a:ext cx="398658" cy="631920"/>
            <a:chOff x="6718575" y="2318625"/>
            <a:chExt cx="256950" cy="407375"/>
          </a:xfrm>
        </p:grpSpPr>
        <p:sp>
          <p:nvSpPr>
            <p:cNvPr id="146" name="Google Shape;146;p6"/>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6"/>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6"/>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6"/>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6"/>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6"/>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6"/>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6"/>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4" name="Google Shape;154;p6"/>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55" name="Google Shape;155;p6"/>
          <p:cNvSpPr txBox="1">
            <a:spLocks noGrp="1"/>
          </p:cNvSpPr>
          <p:nvPr>
            <p:ph type="body" idx="1"/>
          </p:nvPr>
        </p:nvSpPr>
        <p:spPr>
          <a:xfrm>
            <a:off x="2830925" y="1200150"/>
            <a:ext cx="2516400" cy="31203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1000"/>
              </a:spcBef>
              <a:spcAft>
                <a:spcPts val="0"/>
              </a:spcAft>
              <a:buSzPts val="1800"/>
              <a:buChar char="◦"/>
              <a:defRPr sz="1800"/>
            </a:lvl2pPr>
            <a:lvl3pPr marL="1371600" lvl="2" indent="-342900">
              <a:spcBef>
                <a:spcPts val="1000"/>
              </a:spcBef>
              <a:spcAft>
                <a:spcPts val="0"/>
              </a:spcAft>
              <a:buSzPts val="1800"/>
              <a:buChar char="◦"/>
              <a:defRPr sz="1800"/>
            </a:lvl3pPr>
            <a:lvl4pPr marL="1828800" lvl="3" indent="-342900">
              <a:spcBef>
                <a:spcPts val="1000"/>
              </a:spcBef>
              <a:spcAft>
                <a:spcPts val="0"/>
              </a:spcAft>
              <a:buSzPts val="1800"/>
              <a:buChar char="◦"/>
              <a:defRPr sz="1800"/>
            </a:lvl4pPr>
            <a:lvl5pPr marL="2286000" lvl="4" indent="-342900">
              <a:spcBef>
                <a:spcPts val="1000"/>
              </a:spcBef>
              <a:spcAft>
                <a:spcPts val="0"/>
              </a:spcAft>
              <a:buSzPts val="1800"/>
              <a:buChar char="◦"/>
              <a:defRPr sz="1800"/>
            </a:lvl5pPr>
            <a:lvl6pPr marL="2743200" lvl="5" indent="-342900">
              <a:spcBef>
                <a:spcPts val="1000"/>
              </a:spcBef>
              <a:spcAft>
                <a:spcPts val="0"/>
              </a:spcAft>
              <a:buSzPts val="1800"/>
              <a:buChar char="◦"/>
              <a:defRPr sz="1800"/>
            </a:lvl6pPr>
            <a:lvl7pPr marL="3200400" lvl="6" indent="-342900">
              <a:spcBef>
                <a:spcPts val="1000"/>
              </a:spcBef>
              <a:spcAft>
                <a:spcPts val="0"/>
              </a:spcAft>
              <a:buSzPts val="1800"/>
              <a:buChar char="◦"/>
              <a:defRPr sz="1800"/>
            </a:lvl7pPr>
            <a:lvl8pPr marL="3657600" lvl="7" indent="-342900">
              <a:spcBef>
                <a:spcPts val="1000"/>
              </a:spcBef>
              <a:spcAft>
                <a:spcPts val="0"/>
              </a:spcAft>
              <a:buSzPts val="1800"/>
              <a:buChar char="◦"/>
              <a:defRPr sz="1800"/>
            </a:lvl8pPr>
            <a:lvl9pPr marL="4114800" lvl="8" indent="-342900">
              <a:spcBef>
                <a:spcPts val="1000"/>
              </a:spcBef>
              <a:spcAft>
                <a:spcPts val="1000"/>
              </a:spcAft>
              <a:buSzPts val="1800"/>
              <a:buChar char="◦"/>
              <a:defRPr sz="1800"/>
            </a:lvl9pPr>
          </a:lstStyle>
          <a:p>
            <a:endParaRPr/>
          </a:p>
        </p:txBody>
      </p:sp>
      <p:sp>
        <p:nvSpPr>
          <p:cNvPr id="156" name="Google Shape;156;p6"/>
          <p:cNvSpPr txBox="1">
            <a:spLocks noGrp="1"/>
          </p:cNvSpPr>
          <p:nvPr>
            <p:ph type="body" idx="2"/>
          </p:nvPr>
        </p:nvSpPr>
        <p:spPr>
          <a:xfrm>
            <a:off x="5651044" y="1200150"/>
            <a:ext cx="2671500" cy="31203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1000"/>
              </a:spcBef>
              <a:spcAft>
                <a:spcPts val="0"/>
              </a:spcAft>
              <a:buSzPts val="1800"/>
              <a:buChar char="◦"/>
              <a:defRPr sz="1800"/>
            </a:lvl2pPr>
            <a:lvl3pPr marL="1371600" lvl="2" indent="-342900">
              <a:spcBef>
                <a:spcPts val="1000"/>
              </a:spcBef>
              <a:spcAft>
                <a:spcPts val="0"/>
              </a:spcAft>
              <a:buSzPts val="1800"/>
              <a:buChar char="◦"/>
              <a:defRPr sz="1800"/>
            </a:lvl3pPr>
            <a:lvl4pPr marL="1828800" lvl="3" indent="-342900">
              <a:spcBef>
                <a:spcPts val="1000"/>
              </a:spcBef>
              <a:spcAft>
                <a:spcPts val="0"/>
              </a:spcAft>
              <a:buSzPts val="1800"/>
              <a:buChar char="◦"/>
              <a:defRPr sz="1800"/>
            </a:lvl4pPr>
            <a:lvl5pPr marL="2286000" lvl="4" indent="-342900">
              <a:spcBef>
                <a:spcPts val="1000"/>
              </a:spcBef>
              <a:spcAft>
                <a:spcPts val="0"/>
              </a:spcAft>
              <a:buSzPts val="1800"/>
              <a:buChar char="◦"/>
              <a:defRPr sz="1800"/>
            </a:lvl5pPr>
            <a:lvl6pPr marL="2743200" lvl="5" indent="-342900">
              <a:spcBef>
                <a:spcPts val="1000"/>
              </a:spcBef>
              <a:spcAft>
                <a:spcPts val="0"/>
              </a:spcAft>
              <a:buSzPts val="1800"/>
              <a:buChar char="◦"/>
              <a:defRPr sz="1800"/>
            </a:lvl6pPr>
            <a:lvl7pPr marL="3200400" lvl="6" indent="-342900">
              <a:spcBef>
                <a:spcPts val="1000"/>
              </a:spcBef>
              <a:spcAft>
                <a:spcPts val="0"/>
              </a:spcAft>
              <a:buSzPts val="1800"/>
              <a:buChar char="◦"/>
              <a:defRPr sz="1800"/>
            </a:lvl7pPr>
            <a:lvl8pPr marL="3657600" lvl="7" indent="-342900">
              <a:spcBef>
                <a:spcPts val="1000"/>
              </a:spcBef>
              <a:spcAft>
                <a:spcPts val="0"/>
              </a:spcAft>
              <a:buSzPts val="1800"/>
              <a:buChar char="◦"/>
              <a:defRPr sz="1800"/>
            </a:lvl8pPr>
            <a:lvl9pPr marL="4114800" lvl="8" indent="-342900">
              <a:spcBef>
                <a:spcPts val="1000"/>
              </a:spcBef>
              <a:spcAft>
                <a:spcPts val="1000"/>
              </a:spcAft>
              <a:buSzPts val="1800"/>
              <a:buChar char="◦"/>
              <a:defRPr sz="1800"/>
            </a:lvl9pPr>
          </a:lstStyle>
          <a:p>
            <a:endParaRPr/>
          </a:p>
        </p:txBody>
      </p:sp>
      <p:sp>
        <p:nvSpPr>
          <p:cNvPr id="157" name="Google Shape;157;p6"/>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extLst>
      <p:ext uri="{BB962C8B-B14F-4D97-AF65-F5344CB8AC3E}">
        <p14:creationId xmlns:p14="http://schemas.microsoft.com/office/powerpoint/2010/main" val="31628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158"/>
        <p:cNvGrpSpPr/>
        <p:nvPr/>
      </p:nvGrpSpPr>
      <p:grpSpPr>
        <a:xfrm>
          <a:off x="0" y="0"/>
          <a:ext cx="0" cy="0"/>
          <a:chOff x="0" y="0"/>
          <a:chExt cx="0" cy="0"/>
        </a:xfrm>
      </p:grpSpPr>
      <p:sp>
        <p:nvSpPr>
          <p:cNvPr id="159" name="Google Shape;159;p7"/>
          <p:cNvSpPr/>
          <p:nvPr/>
        </p:nvSpPr>
        <p:spPr>
          <a:xfrm>
            <a:off x="407150" y="407075"/>
            <a:ext cx="8329800" cy="4329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7"/>
          <p:cNvSpPr/>
          <p:nvPr/>
        </p:nvSpPr>
        <p:spPr>
          <a:xfrm>
            <a:off x="-167025" y="559475"/>
            <a:ext cx="2630400" cy="2630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7"/>
          <p:cNvSpPr/>
          <p:nvPr/>
        </p:nvSpPr>
        <p:spPr>
          <a:xfrm>
            <a:off x="1812100" y="27140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7"/>
          <p:cNvSpPr/>
          <p:nvPr/>
        </p:nvSpPr>
        <p:spPr>
          <a:xfrm>
            <a:off x="1704597" y="-129655"/>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7"/>
          <p:cNvSpPr/>
          <p:nvPr/>
        </p:nvSpPr>
        <p:spPr>
          <a:xfrm>
            <a:off x="228600" y="2887250"/>
            <a:ext cx="605400" cy="605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7"/>
          <p:cNvSpPr/>
          <p:nvPr/>
        </p:nvSpPr>
        <p:spPr>
          <a:xfrm>
            <a:off x="1522903" y="3162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7"/>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7"/>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7"/>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7"/>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7"/>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7"/>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7"/>
          <p:cNvSpPr/>
          <p:nvPr/>
        </p:nvSpPr>
        <p:spPr>
          <a:xfrm>
            <a:off x="91939" y="288725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7"/>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3" name="Google Shape;173;p7"/>
          <p:cNvGrpSpPr/>
          <p:nvPr/>
        </p:nvGrpSpPr>
        <p:grpSpPr>
          <a:xfrm>
            <a:off x="8142375" y="4477573"/>
            <a:ext cx="508851" cy="478711"/>
            <a:chOff x="5972700" y="2330200"/>
            <a:chExt cx="411625" cy="387275"/>
          </a:xfrm>
        </p:grpSpPr>
        <p:sp>
          <p:nvSpPr>
            <p:cNvPr id="174" name="Google Shape;174;p7"/>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7"/>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6" name="Google Shape;176;p7"/>
          <p:cNvGrpSpPr/>
          <p:nvPr/>
        </p:nvGrpSpPr>
        <p:grpSpPr>
          <a:xfrm>
            <a:off x="2139871" y="482540"/>
            <a:ext cx="398658" cy="631920"/>
            <a:chOff x="6718575" y="2318625"/>
            <a:chExt cx="256950" cy="407375"/>
          </a:xfrm>
        </p:grpSpPr>
        <p:sp>
          <p:nvSpPr>
            <p:cNvPr id="177" name="Google Shape;177;p7"/>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7"/>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7"/>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7"/>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7"/>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7"/>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7"/>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7"/>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5" name="Google Shape;185;p7"/>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186" name="Google Shape;186;p7"/>
          <p:cNvSpPr txBox="1">
            <a:spLocks noGrp="1"/>
          </p:cNvSpPr>
          <p:nvPr>
            <p:ph type="body" idx="1"/>
          </p:nvPr>
        </p:nvSpPr>
        <p:spPr>
          <a:xfrm>
            <a:off x="2683000" y="1428750"/>
            <a:ext cx="1858800" cy="2739300"/>
          </a:xfrm>
          <a:prstGeom prst="rect">
            <a:avLst/>
          </a:prstGeom>
        </p:spPr>
        <p:txBody>
          <a:bodyPr spcFirstLastPara="1" wrap="square" lIns="91425" tIns="91425" rIns="91425" bIns="91425" anchor="t" anchorCtr="0">
            <a:noAutofit/>
          </a:bodyPr>
          <a:lstStyle>
            <a:lvl1pPr marL="457200" lvl="0" indent="-311150" rtl="0">
              <a:spcBef>
                <a:spcPts val="600"/>
              </a:spcBef>
              <a:spcAft>
                <a:spcPts val="0"/>
              </a:spcAft>
              <a:buSzPts val="1300"/>
              <a:buChar char="○"/>
              <a:defRPr sz="1300"/>
            </a:lvl1pPr>
            <a:lvl2pPr marL="914400" lvl="1" indent="-311150" rtl="0">
              <a:spcBef>
                <a:spcPts val="1000"/>
              </a:spcBef>
              <a:spcAft>
                <a:spcPts val="0"/>
              </a:spcAft>
              <a:buSzPts val="1300"/>
              <a:buChar char="◦"/>
              <a:defRPr sz="1300"/>
            </a:lvl2pPr>
            <a:lvl3pPr marL="1371600" lvl="2" indent="-311150" rtl="0">
              <a:spcBef>
                <a:spcPts val="1000"/>
              </a:spcBef>
              <a:spcAft>
                <a:spcPts val="0"/>
              </a:spcAft>
              <a:buSzPts val="1300"/>
              <a:buChar char="◦"/>
              <a:defRPr sz="1300"/>
            </a:lvl3pPr>
            <a:lvl4pPr marL="1828800" lvl="3" indent="-311150" rtl="0">
              <a:spcBef>
                <a:spcPts val="1000"/>
              </a:spcBef>
              <a:spcAft>
                <a:spcPts val="0"/>
              </a:spcAft>
              <a:buSzPts val="1300"/>
              <a:buChar char="◦"/>
              <a:defRPr sz="1300"/>
            </a:lvl4pPr>
            <a:lvl5pPr marL="2286000" lvl="4" indent="-311150" rtl="0">
              <a:spcBef>
                <a:spcPts val="1000"/>
              </a:spcBef>
              <a:spcAft>
                <a:spcPts val="0"/>
              </a:spcAft>
              <a:buSzPts val="1300"/>
              <a:buChar char="◦"/>
              <a:defRPr sz="1300"/>
            </a:lvl5pPr>
            <a:lvl6pPr marL="2743200" lvl="5" indent="-311150" rtl="0">
              <a:spcBef>
                <a:spcPts val="1000"/>
              </a:spcBef>
              <a:spcAft>
                <a:spcPts val="0"/>
              </a:spcAft>
              <a:buSzPts val="1300"/>
              <a:buChar char="◦"/>
              <a:defRPr sz="1300"/>
            </a:lvl6pPr>
            <a:lvl7pPr marL="3200400" lvl="6" indent="-311150" rtl="0">
              <a:spcBef>
                <a:spcPts val="1000"/>
              </a:spcBef>
              <a:spcAft>
                <a:spcPts val="0"/>
              </a:spcAft>
              <a:buSzPts val="1300"/>
              <a:buChar char="◦"/>
              <a:defRPr sz="1300"/>
            </a:lvl7pPr>
            <a:lvl8pPr marL="3657600" lvl="7" indent="-311150" rtl="0">
              <a:spcBef>
                <a:spcPts val="1000"/>
              </a:spcBef>
              <a:spcAft>
                <a:spcPts val="0"/>
              </a:spcAft>
              <a:buSzPts val="1300"/>
              <a:buChar char="◦"/>
              <a:defRPr sz="1300"/>
            </a:lvl8pPr>
            <a:lvl9pPr marL="4114800" lvl="8" indent="-311150" rtl="0">
              <a:spcBef>
                <a:spcPts val="1000"/>
              </a:spcBef>
              <a:spcAft>
                <a:spcPts val="1000"/>
              </a:spcAft>
              <a:buSzPts val="1300"/>
              <a:buChar char="◦"/>
              <a:defRPr sz="1300"/>
            </a:lvl9pPr>
          </a:lstStyle>
          <a:p>
            <a:endParaRPr/>
          </a:p>
        </p:txBody>
      </p:sp>
      <p:sp>
        <p:nvSpPr>
          <p:cNvPr id="187" name="Google Shape;187;p7"/>
          <p:cNvSpPr txBox="1">
            <a:spLocks noGrp="1"/>
          </p:cNvSpPr>
          <p:nvPr>
            <p:ph type="body" idx="2"/>
          </p:nvPr>
        </p:nvSpPr>
        <p:spPr>
          <a:xfrm>
            <a:off x="4637114" y="1428750"/>
            <a:ext cx="1858800" cy="2739300"/>
          </a:xfrm>
          <a:prstGeom prst="rect">
            <a:avLst/>
          </a:prstGeom>
        </p:spPr>
        <p:txBody>
          <a:bodyPr spcFirstLastPara="1" wrap="square" lIns="91425" tIns="91425" rIns="91425" bIns="91425" anchor="t" anchorCtr="0">
            <a:noAutofit/>
          </a:bodyPr>
          <a:lstStyle>
            <a:lvl1pPr marL="457200" lvl="0" indent="-311150" rtl="0">
              <a:spcBef>
                <a:spcPts val="600"/>
              </a:spcBef>
              <a:spcAft>
                <a:spcPts val="0"/>
              </a:spcAft>
              <a:buSzPts val="1300"/>
              <a:buChar char="○"/>
              <a:defRPr sz="1300"/>
            </a:lvl1pPr>
            <a:lvl2pPr marL="914400" lvl="1" indent="-311150" rtl="0">
              <a:spcBef>
                <a:spcPts val="1000"/>
              </a:spcBef>
              <a:spcAft>
                <a:spcPts val="0"/>
              </a:spcAft>
              <a:buSzPts val="1300"/>
              <a:buChar char="◦"/>
              <a:defRPr sz="1300"/>
            </a:lvl2pPr>
            <a:lvl3pPr marL="1371600" lvl="2" indent="-311150" rtl="0">
              <a:spcBef>
                <a:spcPts val="1000"/>
              </a:spcBef>
              <a:spcAft>
                <a:spcPts val="0"/>
              </a:spcAft>
              <a:buSzPts val="1300"/>
              <a:buChar char="◦"/>
              <a:defRPr sz="1300"/>
            </a:lvl3pPr>
            <a:lvl4pPr marL="1828800" lvl="3" indent="-311150" rtl="0">
              <a:spcBef>
                <a:spcPts val="1000"/>
              </a:spcBef>
              <a:spcAft>
                <a:spcPts val="0"/>
              </a:spcAft>
              <a:buSzPts val="1300"/>
              <a:buChar char="◦"/>
              <a:defRPr sz="1300"/>
            </a:lvl4pPr>
            <a:lvl5pPr marL="2286000" lvl="4" indent="-311150" rtl="0">
              <a:spcBef>
                <a:spcPts val="1000"/>
              </a:spcBef>
              <a:spcAft>
                <a:spcPts val="0"/>
              </a:spcAft>
              <a:buSzPts val="1300"/>
              <a:buChar char="◦"/>
              <a:defRPr sz="1300"/>
            </a:lvl5pPr>
            <a:lvl6pPr marL="2743200" lvl="5" indent="-311150" rtl="0">
              <a:spcBef>
                <a:spcPts val="1000"/>
              </a:spcBef>
              <a:spcAft>
                <a:spcPts val="0"/>
              </a:spcAft>
              <a:buSzPts val="1300"/>
              <a:buChar char="◦"/>
              <a:defRPr sz="1300"/>
            </a:lvl6pPr>
            <a:lvl7pPr marL="3200400" lvl="6" indent="-311150" rtl="0">
              <a:spcBef>
                <a:spcPts val="1000"/>
              </a:spcBef>
              <a:spcAft>
                <a:spcPts val="0"/>
              </a:spcAft>
              <a:buSzPts val="1300"/>
              <a:buChar char="◦"/>
              <a:defRPr sz="1300"/>
            </a:lvl7pPr>
            <a:lvl8pPr marL="3657600" lvl="7" indent="-311150" rtl="0">
              <a:spcBef>
                <a:spcPts val="1000"/>
              </a:spcBef>
              <a:spcAft>
                <a:spcPts val="0"/>
              </a:spcAft>
              <a:buSzPts val="1300"/>
              <a:buChar char="◦"/>
              <a:defRPr sz="1300"/>
            </a:lvl8pPr>
            <a:lvl9pPr marL="4114800" lvl="8" indent="-311150" rtl="0">
              <a:spcBef>
                <a:spcPts val="1000"/>
              </a:spcBef>
              <a:spcAft>
                <a:spcPts val="1000"/>
              </a:spcAft>
              <a:buSzPts val="1300"/>
              <a:buChar char="◦"/>
              <a:defRPr sz="1300"/>
            </a:lvl9pPr>
          </a:lstStyle>
          <a:p>
            <a:endParaRPr/>
          </a:p>
        </p:txBody>
      </p:sp>
      <p:sp>
        <p:nvSpPr>
          <p:cNvPr id="188" name="Google Shape;188;p7"/>
          <p:cNvSpPr txBox="1">
            <a:spLocks noGrp="1"/>
          </p:cNvSpPr>
          <p:nvPr>
            <p:ph type="body" idx="3"/>
          </p:nvPr>
        </p:nvSpPr>
        <p:spPr>
          <a:xfrm>
            <a:off x="6591228" y="1428750"/>
            <a:ext cx="1858800" cy="2739300"/>
          </a:xfrm>
          <a:prstGeom prst="rect">
            <a:avLst/>
          </a:prstGeom>
        </p:spPr>
        <p:txBody>
          <a:bodyPr spcFirstLastPara="1" wrap="square" lIns="91425" tIns="91425" rIns="91425" bIns="91425" anchor="t" anchorCtr="0">
            <a:noAutofit/>
          </a:bodyPr>
          <a:lstStyle>
            <a:lvl1pPr marL="457200" lvl="0" indent="-311150" rtl="0">
              <a:spcBef>
                <a:spcPts val="600"/>
              </a:spcBef>
              <a:spcAft>
                <a:spcPts val="0"/>
              </a:spcAft>
              <a:buSzPts val="1300"/>
              <a:buChar char="○"/>
              <a:defRPr sz="1300"/>
            </a:lvl1pPr>
            <a:lvl2pPr marL="914400" lvl="1" indent="-311150" rtl="0">
              <a:spcBef>
                <a:spcPts val="1000"/>
              </a:spcBef>
              <a:spcAft>
                <a:spcPts val="0"/>
              </a:spcAft>
              <a:buSzPts val="1300"/>
              <a:buChar char="◦"/>
              <a:defRPr sz="1300"/>
            </a:lvl2pPr>
            <a:lvl3pPr marL="1371600" lvl="2" indent="-311150" rtl="0">
              <a:spcBef>
                <a:spcPts val="1000"/>
              </a:spcBef>
              <a:spcAft>
                <a:spcPts val="0"/>
              </a:spcAft>
              <a:buSzPts val="1300"/>
              <a:buChar char="◦"/>
              <a:defRPr sz="1300"/>
            </a:lvl3pPr>
            <a:lvl4pPr marL="1828800" lvl="3" indent="-311150" rtl="0">
              <a:spcBef>
                <a:spcPts val="1000"/>
              </a:spcBef>
              <a:spcAft>
                <a:spcPts val="0"/>
              </a:spcAft>
              <a:buSzPts val="1300"/>
              <a:buChar char="◦"/>
              <a:defRPr sz="1300"/>
            </a:lvl4pPr>
            <a:lvl5pPr marL="2286000" lvl="4" indent="-311150" rtl="0">
              <a:spcBef>
                <a:spcPts val="1000"/>
              </a:spcBef>
              <a:spcAft>
                <a:spcPts val="0"/>
              </a:spcAft>
              <a:buSzPts val="1300"/>
              <a:buChar char="◦"/>
              <a:defRPr sz="1300"/>
            </a:lvl5pPr>
            <a:lvl6pPr marL="2743200" lvl="5" indent="-311150" rtl="0">
              <a:spcBef>
                <a:spcPts val="1000"/>
              </a:spcBef>
              <a:spcAft>
                <a:spcPts val="0"/>
              </a:spcAft>
              <a:buSzPts val="1300"/>
              <a:buChar char="◦"/>
              <a:defRPr sz="1300"/>
            </a:lvl6pPr>
            <a:lvl7pPr marL="3200400" lvl="6" indent="-311150" rtl="0">
              <a:spcBef>
                <a:spcPts val="1000"/>
              </a:spcBef>
              <a:spcAft>
                <a:spcPts val="0"/>
              </a:spcAft>
              <a:buSzPts val="1300"/>
              <a:buChar char="◦"/>
              <a:defRPr sz="1300"/>
            </a:lvl7pPr>
            <a:lvl8pPr marL="3657600" lvl="7" indent="-311150" rtl="0">
              <a:spcBef>
                <a:spcPts val="1000"/>
              </a:spcBef>
              <a:spcAft>
                <a:spcPts val="0"/>
              </a:spcAft>
              <a:buSzPts val="1300"/>
              <a:buChar char="◦"/>
              <a:defRPr sz="1300"/>
            </a:lvl8pPr>
            <a:lvl9pPr marL="4114800" lvl="8" indent="-311150" rtl="0">
              <a:spcBef>
                <a:spcPts val="1000"/>
              </a:spcBef>
              <a:spcAft>
                <a:spcPts val="1000"/>
              </a:spcAft>
              <a:buSzPts val="1300"/>
              <a:buChar char="◦"/>
              <a:defRPr sz="1300"/>
            </a:lvl9pPr>
          </a:lstStyle>
          <a:p>
            <a:endParaRPr/>
          </a:p>
        </p:txBody>
      </p:sp>
      <p:sp>
        <p:nvSpPr>
          <p:cNvPr id="189" name="Google Shape;189;p7"/>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extLst>
      <p:ext uri="{BB962C8B-B14F-4D97-AF65-F5344CB8AC3E}">
        <p14:creationId xmlns:p14="http://schemas.microsoft.com/office/powerpoint/2010/main" val="4057969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90"/>
        <p:cNvGrpSpPr/>
        <p:nvPr/>
      </p:nvGrpSpPr>
      <p:grpSpPr>
        <a:xfrm>
          <a:off x="0" y="0"/>
          <a:ext cx="0" cy="0"/>
          <a:chOff x="0" y="0"/>
          <a:chExt cx="0" cy="0"/>
        </a:xfrm>
      </p:grpSpPr>
      <p:sp>
        <p:nvSpPr>
          <p:cNvPr id="191" name="Google Shape;191;p8"/>
          <p:cNvSpPr/>
          <p:nvPr/>
        </p:nvSpPr>
        <p:spPr>
          <a:xfrm>
            <a:off x="407150" y="407075"/>
            <a:ext cx="8329800" cy="4329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8"/>
          <p:cNvSpPr/>
          <p:nvPr/>
        </p:nvSpPr>
        <p:spPr>
          <a:xfrm>
            <a:off x="-167025" y="559475"/>
            <a:ext cx="2630400" cy="2630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8"/>
          <p:cNvSpPr/>
          <p:nvPr/>
        </p:nvSpPr>
        <p:spPr>
          <a:xfrm>
            <a:off x="1812100" y="27140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8"/>
          <p:cNvSpPr/>
          <p:nvPr/>
        </p:nvSpPr>
        <p:spPr>
          <a:xfrm>
            <a:off x="1704597" y="-129655"/>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8"/>
          <p:cNvSpPr/>
          <p:nvPr/>
        </p:nvSpPr>
        <p:spPr>
          <a:xfrm>
            <a:off x="228600" y="2887250"/>
            <a:ext cx="605400" cy="605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8"/>
          <p:cNvSpPr/>
          <p:nvPr/>
        </p:nvSpPr>
        <p:spPr>
          <a:xfrm>
            <a:off x="1522903" y="3162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8"/>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8"/>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8"/>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8"/>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8"/>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8"/>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8"/>
          <p:cNvSpPr/>
          <p:nvPr/>
        </p:nvSpPr>
        <p:spPr>
          <a:xfrm>
            <a:off x="91939" y="288725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8"/>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5" name="Google Shape;205;p8"/>
          <p:cNvGrpSpPr/>
          <p:nvPr/>
        </p:nvGrpSpPr>
        <p:grpSpPr>
          <a:xfrm>
            <a:off x="8142375" y="4477573"/>
            <a:ext cx="508851" cy="478711"/>
            <a:chOff x="5972700" y="2330200"/>
            <a:chExt cx="411625" cy="387275"/>
          </a:xfrm>
        </p:grpSpPr>
        <p:sp>
          <p:nvSpPr>
            <p:cNvPr id="206" name="Google Shape;206;p8"/>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8"/>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8"/>
          <p:cNvGrpSpPr/>
          <p:nvPr/>
        </p:nvGrpSpPr>
        <p:grpSpPr>
          <a:xfrm>
            <a:off x="2139871" y="482540"/>
            <a:ext cx="398658" cy="631920"/>
            <a:chOff x="6718575" y="2318625"/>
            <a:chExt cx="256950" cy="407375"/>
          </a:xfrm>
        </p:grpSpPr>
        <p:sp>
          <p:nvSpPr>
            <p:cNvPr id="209" name="Google Shape;209;p8"/>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8"/>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8"/>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8"/>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8"/>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8"/>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8"/>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8"/>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7" name="Google Shape;217;p8"/>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218" name="Google Shape;218;p8"/>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extLst>
      <p:ext uri="{BB962C8B-B14F-4D97-AF65-F5344CB8AC3E}">
        <p14:creationId xmlns:p14="http://schemas.microsoft.com/office/powerpoint/2010/main" val="362273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219"/>
        <p:cNvGrpSpPr/>
        <p:nvPr/>
      </p:nvGrpSpPr>
      <p:grpSpPr>
        <a:xfrm>
          <a:off x="0" y="0"/>
          <a:ext cx="0" cy="0"/>
          <a:chOff x="0" y="0"/>
          <a:chExt cx="0" cy="0"/>
        </a:xfrm>
      </p:grpSpPr>
      <p:sp>
        <p:nvSpPr>
          <p:cNvPr id="220" name="Google Shape;220;p9"/>
          <p:cNvSpPr/>
          <p:nvPr/>
        </p:nvSpPr>
        <p:spPr>
          <a:xfrm>
            <a:off x="407150" y="407075"/>
            <a:ext cx="8329800" cy="4329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9"/>
          <p:cNvSpPr/>
          <p:nvPr/>
        </p:nvSpPr>
        <p:spPr>
          <a:xfrm>
            <a:off x="794200" y="78224"/>
            <a:ext cx="141600" cy="1416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9"/>
          <p:cNvSpPr/>
          <p:nvPr/>
        </p:nvSpPr>
        <p:spPr>
          <a:xfrm>
            <a:off x="-140400" y="150205"/>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9"/>
          <p:cNvSpPr/>
          <p:nvPr/>
        </p:nvSpPr>
        <p:spPr>
          <a:xfrm>
            <a:off x="8079301" y="377626"/>
            <a:ext cx="879300" cy="8793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9"/>
          <p:cNvSpPr/>
          <p:nvPr/>
        </p:nvSpPr>
        <p:spPr>
          <a:xfrm>
            <a:off x="696550" y="917625"/>
            <a:ext cx="336900" cy="3369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9"/>
          <p:cNvSpPr/>
          <p:nvPr/>
        </p:nvSpPr>
        <p:spPr>
          <a:xfrm>
            <a:off x="8924303" y="119381"/>
            <a:ext cx="292800" cy="2928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9"/>
          <p:cNvSpPr/>
          <p:nvPr/>
        </p:nvSpPr>
        <p:spPr>
          <a:xfrm>
            <a:off x="7724347" y="767108"/>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9"/>
          <p:cNvSpPr/>
          <p:nvPr/>
        </p:nvSpPr>
        <p:spPr>
          <a:xfrm>
            <a:off x="8923937" y="451941"/>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9"/>
          <p:cNvSpPr/>
          <p:nvPr/>
        </p:nvSpPr>
        <p:spPr>
          <a:xfrm>
            <a:off x="528659" y="-124724"/>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9"/>
          <p:cNvSpPr/>
          <p:nvPr/>
        </p:nvSpPr>
        <p:spPr>
          <a:xfrm>
            <a:off x="8327788" y="626113"/>
            <a:ext cx="382244" cy="382244"/>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0" name="Google Shape;230;p9"/>
          <p:cNvGrpSpPr/>
          <p:nvPr/>
        </p:nvGrpSpPr>
        <p:grpSpPr>
          <a:xfrm>
            <a:off x="154025" y="438904"/>
            <a:ext cx="508851" cy="478711"/>
            <a:chOff x="5972700" y="2330200"/>
            <a:chExt cx="411625" cy="387275"/>
          </a:xfrm>
        </p:grpSpPr>
        <p:sp>
          <p:nvSpPr>
            <p:cNvPr id="231" name="Google Shape;231;p9"/>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9"/>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3" name="Google Shape;233;p9"/>
          <p:cNvSpPr txBox="1">
            <a:spLocks noGrp="1"/>
          </p:cNvSpPr>
          <p:nvPr>
            <p:ph type="body" idx="1"/>
          </p:nvPr>
        </p:nvSpPr>
        <p:spPr>
          <a:xfrm>
            <a:off x="457200" y="4177709"/>
            <a:ext cx="8229600" cy="519600"/>
          </a:xfrm>
          <a:prstGeom prst="rect">
            <a:avLst/>
          </a:prstGeom>
        </p:spPr>
        <p:txBody>
          <a:bodyPr spcFirstLastPara="1" wrap="square" lIns="91425" tIns="91425" rIns="91425" bIns="91425" anchor="t" anchorCtr="0">
            <a:noAutofit/>
          </a:bodyPr>
          <a:lstStyle>
            <a:lvl1pPr marL="457200" lvl="0" indent="-228600" algn="ctr">
              <a:spcBef>
                <a:spcPts val="360"/>
              </a:spcBef>
              <a:spcAft>
                <a:spcPts val="1000"/>
              </a:spcAft>
              <a:buSzPts val="1400"/>
              <a:buNone/>
              <a:defRPr sz="1400"/>
            </a:lvl1pPr>
          </a:lstStyle>
          <a:p>
            <a:endParaRPr/>
          </a:p>
        </p:txBody>
      </p:sp>
      <p:sp>
        <p:nvSpPr>
          <p:cNvPr id="234" name="Google Shape;234;p9"/>
          <p:cNvSpPr/>
          <p:nvPr/>
        </p:nvSpPr>
        <p:spPr>
          <a:xfrm>
            <a:off x="7720375" y="103875"/>
            <a:ext cx="626400" cy="6264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5" name="Google Shape;235;p9"/>
          <p:cNvGrpSpPr/>
          <p:nvPr/>
        </p:nvGrpSpPr>
        <p:grpSpPr>
          <a:xfrm>
            <a:off x="7915421" y="229147"/>
            <a:ext cx="236882" cy="375437"/>
            <a:chOff x="6718575" y="2318625"/>
            <a:chExt cx="256950" cy="407375"/>
          </a:xfrm>
        </p:grpSpPr>
        <p:sp>
          <p:nvSpPr>
            <p:cNvPr id="236" name="Google Shape;236;p9"/>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9"/>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9"/>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9"/>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9"/>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9"/>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9"/>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9"/>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4" name="Google Shape;244;p9"/>
          <p:cNvSpPr txBox="1">
            <a:spLocks noGrp="1"/>
          </p:cNvSpPr>
          <p:nvPr>
            <p:ph type="sldNum" idx="12"/>
          </p:nvPr>
        </p:nvSpPr>
        <p:spPr>
          <a:xfrm>
            <a:off x="8117984" y="430368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extLst>
      <p:ext uri="{BB962C8B-B14F-4D97-AF65-F5344CB8AC3E}">
        <p14:creationId xmlns:p14="http://schemas.microsoft.com/office/powerpoint/2010/main" val="231029716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2901875" y="1033400"/>
            <a:ext cx="5292300" cy="3267300"/>
          </a:xfrm>
          <a:prstGeom prst="rect">
            <a:avLst/>
          </a:prstGeom>
          <a:noFill/>
          <a:ln>
            <a:noFill/>
          </a:ln>
        </p:spPr>
        <p:txBody>
          <a:bodyPr spcFirstLastPara="1" wrap="square" lIns="91425" tIns="91425" rIns="91425" bIns="91425" anchor="t" anchorCtr="0">
            <a:noAutofit/>
          </a:bodyPr>
          <a:lstStyle>
            <a:lvl1pPr marL="457200" lvl="0" indent="-355600">
              <a:spcBef>
                <a:spcPts val="600"/>
              </a:spcBef>
              <a:spcAft>
                <a:spcPts val="0"/>
              </a:spcAft>
              <a:buClr>
                <a:schemeClr val="dk2"/>
              </a:buClr>
              <a:buSzPts val="2000"/>
              <a:buFont typeface="Lato Light"/>
              <a:buChar char="○"/>
              <a:defRPr sz="2000">
                <a:solidFill>
                  <a:schemeClr val="dk1"/>
                </a:solidFill>
                <a:latin typeface="Lato Light"/>
                <a:ea typeface="Lato Light"/>
                <a:cs typeface="Lato Light"/>
                <a:sym typeface="Lato Light"/>
              </a:defRPr>
            </a:lvl1pPr>
            <a:lvl2pPr marL="914400" lvl="1" indent="-355600">
              <a:spcBef>
                <a:spcPts val="1000"/>
              </a:spcBef>
              <a:spcAft>
                <a:spcPts val="0"/>
              </a:spcAft>
              <a:buClr>
                <a:schemeClr val="dk2"/>
              </a:buClr>
              <a:buSzPts val="2000"/>
              <a:buFont typeface="Lato Light"/>
              <a:buChar char="◦"/>
              <a:defRPr sz="2000">
                <a:solidFill>
                  <a:schemeClr val="dk1"/>
                </a:solidFill>
                <a:latin typeface="Lato Light"/>
                <a:ea typeface="Lato Light"/>
                <a:cs typeface="Lato Light"/>
                <a:sym typeface="Lato Light"/>
              </a:defRPr>
            </a:lvl2pPr>
            <a:lvl3pPr marL="1371600" lvl="2" indent="-355600">
              <a:spcBef>
                <a:spcPts val="1000"/>
              </a:spcBef>
              <a:spcAft>
                <a:spcPts val="0"/>
              </a:spcAft>
              <a:buClr>
                <a:schemeClr val="dk2"/>
              </a:buClr>
              <a:buSzPts val="2000"/>
              <a:buFont typeface="Lato Light"/>
              <a:buChar char="◦"/>
              <a:defRPr sz="2000">
                <a:solidFill>
                  <a:schemeClr val="dk1"/>
                </a:solidFill>
                <a:latin typeface="Lato Light"/>
                <a:ea typeface="Lato Light"/>
                <a:cs typeface="Lato Light"/>
                <a:sym typeface="Lato Light"/>
              </a:defRPr>
            </a:lvl3pPr>
            <a:lvl4pPr marL="1828800" lvl="3" indent="-355600">
              <a:spcBef>
                <a:spcPts val="1000"/>
              </a:spcBef>
              <a:spcAft>
                <a:spcPts val="0"/>
              </a:spcAft>
              <a:buClr>
                <a:schemeClr val="dk1"/>
              </a:buClr>
              <a:buSzPts val="2000"/>
              <a:buFont typeface="Lato Light"/>
              <a:buChar char="◦"/>
              <a:defRPr sz="2000">
                <a:solidFill>
                  <a:schemeClr val="dk1"/>
                </a:solidFill>
                <a:latin typeface="Lato Light"/>
                <a:ea typeface="Lato Light"/>
                <a:cs typeface="Lato Light"/>
                <a:sym typeface="Lato Light"/>
              </a:defRPr>
            </a:lvl4pPr>
            <a:lvl5pPr marL="2286000" lvl="4" indent="-355600">
              <a:spcBef>
                <a:spcPts val="1000"/>
              </a:spcBef>
              <a:spcAft>
                <a:spcPts val="0"/>
              </a:spcAft>
              <a:buClr>
                <a:schemeClr val="dk1"/>
              </a:buClr>
              <a:buSzPts val="2000"/>
              <a:buFont typeface="Lato Light"/>
              <a:buChar char="◦"/>
              <a:defRPr sz="2000">
                <a:solidFill>
                  <a:schemeClr val="dk1"/>
                </a:solidFill>
                <a:latin typeface="Lato Light"/>
                <a:ea typeface="Lato Light"/>
                <a:cs typeface="Lato Light"/>
                <a:sym typeface="Lato Light"/>
              </a:defRPr>
            </a:lvl5pPr>
            <a:lvl6pPr marL="2743200" lvl="5" indent="-355600">
              <a:spcBef>
                <a:spcPts val="1000"/>
              </a:spcBef>
              <a:spcAft>
                <a:spcPts val="0"/>
              </a:spcAft>
              <a:buClr>
                <a:schemeClr val="dk1"/>
              </a:buClr>
              <a:buSzPts val="2000"/>
              <a:buFont typeface="Lato Light"/>
              <a:buChar char="◦"/>
              <a:defRPr sz="2000">
                <a:solidFill>
                  <a:schemeClr val="dk1"/>
                </a:solidFill>
                <a:latin typeface="Lato Light"/>
                <a:ea typeface="Lato Light"/>
                <a:cs typeface="Lato Light"/>
                <a:sym typeface="Lato Light"/>
              </a:defRPr>
            </a:lvl6pPr>
            <a:lvl7pPr marL="3200400" lvl="6" indent="-355600">
              <a:spcBef>
                <a:spcPts val="1000"/>
              </a:spcBef>
              <a:spcAft>
                <a:spcPts val="0"/>
              </a:spcAft>
              <a:buClr>
                <a:schemeClr val="dk1"/>
              </a:buClr>
              <a:buSzPts val="2000"/>
              <a:buFont typeface="Lato Light"/>
              <a:buChar char="◦"/>
              <a:defRPr sz="2000">
                <a:solidFill>
                  <a:schemeClr val="dk1"/>
                </a:solidFill>
                <a:latin typeface="Lato Light"/>
                <a:ea typeface="Lato Light"/>
                <a:cs typeface="Lato Light"/>
                <a:sym typeface="Lato Light"/>
              </a:defRPr>
            </a:lvl7pPr>
            <a:lvl8pPr marL="3657600" lvl="7" indent="-355600">
              <a:spcBef>
                <a:spcPts val="1000"/>
              </a:spcBef>
              <a:spcAft>
                <a:spcPts val="0"/>
              </a:spcAft>
              <a:buClr>
                <a:schemeClr val="dk1"/>
              </a:buClr>
              <a:buSzPts val="2000"/>
              <a:buFont typeface="Lato Light"/>
              <a:buChar char="◦"/>
              <a:defRPr sz="2000">
                <a:solidFill>
                  <a:schemeClr val="dk1"/>
                </a:solidFill>
                <a:latin typeface="Lato Light"/>
                <a:ea typeface="Lato Light"/>
                <a:cs typeface="Lato Light"/>
                <a:sym typeface="Lato Light"/>
              </a:defRPr>
            </a:lvl8pPr>
            <a:lvl9pPr marL="4114800" lvl="8" indent="-355600">
              <a:spcBef>
                <a:spcPts val="1000"/>
              </a:spcBef>
              <a:spcAft>
                <a:spcPts val="1000"/>
              </a:spcAft>
              <a:buClr>
                <a:schemeClr val="dk1"/>
              </a:buClr>
              <a:buSzPts val="2000"/>
              <a:buFont typeface="Lato Light"/>
              <a:buChar char="◦"/>
              <a:defRPr sz="2000">
                <a:solidFill>
                  <a:schemeClr val="dk1"/>
                </a:solidFill>
                <a:latin typeface="Lato Light"/>
                <a:ea typeface="Lato Light"/>
                <a:cs typeface="Lato Light"/>
                <a:sym typeface="Lato Light"/>
              </a:defRPr>
            </a:lvl9pPr>
          </a:lstStyle>
          <a:p>
            <a:endParaRPr/>
          </a:p>
        </p:txBody>
      </p:sp>
      <p:sp>
        <p:nvSpPr>
          <p:cNvPr id="7" name="Google Shape;7;p1"/>
          <p:cNvSpPr txBox="1">
            <a:spLocks noGrp="1"/>
          </p:cNvSpPr>
          <p:nvPr>
            <p:ph type="title"/>
          </p:nvPr>
        </p:nvSpPr>
        <p:spPr>
          <a:xfrm>
            <a:off x="144075" y="559475"/>
            <a:ext cx="2142000" cy="26304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1pPr>
            <a:lvl2pPr lvl="1">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2pPr>
            <a:lvl3pPr lvl="2">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3pPr>
            <a:lvl4pPr lvl="3">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4pPr>
            <a:lvl5pPr lvl="4">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5pPr>
            <a:lvl6pPr lvl="5">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6pPr>
            <a:lvl7pPr lvl="6">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7pPr>
            <a:lvl8pPr lvl="7">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8pPr>
            <a:lvl9pPr lvl="8">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9pPr>
          </a:lstStyle>
          <a:p>
            <a:endParaRPr/>
          </a:p>
        </p:txBody>
      </p:sp>
      <p:sp>
        <p:nvSpPr>
          <p:cNvPr id="8" name="Google Shape;8;p1"/>
          <p:cNvSpPr txBox="1">
            <a:spLocks noGrp="1"/>
          </p:cNvSpPr>
          <p:nvPr>
            <p:ph type="sldNum" idx="12"/>
          </p:nvPr>
        </p:nvSpPr>
        <p:spPr>
          <a:xfrm>
            <a:off x="8117984" y="418063"/>
            <a:ext cx="548700" cy="393600"/>
          </a:xfrm>
          <a:prstGeom prst="rect">
            <a:avLst/>
          </a:prstGeom>
          <a:noFill/>
          <a:ln>
            <a:noFill/>
          </a:ln>
        </p:spPr>
        <p:txBody>
          <a:bodyPr spcFirstLastPara="1" wrap="square" lIns="91425" tIns="91425" rIns="91425" bIns="91425" anchor="ctr" anchorCtr="0">
            <a:noAutofit/>
          </a:bodyPr>
          <a:lstStyle>
            <a:lvl1pPr lvl="0" algn="r">
              <a:buNone/>
              <a:defRPr sz="1200">
                <a:solidFill>
                  <a:schemeClr val="dk2"/>
                </a:solidFill>
                <a:latin typeface="Lato Light"/>
                <a:ea typeface="Lato Light"/>
                <a:cs typeface="Lato Light"/>
                <a:sym typeface="Lato Light"/>
              </a:defRPr>
            </a:lvl1pPr>
            <a:lvl2pPr lvl="1" algn="r">
              <a:buNone/>
              <a:defRPr sz="1200">
                <a:solidFill>
                  <a:schemeClr val="dk2"/>
                </a:solidFill>
                <a:latin typeface="Lato Light"/>
                <a:ea typeface="Lato Light"/>
                <a:cs typeface="Lato Light"/>
                <a:sym typeface="Lato Light"/>
              </a:defRPr>
            </a:lvl2pPr>
            <a:lvl3pPr lvl="2" algn="r">
              <a:buNone/>
              <a:defRPr sz="1200">
                <a:solidFill>
                  <a:schemeClr val="dk2"/>
                </a:solidFill>
                <a:latin typeface="Lato Light"/>
                <a:ea typeface="Lato Light"/>
                <a:cs typeface="Lato Light"/>
                <a:sym typeface="Lato Light"/>
              </a:defRPr>
            </a:lvl3pPr>
            <a:lvl4pPr lvl="3" algn="r">
              <a:buNone/>
              <a:defRPr sz="1200">
                <a:solidFill>
                  <a:schemeClr val="dk2"/>
                </a:solidFill>
                <a:latin typeface="Lato Light"/>
                <a:ea typeface="Lato Light"/>
                <a:cs typeface="Lato Light"/>
                <a:sym typeface="Lato Light"/>
              </a:defRPr>
            </a:lvl4pPr>
            <a:lvl5pPr lvl="4" algn="r">
              <a:buNone/>
              <a:defRPr sz="1200">
                <a:solidFill>
                  <a:schemeClr val="dk2"/>
                </a:solidFill>
                <a:latin typeface="Lato Light"/>
                <a:ea typeface="Lato Light"/>
                <a:cs typeface="Lato Light"/>
                <a:sym typeface="Lato Light"/>
              </a:defRPr>
            </a:lvl5pPr>
            <a:lvl6pPr lvl="5" algn="r">
              <a:buNone/>
              <a:defRPr sz="1200">
                <a:solidFill>
                  <a:schemeClr val="dk2"/>
                </a:solidFill>
                <a:latin typeface="Lato Light"/>
                <a:ea typeface="Lato Light"/>
                <a:cs typeface="Lato Light"/>
                <a:sym typeface="Lato Light"/>
              </a:defRPr>
            </a:lvl6pPr>
            <a:lvl7pPr lvl="6" algn="r">
              <a:buNone/>
              <a:defRPr sz="1200">
                <a:solidFill>
                  <a:schemeClr val="dk2"/>
                </a:solidFill>
                <a:latin typeface="Lato Light"/>
                <a:ea typeface="Lato Light"/>
                <a:cs typeface="Lato Light"/>
                <a:sym typeface="Lato Light"/>
              </a:defRPr>
            </a:lvl7pPr>
            <a:lvl8pPr lvl="7" algn="r">
              <a:buNone/>
              <a:defRPr sz="1200">
                <a:solidFill>
                  <a:schemeClr val="dk2"/>
                </a:solidFill>
                <a:latin typeface="Lato Light"/>
                <a:ea typeface="Lato Light"/>
                <a:cs typeface="Lato Light"/>
                <a:sym typeface="Lato Light"/>
              </a:defRPr>
            </a:lvl8pPr>
            <a:lvl9pPr lvl="8" algn="r">
              <a:buNone/>
              <a:defRPr sz="1200">
                <a:solidFill>
                  <a:schemeClr val="dk2"/>
                </a:solidFill>
                <a:latin typeface="Lato Light"/>
                <a:ea typeface="Lato Light"/>
                <a:cs typeface="Lato Light"/>
                <a:sym typeface="Lato Light"/>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62" r:id="rId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2901875" y="1033400"/>
            <a:ext cx="5292300" cy="3267300"/>
          </a:xfrm>
          <a:prstGeom prst="rect">
            <a:avLst/>
          </a:prstGeom>
          <a:noFill/>
          <a:ln>
            <a:noFill/>
          </a:ln>
        </p:spPr>
        <p:txBody>
          <a:bodyPr spcFirstLastPara="1" wrap="square" lIns="91425" tIns="91425" rIns="91425" bIns="91425" anchor="t" anchorCtr="0">
            <a:noAutofit/>
          </a:bodyPr>
          <a:lstStyle>
            <a:lvl1pPr marL="457200" lvl="0" indent="-355600">
              <a:spcBef>
                <a:spcPts val="600"/>
              </a:spcBef>
              <a:spcAft>
                <a:spcPts val="0"/>
              </a:spcAft>
              <a:buClr>
                <a:schemeClr val="dk2"/>
              </a:buClr>
              <a:buSzPts val="2000"/>
              <a:buFont typeface="Lato Light"/>
              <a:buChar char="○"/>
              <a:defRPr sz="2000">
                <a:solidFill>
                  <a:schemeClr val="dk1"/>
                </a:solidFill>
                <a:latin typeface="Lato Light"/>
                <a:ea typeface="Lato Light"/>
                <a:cs typeface="Lato Light"/>
                <a:sym typeface="Lato Light"/>
              </a:defRPr>
            </a:lvl1pPr>
            <a:lvl2pPr marL="914400" lvl="1" indent="-355600">
              <a:spcBef>
                <a:spcPts val="1000"/>
              </a:spcBef>
              <a:spcAft>
                <a:spcPts val="0"/>
              </a:spcAft>
              <a:buClr>
                <a:schemeClr val="dk2"/>
              </a:buClr>
              <a:buSzPts val="2000"/>
              <a:buFont typeface="Lato Light"/>
              <a:buChar char="◦"/>
              <a:defRPr sz="2000">
                <a:solidFill>
                  <a:schemeClr val="dk1"/>
                </a:solidFill>
                <a:latin typeface="Lato Light"/>
                <a:ea typeface="Lato Light"/>
                <a:cs typeface="Lato Light"/>
                <a:sym typeface="Lato Light"/>
              </a:defRPr>
            </a:lvl2pPr>
            <a:lvl3pPr marL="1371600" lvl="2" indent="-355600">
              <a:spcBef>
                <a:spcPts val="1000"/>
              </a:spcBef>
              <a:spcAft>
                <a:spcPts val="0"/>
              </a:spcAft>
              <a:buClr>
                <a:schemeClr val="dk2"/>
              </a:buClr>
              <a:buSzPts val="2000"/>
              <a:buFont typeface="Lato Light"/>
              <a:buChar char="◦"/>
              <a:defRPr sz="2000">
                <a:solidFill>
                  <a:schemeClr val="dk1"/>
                </a:solidFill>
                <a:latin typeface="Lato Light"/>
                <a:ea typeface="Lato Light"/>
                <a:cs typeface="Lato Light"/>
                <a:sym typeface="Lato Light"/>
              </a:defRPr>
            </a:lvl3pPr>
            <a:lvl4pPr marL="1828800" lvl="3" indent="-355600">
              <a:spcBef>
                <a:spcPts val="1000"/>
              </a:spcBef>
              <a:spcAft>
                <a:spcPts val="0"/>
              </a:spcAft>
              <a:buClr>
                <a:schemeClr val="dk1"/>
              </a:buClr>
              <a:buSzPts val="2000"/>
              <a:buFont typeface="Lato Light"/>
              <a:buChar char="◦"/>
              <a:defRPr sz="2000">
                <a:solidFill>
                  <a:schemeClr val="dk1"/>
                </a:solidFill>
                <a:latin typeface="Lato Light"/>
                <a:ea typeface="Lato Light"/>
                <a:cs typeface="Lato Light"/>
                <a:sym typeface="Lato Light"/>
              </a:defRPr>
            </a:lvl4pPr>
            <a:lvl5pPr marL="2286000" lvl="4" indent="-355600">
              <a:spcBef>
                <a:spcPts val="1000"/>
              </a:spcBef>
              <a:spcAft>
                <a:spcPts val="0"/>
              </a:spcAft>
              <a:buClr>
                <a:schemeClr val="dk1"/>
              </a:buClr>
              <a:buSzPts val="2000"/>
              <a:buFont typeface="Lato Light"/>
              <a:buChar char="◦"/>
              <a:defRPr sz="2000">
                <a:solidFill>
                  <a:schemeClr val="dk1"/>
                </a:solidFill>
                <a:latin typeface="Lato Light"/>
                <a:ea typeface="Lato Light"/>
                <a:cs typeface="Lato Light"/>
                <a:sym typeface="Lato Light"/>
              </a:defRPr>
            </a:lvl5pPr>
            <a:lvl6pPr marL="2743200" lvl="5" indent="-355600">
              <a:spcBef>
                <a:spcPts val="1000"/>
              </a:spcBef>
              <a:spcAft>
                <a:spcPts val="0"/>
              </a:spcAft>
              <a:buClr>
                <a:schemeClr val="dk1"/>
              </a:buClr>
              <a:buSzPts val="2000"/>
              <a:buFont typeface="Lato Light"/>
              <a:buChar char="◦"/>
              <a:defRPr sz="2000">
                <a:solidFill>
                  <a:schemeClr val="dk1"/>
                </a:solidFill>
                <a:latin typeface="Lato Light"/>
                <a:ea typeface="Lato Light"/>
                <a:cs typeface="Lato Light"/>
                <a:sym typeface="Lato Light"/>
              </a:defRPr>
            </a:lvl6pPr>
            <a:lvl7pPr marL="3200400" lvl="6" indent="-355600">
              <a:spcBef>
                <a:spcPts val="1000"/>
              </a:spcBef>
              <a:spcAft>
                <a:spcPts val="0"/>
              </a:spcAft>
              <a:buClr>
                <a:schemeClr val="dk1"/>
              </a:buClr>
              <a:buSzPts val="2000"/>
              <a:buFont typeface="Lato Light"/>
              <a:buChar char="◦"/>
              <a:defRPr sz="2000">
                <a:solidFill>
                  <a:schemeClr val="dk1"/>
                </a:solidFill>
                <a:latin typeface="Lato Light"/>
                <a:ea typeface="Lato Light"/>
                <a:cs typeface="Lato Light"/>
                <a:sym typeface="Lato Light"/>
              </a:defRPr>
            </a:lvl7pPr>
            <a:lvl8pPr marL="3657600" lvl="7" indent="-355600">
              <a:spcBef>
                <a:spcPts val="1000"/>
              </a:spcBef>
              <a:spcAft>
                <a:spcPts val="0"/>
              </a:spcAft>
              <a:buClr>
                <a:schemeClr val="dk1"/>
              </a:buClr>
              <a:buSzPts val="2000"/>
              <a:buFont typeface="Lato Light"/>
              <a:buChar char="◦"/>
              <a:defRPr sz="2000">
                <a:solidFill>
                  <a:schemeClr val="dk1"/>
                </a:solidFill>
                <a:latin typeface="Lato Light"/>
                <a:ea typeface="Lato Light"/>
                <a:cs typeface="Lato Light"/>
                <a:sym typeface="Lato Light"/>
              </a:defRPr>
            </a:lvl8pPr>
            <a:lvl9pPr marL="4114800" lvl="8" indent="-355600">
              <a:spcBef>
                <a:spcPts val="1000"/>
              </a:spcBef>
              <a:spcAft>
                <a:spcPts val="1000"/>
              </a:spcAft>
              <a:buClr>
                <a:schemeClr val="dk1"/>
              </a:buClr>
              <a:buSzPts val="2000"/>
              <a:buFont typeface="Lato Light"/>
              <a:buChar char="◦"/>
              <a:defRPr sz="2000">
                <a:solidFill>
                  <a:schemeClr val="dk1"/>
                </a:solidFill>
                <a:latin typeface="Lato Light"/>
                <a:ea typeface="Lato Light"/>
                <a:cs typeface="Lato Light"/>
                <a:sym typeface="Lato Light"/>
              </a:defRPr>
            </a:lvl9pPr>
          </a:lstStyle>
          <a:p>
            <a:endParaRPr/>
          </a:p>
        </p:txBody>
      </p:sp>
      <p:sp>
        <p:nvSpPr>
          <p:cNvPr id="7" name="Google Shape;7;p1"/>
          <p:cNvSpPr txBox="1">
            <a:spLocks noGrp="1"/>
          </p:cNvSpPr>
          <p:nvPr>
            <p:ph type="title"/>
          </p:nvPr>
        </p:nvSpPr>
        <p:spPr>
          <a:xfrm>
            <a:off x="144075" y="559475"/>
            <a:ext cx="2142000" cy="26304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1pPr>
            <a:lvl2pPr lvl="1">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2pPr>
            <a:lvl3pPr lvl="2">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3pPr>
            <a:lvl4pPr lvl="3">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4pPr>
            <a:lvl5pPr lvl="4">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5pPr>
            <a:lvl6pPr lvl="5">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6pPr>
            <a:lvl7pPr lvl="6">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7pPr>
            <a:lvl8pPr lvl="7">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8pPr>
            <a:lvl9pPr lvl="8">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9pPr>
          </a:lstStyle>
          <a:p>
            <a:endParaRPr/>
          </a:p>
        </p:txBody>
      </p:sp>
      <p:sp>
        <p:nvSpPr>
          <p:cNvPr id="8" name="Google Shape;8;p1"/>
          <p:cNvSpPr txBox="1">
            <a:spLocks noGrp="1"/>
          </p:cNvSpPr>
          <p:nvPr>
            <p:ph type="sldNum" idx="12"/>
          </p:nvPr>
        </p:nvSpPr>
        <p:spPr>
          <a:xfrm>
            <a:off x="8117984" y="418063"/>
            <a:ext cx="548700" cy="393600"/>
          </a:xfrm>
          <a:prstGeom prst="rect">
            <a:avLst/>
          </a:prstGeom>
          <a:noFill/>
          <a:ln>
            <a:noFill/>
          </a:ln>
        </p:spPr>
        <p:txBody>
          <a:bodyPr spcFirstLastPara="1" wrap="square" lIns="91425" tIns="91425" rIns="91425" bIns="91425" anchor="ctr" anchorCtr="0">
            <a:noAutofit/>
          </a:bodyPr>
          <a:lstStyle>
            <a:lvl1pPr lvl="0" algn="r">
              <a:buNone/>
              <a:defRPr sz="1200">
                <a:solidFill>
                  <a:schemeClr val="dk2"/>
                </a:solidFill>
                <a:latin typeface="Lato Light"/>
                <a:ea typeface="Lato Light"/>
                <a:cs typeface="Lato Light"/>
                <a:sym typeface="Lato Light"/>
              </a:defRPr>
            </a:lvl1pPr>
            <a:lvl2pPr lvl="1" algn="r">
              <a:buNone/>
              <a:defRPr sz="1200">
                <a:solidFill>
                  <a:schemeClr val="dk2"/>
                </a:solidFill>
                <a:latin typeface="Lato Light"/>
                <a:ea typeface="Lato Light"/>
                <a:cs typeface="Lato Light"/>
                <a:sym typeface="Lato Light"/>
              </a:defRPr>
            </a:lvl2pPr>
            <a:lvl3pPr lvl="2" algn="r">
              <a:buNone/>
              <a:defRPr sz="1200">
                <a:solidFill>
                  <a:schemeClr val="dk2"/>
                </a:solidFill>
                <a:latin typeface="Lato Light"/>
                <a:ea typeface="Lato Light"/>
                <a:cs typeface="Lato Light"/>
                <a:sym typeface="Lato Light"/>
              </a:defRPr>
            </a:lvl3pPr>
            <a:lvl4pPr lvl="3" algn="r">
              <a:buNone/>
              <a:defRPr sz="1200">
                <a:solidFill>
                  <a:schemeClr val="dk2"/>
                </a:solidFill>
                <a:latin typeface="Lato Light"/>
                <a:ea typeface="Lato Light"/>
                <a:cs typeface="Lato Light"/>
                <a:sym typeface="Lato Light"/>
              </a:defRPr>
            </a:lvl4pPr>
            <a:lvl5pPr lvl="4" algn="r">
              <a:buNone/>
              <a:defRPr sz="1200">
                <a:solidFill>
                  <a:schemeClr val="dk2"/>
                </a:solidFill>
                <a:latin typeface="Lato Light"/>
                <a:ea typeface="Lato Light"/>
                <a:cs typeface="Lato Light"/>
                <a:sym typeface="Lato Light"/>
              </a:defRPr>
            </a:lvl5pPr>
            <a:lvl6pPr lvl="5" algn="r">
              <a:buNone/>
              <a:defRPr sz="1200">
                <a:solidFill>
                  <a:schemeClr val="dk2"/>
                </a:solidFill>
                <a:latin typeface="Lato Light"/>
                <a:ea typeface="Lato Light"/>
                <a:cs typeface="Lato Light"/>
                <a:sym typeface="Lato Light"/>
              </a:defRPr>
            </a:lvl6pPr>
            <a:lvl7pPr lvl="6" algn="r">
              <a:buNone/>
              <a:defRPr sz="1200">
                <a:solidFill>
                  <a:schemeClr val="dk2"/>
                </a:solidFill>
                <a:latin typeface="Lato Light"/>
                <a:ea typeface="Lato Light"/>
                <a:cs typeface="Lato Light"/>
                <a:sym typeface="Lato Light"/>
              </a:defRPr>
            </a:lvl7pPr>
            <a:lvl8pPr lvl="7" algn="r">
              <a:buNone/>
              <a:defRPr sz="1200">
                <a:solidFill>
                  <a:schemeClr val="dk2"/>
                </a:solidFill>
                <a:latin typeface="Lato Light"/>
                <a:ea typeface="Lato Light"/>
                <a:cs typeface="Lato Light"/>
                <a:sym typeface="Lato Light"/>
              </a:defRPr>
            </a:lvl8pPr>
            <a:lvl9pPr lvl="8" algn="r">
              <a:buNone/>
              <a:defRPr sz="1200">
                <a:solidFill>
                  <a:schemeClr val="dk2"/>
                </a:solidFill>
                <a:latin typeface="Lato Light"/>
                <a:ea typeface="Lato Light"/>
                <a:cs typeface="Lato Light"/>
                <a:sym typeface="Lato Light"/>
              </a:defRPr>
            </a:lvl9pPr>
          </a:lstStyle>
          <a:p>
            <a:pPr marL="0" lvl="0" indent="0" algn="r" rtl="0">
              <a:spcBef>
                <a:spcPts val="0"/>
              </a:spcBef>
              <a:spcAft>
                <a:spcPts val="0"/>
              </a:spcAft>
              <a:buNone/>
            </a:pPr>
            <a:fld id="{00000000-1234-1234-1234-123412341234}" type="slidenum">
              <a:rPr lang="en"/>
              <a:t>‹Nº›</a:t>
            </a:fld>
            <a:endParaRPr/>
          </a:p>
        </p:txBody>
      </p:sp>
    </p:spTree>
    <p:extLst>
      <p:ext uri="{BB962C8B-B14F-4D97-AF65-F5344CB8AC3E}">
        <p14:creationId xmlns:p14="http://schemas.microsoft.com/office/powerpoint/2010/main" val="2302921415"/>
      </p:ext>
    </p:extLst>
  </p:cSld>
  <p:clrMap bg1="lt1" tx1="dk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18"/>
          <p:cNvSpPr txBox="1">
            <a:spLocks noGrp="1"/>
          </p:cNvSpPr>
          <p:nvPr>
            <p:ph type="ctrTitle"/>
          </p:nvPr>
        </p:nvSpPr>
        <p:spPr>
          <a:xfrm>
            <a:off x="2886100" y="1524628"/>
            <a:ext cx="33717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dirty="0">
              <a:solidFill>
                <a:srgbClr val="4A5C65"/>
              </a:solidFill>
            </a:endParaRPr>
          </a:p>
          <a:p>
            <a:pPr marL="0" lvl="0" indent="0" algn="ctr" rtl="0">
              <a:spcBef>
                <a:spcPts val="0"/>
              </a:spcBef>
              <a:spcAft>
                <a:spcPts val="0"/>
              </a:spcAft>
              <a:buNone/>
            </a:pPr>
            <a:r>
              <a:rPr lang="es-MX" dirty="0">
                <a:effectLst>
                  <a:outerShdw blurRad="38100" dist="38100" dir="2700000" algn="tl">
                    <a:srgbClr val="000000">
                      <a:alpha val="43137"/>
                    </a:srgbClr>
                  </a:outerShdw>
                </a:effectLst>
              </a:rPr>
              <a:t>Experiencia docente en un curso a distancia.</a:t>
            </a:r>
          </a:p>
        </p:txBody>
      </p:sp>
      <p:sp>
        <p:nvSpPr>
          <p:cNvPr id="412" name="Google Shape;412;p18"/>
          <p:cNvSpPr txBox="1">
            <a:spLocks noGrp="1"/>
          </p:cNvSpPr>
          <p:nvPr>
            <p:ph type="subTitle" idx="1"/>
          </p:nvPr>
        </p:nvSpPr>
        <p:spPr>
          <a:xfrm>
            <a:off x="2886100" y="2496003"/>
            <a:ext cx="3371700" cy="784800"/>
          </a:xfrm>
          <a:prstGeom prst="rect">
            <a:avLst/>
          </a:prstGeom>
        </p:spPr>
        <p:txBody>
          <a:bodyPr spcFirstLastPara="1" wrap="square" lIns="91425" tIns="91425" rIns="91425" bIns="91425" anchor="t" anchorCtr="0">
            <a:noAutofit/>
          </a:bodyPr>
          <a:lstStyle/>
          <a:p>
            <a:pPr marL="0" lvl="0" indent="0" algn="ctr" rtl="0">
              <a:spcBef>
                <a:spcPts val="0"/>
              </a:spcBef>
              <a:buNone/>
            </a:pPr>
            <a:r>
              <a:rPr lang="es-MX" b="1" dirty="0">
                <a:solidFill>
                  <a:schemeClr val="accent3"/>
                </a:solidFill>
              </a:rPr>
              <a:t>Nivel Licenciatura y área humanística </a:t>
            </a:r>
          </a:p>
        </p:txBody>
      </p:sp>
      <p:sp>
        <p:nvSpPr>
          <p:cNvPr id="6" name="Google Shape;412;p18">
            <a:extLst>
              <a:ext uri="{FF2B5EF4-FFF2-40B4-BE49-F238E27FC236}">
                <a16:creationId xmlns:a16="http://schemas.microsoft.com/office/drawing/2014/main" id="{E703B9F2-C887-4B67-B3C5-E212132305B8}"/>
              </a:ext>
            </a:extLst>
          </p:cNvPr>
          <p:cNvSpPr txBox="1">
            <a:spLocks/>
          </p:cNvSpPr>
          <p:nvPr/>
        </p:nvSpPr>
        <p:spPr>
          <a:xfrm>
            <a:off x="3485380" y="3911760"/>
            <a:ext cx="2364944" cy="27236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ctr" rtl="0">
              <a:lnSpc>
                <a:spcPct val="100000"/>
              </a:lnSpc>
              <a:spcBef>
                <a:spcPts val="0"/>
              </a:spcBef>
              <a:spcAft>
                <a:spcPts val="0"/>
              </a:spcAft>
              <a:buClr>
                <a:schemeClr val="accent2"/>
              </a:buClr>
              <a:buSzPts val="2000"/>
              <a:buFont typeface="Lato Light"/>
              <a:buNone/>
              <a:defRPr sz="2000" b="0" i="0" u="none" strike="noStrike" cap="none">
                <a:solidFill>
                  <a:schemeClr val="accent2"/>
                </a:solidFill>
                <a:latin typeface="Lato Light"/>
                <a:ea typeface="Lato Light"/>
                <a:cs typeface="Lato Light"/>
                <a:sym typeface="Lato Light"/>
              </a:defRPr>
            </a:lvl1pPr>
            <a:lvl2pPr marL="914400" marR="0" lvl="1" indent="-355600" algn="ctr" rtl="0">
              <a:lnSpc>
                <a:spcPct val="100000"/>
              </a:lnSpc>
              <a:spcBef>
                <a:spcPts val="1000"/>
              </a:spcBef>
              <a:spcAft>
                <a:spcPts val="0"/>
              </a:spcAft>
              <a:buClr>
                <a:schemeClr val="accent2"/>
              </a:buClr>
              <a:buSzPts val="3000"/>
              <a:buFont typeface="Lato Light"/>
              <a:buNone/>
              <a:defRPr sz="3000" b="0" i="0" u="none" strike="noStrike" cap="none">
                <a:solidFill>
                  <a:schemeClr val="accent2"/>
                </a:solidFill>
                <a:latin typeface="Lato Light"/>
                <a:ea typeface="Lato Light"/>
                <a:cs typeface="Lato Light"/>
                <a:sym typeface="Lato Light"/>
              </a:defRPr>
            </a:lvl2pPr>
            <a:lvl3pPr marL="1371600" marR="0" lvl="2" indent="-355600" algn="ctr" rtl="0">
              <a:lnSpc>
                <a:spcPct val="100000"/>
              </a:lnSpc>
              <a:spcBef>
                <a:spcPts val="1000"/>
              </a:spcBef>
              <a:spcAft>
                <a:spcPts val="0"/>
              </a:spcAft>
              <a:buClr>
                <a:schemeClr val="accent2"/>
              </a:buClr>
              <a:buSzPts val="3000"/>
              <a:buFont typeface="Lato Light"/>
              <a:buNone/>
              <a:defRPr sz="3000" b="0" i="0" u="none" strike="noStrike" cap="none">
                <a:solidFill>
                  <a:schemeClr val="accent2"/>
                </a:solidFill>
                <a:latin typeface="Lato Light"/>
                <a:ea typeface="Lato Light"/>
                <a:cs typeface="Lato Light"/>
                <a:sym typeface="Lato Light"/>
              </a:defRPr>
            </a:lvl3pPr>
            <a:lvl4pPr marL="1828800" marR="0" lvl="3" indent="-355600" algn="ctr" rtl="0">
              <a:lnSpc>
                <a:spcPct val="100000"/>
              </a:lnSpc>
              <a:spcBef>
                <a:spcPts val="1000"/>
              </a:spcBef>
              <a:spcAft>
                <a:spcPts val="0"/>
              </a:spcAft>
              <a:buClr>
                <a:schemeClr val="accent2"/>
              </a:buClr>
              <a:buSzPts val="3000"/>
              <a:buFont typeface="Lato Light"/>
              <a:buNone/>
              <a:defRPr sz="3000" b="0" i="0" u="none" strike="noStrike" cap="none">
                <a:solidFill>
                  <a:schemeClr val="accent2"/>
                </a:solidFill>
                <a:latin typeface="Lato Light"/>
                <a:ea typeface="Lato Light"/>
                <a:cs typeface="Lato Light"/>
                <a:sym typeface="Lato Light"/>
              </a:defRPr>
            </a:lvl4pPr>
            <a:lvl5pPr marL="2286000" marR="0" lvl="4" indent="-355600" algn="ctr" rtl="0">
              <a:lnSpc>
                <a:spcPct val="100000"/>
              </a:lnSpc>
              <a:spcBef>
                <a:spcPts val="1000"/>
              </a:spcBef>
              <a:spcAft>
                <a:spcPts val="0"/>
              </a:spcAft>
              <a:buClr>
                <a:schemeClr val="accent2"/>
              </a:buClr>
              <a:buSzPts val="3000"/>
              <a:buFont typeface="Lato Light"/>
              <a:buNone/>
              <a:defRPr sz="3000" b="0" i="0" u="none" strike="noStrike" cap="none">
                <a:solidFill>
                  <a:schemeClr val="accent2"/>
                </a:solidFill>
                <a:latin typeface="Lato Light"/>
                <a:ea typeface="Lato Light"/>
                <a:cs typeface="Lato Light"/>
                <a:sym typeface="Lato Light"/>
              </a:defRPr>
            </a:lvl5pPr>
            <a:lvl6pPr marL="2743200" marR="0" lvl="5" indent="-355600" algn="ctr" rtl="0">
              <a:lnSpc>
                <a:spcPct val="100000"/>
              </a:lnSpc>
              <a:spcBef>
                <a:spcPts val="1000"/>
              </a:spcBef>
              <a:spcAft>
                <a:spcPts val="0"/>
              </a:spcAft>
              <a:buClr>
                <a:schemeClr val="accent2"/>
              </a:buClr>
              <a:buSzPts val="3000"/>
              <a:buFont typeface="Lato Light"/>
              <a:buNone/>
              <a:defRPr sz="3000" b="0" i="0" u="none" strike="noStrike" cap="none">
                <a:solidFill>
                  <a:schemeClr val="accent2"/>
                </a:solidFill>
                <a:latin typeface="Lato Light"/>
                <a:ea typeface="Lato Light"/>
                <a:cs typeface="Lato Light"/>
                <a:sym typeface="Lato Light"/>
              </a:defRPr>
            </a:lvl6pPr>
            <a:lvl7pPr marL="3200400" marR="0" lvl="6" indent="-355600" algn="ctr" rtl="0">
              <a:lnSpc>
                <a:spcPct val="100000"/>
              </a:lnSpc>
              <a:spcBef>
                <a:spcPts val="1000"/>
              </a:spcBef>
              <a:spcAft>
                <a:spcPts val="0"/>
              </a:spcAft>
              <a:buClr>
                <a:schemeClr val="accent2"/>
              </a:buClr>
              <a:buSzPts val="3000"/>
              <a:buFont typeface="Lato Light"/>
              <a:buNone/>
              <a:defRPr sz="3000" b="0" i="0" u="none" strike="noStrike" cap="none">
                <a:solidFill>
                  <a:schemeClr val="accent2"/>
                </a:solidFill>
                <a:latin typeface="Lato Light"/>
                <a:ea typeface="Lato Light"/>
                <a:cs typeface="Lato Light"/>
                <a:sym typeface="Lato Light"/>
              </a:defRPr>
            </a:lvl7pPr>
            <a:lvl8pPr marL="3657600" marR="0" lvl="7" indent="-355600" algn="ctr" rtl="0">
              <a:lnSpc>
                <a:spcPct val="100000"/>
              </a:lnSpc>
              <a:spcBef>
                <a:spcPts val="1000"/>
              </a:spcBef>
              <a:spcAft>
                <a:spcPts val="0"/>
              </a:spcAft>
              <a:buClr>
                <a:schemeClr val="accent2"/>
              </a:buClr>
              <a:buSzPts val="3000"/>
              <a:buFont typeface="Lato Light"/>
              <a:buNone/>
              <a:defRPr sz="3000" b="0" i="0" u="none" strike="noStrike" cap="none">
                <a:solidFill>
                  <a:schemeClr val="accent2"/>
                </a:solidFill>
                <a:latin typeface="Lato Light"/>
                <a:ea typeface="Lato Light"/>
                <a:cs typeface="Lato Light"/>
                <a:sym typeface="Lato Light"/>
              </a:defRPr>
            </a:lvl8pPr>
            <a:lvl9pPr marL="4114800" marR="0" lvl="8" indent="-355600" algn="ctr" rtl="0">
              <a:lnSpc>
                <a:spcPct val="100000"/>
              </a:lnSpc>
              <a:spcBef>
                <a:spcPts val="1000"/>
              </a:spcBef>
              <a:spcAft>
                <a:spcPts val="1000"/>
              </a:spcAft>
              <a:buClr>
                <a:schemeClr val="accent2"/>
              </a:buClr>
              <a:buSzPts val="3000"/>
              <a:buFont typeface="Lato Light"/>
              <a:buNone/>
              <a:defRPr sz="3000" b="0" i="0" u="none" strike="noStrike" cap="none">
                <a:solidFill>
                  <a:schemeClr val="accent2"/>
                </a:solidFill>
                <a:latin typeface="Lato Light"/>
                <a:ea typeface="Lato Light"/>
                <a:cs typeface="Lato Light"/>
                <a:sym typeface="Lato Light"/>
              </a:defRPr>
            </a:lvl9pPr>
          </a:lstStyle>
          <a:p>
            <a:pPr marL="0" indent="0">
              <a:spcAft>
                <a:spcPts val="1000"/>
              </a:spcAft>
            </a:pPr>
            <a:r>
              <a:rPr lang="es-MX" sz="1200" b="1" dirty="0">
                <a:solidFill>
                  <a:schemeClr val="tx2">
                    <a:lumMod val="75000"/>
                  </a:schemeClr>
                </a:solidFill>
              </a:rPr>
              <a:t>Facultad de Psicología, UNAM. 2020</a:t>
            </a:r>
          </a:p>
        </p:txBody>
      </p:sp>
      <p:sp>
        <p:nvSpPr>
          <p:cNvPr id="8" name="Google Shape;412;p18">
            <a:extLst>
              <a:ext uri="{FF2B5EF4-FFF2-40B4-BE49-F238E27FC236}">
                <a16:creationId xmlns:a16="http://schemas.microsoft.com/office/drawing/2014/main" id="{FC7A0F90-EFB8-41F1-BB12-92F3C9B041C8}"/>
              </a:ext>
            </a:extLst>
          </p:cNvPr>
          <p:cNvSpPr txBox="1">
            <a:spLocks/>
          </p:cNvSpPr>
          <p:nvPr/>
        </p:nvSpPr>
        <p:spPr>
          <a:xfrm>
            <a:off x="2624745" y="3243458"/>
            <a:ext cx="4086215" cy="784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ctr" rtl="0">
              <a:lnSpc>
                <a:spcPct val="100000"/>
              </a:lnSpc>
              <a:spcBef>
                <a:spcPts val="0"/>
              </a:spcBef>
              <a:spcAft>
                <a:spcPts val="0"/>
              </a:spcAft>
              <a:buClr>
                <a:schemeClr val="accent2"/>
              </a:buClr>
              <a:buSzPts val="2000"/>
              <a:buFont typeface="Lato Light"/>
              <a:buNone/>
              <a:defRPr sz="2000" b="0" i="0" u="none" strike="noStrike" cap="none">
                <a:solidFill>
                  <a:schemeClr val="accent2"/>
                </a:solidFill>
                <a:latin typeface="Lato Light"/>
                <a:ea typeface="Lato Light"/>
                <a:cs typeface="Lato Light"/>
                <a:sym typeface="Lato Light"/>
              </a:defRPr>
            </a:lvl1pPr>
            <a:lvl2pPr marL="914400" marR="0" lvl="1" indent="-355600" algn="ctr" rtl="0">
              <a:lnSpc>
                <a:spcPct val="100000"/>
              </a:lnSpc>
              <a:spcBef>
                <a:spcPts val="1000"/>
              </a:spcBef>
              <a:spcAft>
                <a:spcPts val="0"/>
              </a:spcAft>
              <a:buClr>
                <a:schemeClr val="accent2"/>
              </a:buClr>
              <a:buSzPts val="3000"/>
              <a:buFont typeface="Lato Light"/>
              <a:buNone/>
              <a:defRPr sz="3000" b="0" i="0" u="none" strike="noStrike" cap="none">
                <a:solidFill>
                  <a:schemeClr val="accent2"/>
                </a:solidFill>
                <a:latin typeface="Lato Light"/>
                <a:ea typeface="Lato Light"/>
                <a:cs typeface="Lato Light"/>
                <a:sym typeface="Lato Light"/>
              </a:defRPr>
            </a:lvl2pPr>
            <a:lvl3pPr marL="1371600" marR="0" lvl="2" indent="-355600" algn="ctr" rtl="0">
              <a:lnSpc>
                <a:spcPct val="100000"/>
              </a:lnSpc>
              <a:spcBef>
                <a:spcPts val="1000"/>
              </a:spcBef>
              <a:spcAft>
                <a:spcPts val="0"/>
              </a:spcAft>
              <a:buClr>
                <a:schemeClr val="accent2"/>
              </a:buClr>
              <a:buSzPts val="3000"/>
              <a:buFont typeface="Lato Light"/>
              <a:buNone/>
              <a:defRPr sz="3000" b="0" i="0" u="none" strike="noStrike" cap="none">
                <a:solidFill>
                  <a:schemeClr val="accent2"/>
                </a:solidFill>
                <a:latin typeface="Lato Light"/>
                <a:ea typeface="Lato Light"/>
                <a:cs typeface="Lato Light"/>
                <a:sym typeface="Lato Light"/>
              </a:defRPr>
            </a:lvl3pPr>
            <a:lvl4pPr marL="1828800" marR="0" lvl="3" indent="-355600" algn="ctr" rtl="0">
              <a:lnSpc>
                <a:spcPct val="100000"/>
              </a:lnSpc>
              <a:spcBef>
                <a:spcPts val="1000"/>
              </a:spcBef>
              <a:spcAft>
                <a:spcPts val="0"/>
              </a:spcAft>
              <a:buClr>
                <a:schemeClr val="accent2"/>
              </a:buClr>
              <a:buSzPts val="3000"/>
              <a:buFont typeface="Lato Light"/>
              <a:buNone/>
              <a:defRPr sz="3000" b="0" i="0" u="none" strike="noStrike" cap="none">
                <a:solidFill>
                  <a:schemeClr val="accent2"/>
                </a:solidFill>
                <a:latin typeface="Lato Light"/>
                <a:ea typeface="Lato Light"/>
                <a:cs typeface="Lato Light"/>
                <a:sym typeface="Lato Light"/>
              </a:defRPr>
            </a:lvl4pPr>
            <a:lvl5pPr marL="2286000" marR="0" lvl="4" indent="-355600" algn="ctr" rtl="0">
              <a:lnSpc>
                <a:spcPct val="100000"/>
              </a:lnSpc>
              <a:spcBef>
                <a:spcPts val="1000"/>
              </a:spcBef>
              <a:spcAft>
                <a:spcPts val="0"/>
              </a:spcAft>
              <a:buClr>
                <a:schemeClr val="accent2"/>
              </a:buClr>
              <a:buSzPts val="3000"/>
              <a:buFont typeface="Lato Light"/>
              <a:buNone/>
              <a:defRPr sz="3000" b="0" i="0" u="none" strike="noStrike" cap="none">
                <a:solidFill>
                  <a:schemeClr val="accent2"/>
                </a:solidFill>
                <a:latin typeface="Lato Light"/>
                <a:ea typeface="Lato Light"/>
                <a:cs typeface="Lato Light"/>
                <a:sym typeface="Lato Light"/>
              </a:defRPr>
            </a:lvl5pPr>
            <a:lvl6pPr marL="2743200" marR="0" lvl="5" indent="-355600" algn="ctr" rtl="0">
              <a:lnSpc>
                <a:spcPct val="100000"/>
              </a:lnSpc>
              <a:spcBef>
                <a:spcPts val="1000"/>
              </a:spcBef>
              <a:spcAft>
                <a:spcPts val="0"/>
              </a:spcAft>
              <a:buClr>
                <a:schemeClr val="accent2"/>
              </a:buClr>
              <a:buSzPts val="3000"/>
              <a:buFont typeface="Lato Light"/>
              <a:buNone/>
              <a:defRPr sz="3000" b="0" i="0" u="none" strike="noStrike" cap="none">
                <a:solidFill>
                  <a:schemeClr val="accent2"/>
                </a:solidFill>
                <a:latin typeface="Lato Light"/>
                <a:ea typeface="Lato Light"/>
                <a:cs typeface="Lato Light"/>
                <a:sym typeface="Lato Light"/>
              </a:defRPr>
            </a:lvl6pPr>
            <a:lvl7pPr marL="3200400" marR="0" lvl="6" indent="-355600" algn="ctr" rtl="0">
              <a:lnSpc>
                <a:spcPct val="100000"/>
              </a:lnSpc>
              <a:spcBef>
                <a:spcPts val="1000"/>
              </a:spcBef>
              <a:spcAft>
                <a:spcPts val="0"/>
              </a:spcAft>
              <a:buClr>
                <a:schemeClr val="accent2"/>
              </a:buClr>
              <a:buSzPts val="3000"/>
              <a:buFont typeface="Lato Light"/>
              <a:buNone/>
              <a:defRPr sz="3000" b="0" i="0" u="none" strike="noStrike" cap="none">
                <a:solidFill>
                  <a:schemeClr val="accent2"/>
                </a:solidFill>
                <a:latin typeface="Lato Light"/>
                <a:ea typeface="Lato Light"/>
                <a:cs typeface="Lato Light"/>
                <a:sym typeface="Lato Light"/>
              </a:defRPr>
            </a:lvl7pPr>
            <a:lvl8pPr marL="3657600" marR="0" lvl="7" indent="-355600" algn="ctr" rtl="0">
              <a:lnSpc>
                <a:spcPct val="100000"/>
              </a:lnSpc>
              <a:spcBef>
                <a:spcPts val="1000"/>
              </a:spcBef>
              <a:spcAft>
                <a:spcPts val="0"/>
              </a:spcAft>
              <a:buClr>
                <a:schemeClr val="accent2"/>
              </a:buClr>
              <a:buSzPts val="3000"/>
              <a:buFont typeface="Lato Light"/>
              <a:buNone/>
              <a:defRPr sz="3000" b="0" i="0" u="none" strike="noStrike" cap="none">
                <a:solidFill>
                  <a:schemeClr val="accent2"/>
                </a:solidFill>
                <a:latin typeface="Lato Light"/>
                <a:ea typeface="Lato Light"/>
                <a:cs typeface="Lato Light"/>
                <a:sym typeface="Lato Light"/>
              </a:defRPr>
            </a:lvl8pPr>
            <a:lvl9pPr marL="4114800" marR="0" lvl="8" indent="-355600" algn="ctr" rtl="0">
              <a:lnSpc>
                <a:spcPct val="100000"/>
              </a:lnSpc>
              <a:spcBef>
                <a:spcPts val="1000"/>
              </a:spcBef>
              <a:spcAft>
                <a:spcPts val="1000"/>
              </a:spcAft>
              <a:buClr>
                <a:schemeClr val="accent2"/>
              </a:buClr>
              <a:buSzPts val="3000"/>
              <a:buFont typeface="Lato Light"/>
              <a:buNone/>
              <a:defRPr sz="3000" b="0" i="0" u="none" strike="noStrike" cap="none">
                <a:solidFill>
                  <a:schemeClr val="accent2"/>
                </a:solidFill>
                <a:latin typeface="Lato Light"/>
                <a:ea typeface="Lato Light"/>
                <a:cs typeface="Lato Light"/>
                <a:sym typeface="Lato Light"/>
              </a:defRPr>
            </a:lvl9pPr>
          </a:lstStyle>
          <a:p>
            <a:pPr marL="0" indent="0"/>
            <a:r>
              <a:rPr lang="es-MX" sz="1200" dirty="0">
                <a:solidFill>
                  <a:schemeClr val="tx2">
                    <a:lumMod val="50000"/>
                  </a:schemeClr>
                </a:solidFill>
              </a:rPr>
              <a:t>Mtro. Arturo Puente Lomelín</a:t>
            </a:r>
          </a:p>
          <a:p>
            <a:pPr marL="0" indent="0"/>
            <a:r>
              <a:rPr lang="es-MX" sz="1200" dirty="0" err="1">
                <a:solidFill>
                  <a:schemeClr val="tx2">
                    <a:lumMod val="50000"/>
                  </a:schemeClr>
                </a:solidFill>
              </a:rPr>
              <a:t>Psic</a:t>
            </a:r>
            <a:r>
              <a:rPr lang="es-MX" sz="1200" dirty="0">
                <a:solidFill>
                  <a:schemeClr val="tx2">
                    <a:lumMod val="50000"/>
                  </a:schemeClr>
                </a:solidFill>
              </a:rPr>
              <a:t>. Aarón Rubén Quintanar Palacios,</a:t>
            </a:r>
          </a:p>
          <a:p>
            <a:pPr marL="0" indent="0"/>
            <a:r>
              <a:rPr lang="es-MX" sz="1200" dirty="0">
                <a:solidFill>
                  <a:schemeClr val="tx2">
                    <a:lumMod val="50000"/>
                  </a:schemeClr>
                </a:solidFill>
              </a:rPr>
              <a:t>Lic. Lourdes Carreón Miranda</a:t>
            </a:r>
          </a:p>
          <a:p>
            <a:pPr marL="0" indent="0">
              <a:spcAft>
                <a:spcPts val="1000"/>
              </a:spcAft>
            </a:pPr>
            <a:endParaRPr lang="es-MX" sz="1400" b="1" dirty="0">
              <a:solidFill>
                <a:srgbClr val="002060"/>
              </a:solidFill>
            </a:endParaRPr>
          </a:p>
        </p:txBody>
      </p:sp>
      <p:pic>
        <p:nvPicPr>
          <p:cNvPr id="12" name="Imagen 11">
            <a:extLst>
              <a:ext uri="{FF2B5EF4-FFF2-40B4-BE49-F238E27FC236}">
                <a16:creationId xmlns:a16="http://schemas.microsoft.com/office/drawing/2014/main" id="{4DD9C043-D719-4222-AE5C-E1448AECA591}"/>
              </a:ext>
            </a:extLst>
          </p:cNvPr>
          <p:cNvPicPr>
            <a:picLocks noChangeAspect="1"/>
          </p:cNvPicPr>
          <p:nvPr/>
        </p:nvPicPr>
        <p:blipFill>
          <a:blip r:embed="rId3"/>
          <a:stretch>
            <a:fillRect/>
          </a:stretch>
        </p:blipFill>
        <p:spPr>
          <a:xfrm>
            <a:off x="4496548" y="2496298"/>
            <a:ext cx="150904" cy="150904"/>
          </a:xfrm>
          <a:prstGeom prst="rect">
            <a:avLst/>
          </a:prstGeom>
        </p:spPr>
      </p:pic>
      <p:grpSp>
        <p:nvGrpSpPr>
          <p:cNvPr id="21" name="Grupo 20">
            <a:extLst>
              <a:ext uri="{FF2B5EF4-FFF2-40B4-BE49-F238E27FC236}">
                <a16:creationId xmlns:a16="http://schemas.microsoft.com/office/drawing/2014/main" id="{1BFAFEDC-C789-4294-99CF-E7D52CD7E181}"/>
              </a:ext>
            </a:extLst>
          </p:cNvPr>
          <p:cNvGrpSpPr/>
          <p:nvPr/>
        </p:nvGrpSpPr>
        <p:grpSpPr>
          <a:xfrm>
            <a:off x="6174973" y="2612501"/>
            <a:ext cx="1546578" cy="1524000"/>
            <a:chOff x="6174973" y="2612501"/>
            <a:chExt cx="1546578" cy="1524000"/>
          </a:xfrm>
        </p:grpSpPr>
        <p:sp>
          <p:nvSpPr>
            <p:cNvPr id="2" name="Elipse 1">
              <a:extLst>
                <a:ext uri="{FF2B5EF4-FFF2-40B4-BE49-F238E27FC236}">
                  <a16:creationId xmlns:a16="http://schemas.microsoft.com/office/drawing/2014/main" id="{262B25DE-BF0C-462D-B49C-0E9B4DF98623}"/>
                </a:ext>
              </a:extLst>
            </p:cNvPr>
            <p:cNvSpPr/>
            <p:nvPr/>
          </p:nvSpPr>
          <p:spPr>
            <a:xfrm>
              <a:off x="6174973" y="2612501"/>
              <a:ext cx="1546578" cy="1524000"/>
            </a:xfrm>
            <a:prstGeom prst="ellipse">
              <a:avLst/>
            </a:prstGeom>
            <a:solidFill>
              <a:srgbClr val="FFC53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6" name="Imagen 15">
              <a:extLst>
                <a:ext uri="{FF2B5EF4-FFF2-40B4-BE49-F238E27FC236}">
                  <a16:creationId xmlns:a16="http://schemas.microsoft.com/office/drawing/2014/main" id="{DACC6DB7-3D5C-4E15-BE86-B840FAD4DCF1}"/>
                </a:ext>
              </a:extLst>
            </p:cNvPr>
            <p:cNvPicPr>
              <a:picLocks noChangeAspect="1"/>
            </p:cNvPicPr>
            <p:nvPr/>
          </p:nvPicPr>
          <p:blipFill>
            <a:blip r:embed="rId4"/>
            <a:stretch>
              <a:fillRect/>
            </a:stretch>
          </p:blipFill>
          <p:spPr>
            <a:xfrm>
              <a:off x="6530339" y="2918132"/>
              <a:ext cx="792041" cy="792041"/>
            </a:xfrm>
            <a:prstGeom prst="rect">
              <a:avLst/>
            </a:prstGeom>
          </p:spPr>
        </p:pic>
      </p:grpSp>
      <p:grpSp>
        <p:nvGrpSpPr>
          <p:cNvPr id="22" name="Grupo 21">
            <a:extLst>
              <a:ext uri="{FF2B5EF4-FFF2-40B4-BE49-F238E27FC236}">
                <a16:creationId xmlns:a16="http://schemas.microsoft.com/office/drawing/2014/main" id="{DF1DAB3A-22AA-40DF-B986-9BBA9824EDE9}"/>
              </a:ext>
            </a:extLst>
          </p:cNvPr>
          <p:cNvGrpSpPr/>
          <p:nvPr/>
        </p:nvGrpSpPr>
        <p:grpSpPr>
          <a:xfrm>
            <a:off x="1998133" y="723758"/>
            <a:ext cx="887967" cy="897061"/>
            <a:chOff x="1998133" y="723758"/>
            <a:chExt cx="887967" cy="897061"/>
          </a:xfrm>
        </p:grpSpPr>
        <p:sp>
          <p:nvSpPr>
            <p:cNvPr id="17" name="Elipse 16">
              <a:extLst>
                <a:ext uri="{FF2B5EF4-FFF2-40B4-BE49-F238E27FC236}">
                  <a16:creationId xmlns:a16="http://schemas.microsoft.com/office/drawing/2014/main" id="{46F21894-EEE3-41E1-B140-030D601097DC}"/>
                </a:ext>
              </a:extLst>
            </p:cNvPr>
            <p:cNvSpPr/>
            <p:nvPr/>
          </p:nvSpPr>
          <p:spPr>
            <a:xfrm>
              <a:off x="1998133" y="723758"/>
              <a:ext cx="887967" cy="897061"/>
            </a:xfrm>
            <a:prstGeom prst="ellipse">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MX"/>
            </a:p>
          </p:txBody>
        </p:sp>
        <p:pic>
          <p:nvPicPr>
            <p:cNvPr id="20" name="Imagen 19">
              <a:extLst>
                <a:ext uri="{FF2B5EF4-FFF2-40B4-BE49-F238E27FC236}">
                  <a16:creationId xmlns:a16="http://schemas.microsoft.com/office/drawing/2014/main" id="{1B03A477-B693-4D5F-BA67-59F3865EA813}"/>
                </a:ext>
              </a:extLst>
            </p:cNvPr>
            <p:cNvPicPr>
              <a:picLocks noChangeAspect="1"/>
            </p:cNvPicPr>
            <p:nvPr/>
          </p:nvPicPr>
          <p:blipFill>
            <a:blip r:embed="rId5"/>
            <a:stretch>
              <a:fillRect/>
            </a:stretch>
          </p:blipFill>
          <p:spPr>
            <a:xfrm>
              <a:off x="2137382" y="883623"/>
              <a:ext cx="609467" cy="609467"/>
            </a:xfrm>
            <a:prstGeom prst="rect">
              <a:avLst/>
            </a:prstGeom>
          </p:spPr>
        </p:pic>
      </p:grpSp>
      <p:pic>
        <p:nvPicPr>
          <p:cNvPr id="5" name="Imagen 4" descr="Logotipo&#10;&#10;Descripción generada automáticamente">
            <a:extLst>
              <a:ext uri="{FF2B5EF4-FFF2-40B4-BE49-F238E27FC236}">
                <a16:creationId xmlns:a16="http://schemas.microsoft.com/office/drawing/2014/main" id="{CC6FCB47-7A1D-42F1-B966-F0F1C83A9F3F}"/>
              </a:ext>
            </a:extLst>
          </p:cNvPr>
          <p:cNvPicPr>
            <a:picLocks noChangeAspect="1"/>
          </p:cNvPicPr>
          <p:nvPr/>
        </p:nvPicPr>
        <p:blipFill>
          <a:blip r:embed="rId6"/>
          <a:stretch>
            <a:fillRect/>
          </a:stretch>
        </p:blipFill>
        <p:spPr>
          <a:xfrm>
            <a:off x="0" y="4679444"/>
            <a:ext cx="1342432" cy="47320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sp>
        <p:nvSpPr>
          <p:cNvPr id="524" name="Google Shape;524;p30"/>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9" name="Google Shape;431;p21">
            <a:extLst>
              <a:ext uri="{FF2B5EF4-FFF2-40B4-BE49-F238E27FC236}">
                <a16:creationId xmlns:a16="http://schemas.microsoft.com/office/drawing/2014/main" id="{3BE0A396-7DB9-4546-8306-57B9158ED76C}"/>
              </a:ext>
            </a:extLst>
          </p:cNvPr>
          <p:cNvSpPr txBox="1">
            <a:spLocks/>
          </p:cNvSpPr>
          <p:nvPr/>
        </p:nvSpPr>
        <p:spPr>
          <a:xfrm>
            <a:off x="1802623" y="231763"/>
            <a:ext cx="5538753" cy="1159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1pPr>
            <a:lvl2pPr marR="0" lvl="1"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2pPr>
            <a:lvl3pPr marR="0" lvl="2"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3pPr>
            <a:lvl4pPr marR="0" lvl="3"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4pPr>
            <a:lvl5pPr marR="0" lvl="4"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5pPr>
            <a:lvl6pPr marR="0" lvl="5"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6pPr>
            <a:lvl7pPr marR="0" lvl="6"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7pPr>
            <a:lvl8pPr marR="0" lvl="7"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8pPr>
            <a:lvl9pPr marR="0" lvl="8"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9pPr>
          </a:lstStyle>
          <a:p>
            <a:pPr algn="ctr"/>
            <a:r>
              <a:rPr lang="es-MX" sz="3200" dirty="0">
                <a:effectLst>
                  <a:outerShdw blurRad="38100" dist="38100" dir="2700000" algn="tl">
                    <a:srgbClr val="000000">
                      <a:alpha val="43137"/>
                    </a:srgbClr>
                  </a:outerShdw>
                </a:effectLst>
              </a:rPr>
              <a:t>Introducción</a:t>
            </a:r>
          </a:p>
        </p:txBody>
      </p:sp>
      <p:sp>
        <p:nvSpPr>
          <p:cNvPr id="10" name="Google Shape;432;p21">
            <a:extLst>
              <a:ext uri="{FF2B5EF4-FFF2-40B4-BE49-F238E27FC236}">
                <a16:creationId xmlns:a16="http://schemas.microsoft.com/office/drawing/2014/main" id="{93750560-1ED7-4F71-920F-481B1CC1A34C}"/>
              </a:ext>
            </a:extLst>
          </p:cNvPr>
          <p:cNvSpPr txBox="1">
            <a:spLocks/>
          </p:cNvSpPr>
          <p:nvPr/>
        </p:nvSpPr>
        <p:spPr>
          <a:xfrm>
            <a:off x="1048157" y="897563"/>
            <a:ext cx="7047683" cy="784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chemeClr val="dk2"/>
              </a:buClr>
              <a:buSzPts val="2000"/>
              <a:buFont typeface="Lato Light"/>
              <a:buChar char="○"/>
              <a:defRPr sz="2000" b="0" i="0" u="none" strike="noStrike" cap="none">
                <a:solidFill>
                  <a:schemeClr val="dk1"/>
                </a:solidFill>
                <a:latin typeface="Lato Light"/>
                <a:ea typeface="Lato Light"/>
                <a:cs typeface="Lato Light"/>
                <a:sym typeface="Lato Light"/>
              </a:defRPr>
            </a:lvl1pPr>
            <a:lvl2pPr marL="914400" marR="0" lvl="1" indent="-355600" algn="l" rtl="0">
              <a:lnSpc>
                <a:spcPct val="100000"/>
              </a:lnSpc>
              <a:spcBef>
                <a:spcPts val="1000"/>
              </a:spcBef>
              <a:spcAft>
                <a:spcPts val="0"/>
              </a:spcAft>
              <a:buClr>
                <a:schemeClr val="dk2"/>
              </a:buClr>
              <a:buSzPts val="2000"/>
              <a:buFont typeface="Lato Light"/>
              <a:buChar char="◦"/>
              <a:defRPr sz="2000" b="0" i="0" u="none" strike="noStrike" cap="none">
                <a:solidFill>
                  <a:schemeClr val="dk1"/>
                </a:solidFill>
                <a:latin typeface="Lato Light"/>
                <a:ea typeface="Lato Light"/>
                <a:cs typeface="Lato Light"/>
                <a:sym typeface="Lato Light"/>
              </a:defRPr>
            </a:lvl2pPr>
            <a:lvl3pPr marL="1371600" marR="0" lvl="2" indent="-355600" algn="l" rtl="0">
              <a:lnSpc>
                <a:spcPct val="100000"/>
              </a:lnSpc>
              <a:spcBef>
                <a:spcPts val="1000"/>
              </a:spcBef>
              <a:spcAft>
                <a:spcPts val="0"/>
              </a:spcAft>
              <a:buClr>
                <a:schemeClr val="dk2"/>
              </a:buClr>
              <a:buSzPts val="2000"/>
              <a:buFont typeface="Lato Light"/>
              <a:buChar char="◦"/>
              <a:defRPr sz="2000" b="0" i="0" u="none" strike="noStrike" cap="none">
                <a:solidFill>
                  <a:schemeClr val="dk1"/>
                </a:solidFill>
                <a:latin typeface="Lato Light"/>
                <a:ea typeface="Lato Light"/>
                <a:cs typeface="Lato Light"/>
                <a:sym typeface="Lato Light"/>
              </a:defRPr>
            </a:lvl3pPr>
            <a:lvl4pPr marL="1828800" marR="0" lvl="3" indent="-355600" algn="l" rtl="0">
              <a:lnSpc>
                <a:spcPct val="100000"/>
              </a:lnSpc>
              <a:spcBef>
                <a:spcPts val="1000"/>
              </a:spcBef>
              <a:spcAft>
                <a:spcPts val="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4pPr>
            <a:lvl5pPr marL="2286000" marR="0" lvl="4" indent="-355600" algn="l" rtl="0">
              <a:lnSpc>
                <a:spcPct val="100000"/>
              </a:lnSpc>
              <a:spcBef>
                <a:spcPts val="1000"/>
              </a:spcBef>
              <a:spcAft>
                <a:spcPts val="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5pPr>
            <a:lvl6pPr marL="2743200" marR="0" lvl="5" indent="-355600" algn="l" rtl="0">
              <a:lnSpc>
                <a:spcPct val="100000"/>
              </a:lnSpc>
              <a:spcBef>
                <a:spcPts val="1000"/>
              </a:spcBef>
              <a:spcAft>
                <a:spcPts val="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6pPr>
            <a:lvl7pPr marL="3200400" marR="0" lvl="6" indent="-355600" algn="l" rtl="0">
              <a:lnSpc>
                <a:spcPct val="100000"/>
              </a:lnSpc>
              <a:spcBef>
                <a:spcPts val="1000"/>
              </a:spcBef>
              <a:spcAft>
                <a:spcPts val="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7pPr>
            <a:lvl8pPr marL="3657600" marR="0" lvl="7" indent="-355600" algn="l" rtl="0">
              <a:lnSpc>
                <a:spcPct val="100000"/>
              </a:lnSpc>
              <a:spcBef>
                <a:spcPts val="1000"/>
              </a:spcBef>
              <a:spcAft>
                <a:spcPts val="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8pPr>
            <a:lvl9pPr marL="4114800" marR="0" lvl="8" indent="-355600" algn="l" rtl="0">
              <a:lnSpc>
                <a:spcPct val="100000"/>
              </a:lnSpc>
              <a:spcBef>
                <a:spcPts val="1000"/>
              </a:spcBef>
              <a:spcAft>
                <a:spcPts val="100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9pPr>
          </a:lstStyle>
          <a:p>
            <a:pPr marL="0" indent="0" algn="just">
              <a:spcAft>
                <a:spcPts val="1000"/>
              </a:spcAft>
              <a:buFont typeface="Lato Light"/>
              <a:buNone/>
            </a:pPr>
            <a:r>
              <a:rPr lang="es-MX" sz="1800" dirty="0">
                <a:solidFill>
                  <a:schemeClr val="bg1"/>
                </a:solidFill>
              </a:rPr>
              <a:t>Con motivo de la pandemia de COVID-19 surge la necesidad de implementar cursos emergentes a distancia. </a:t>
            </a:r>
          </a:p>
          <a:p>
            <a:pPr marL="0" indent="0" algn="just">
              <a:spcAft>
                <a:spcPts val="1000"/>
              </a:spcAft>
              <a:buFont typeface="Lato Light"/>
              <a:buNone/>
            </a:pPr>
            <a:r>
              <a:rPr lang="es-MX" sz="1800" dirty="0">
                <a:solidFill>
                  <a:schemeClr val="bg1"/>
                </a:solidFill>
              </a:rPr>
              <a:t>Lo anterior obligó de manera inesperada a que el docente se sumergiera en el conocimiento de las nuevas tecnologías disponibles, replantear y adaptar el proceso de enseñanza-aprendizaje en un tiempo muy limitado. Sin embargo, nosotros tuvimos la fortuna de implementar material de apoyo a la docencia basado en </a:t>
            </a:r>
            <a:r>
              <a:rPr lang="es-MX" sz="1800" dirty="0" err="1">
                <a:solidFill>
                  <a:schemeClr val="bg1"/>
                </a:solidFill>
              </a:rPr>
              <a:t>TIC’s</a:t>
            </a:r>
            <a:r>
              <a:rPr lang="es-MX" sz="1800" dirty="0">
                <a:solidFill>
                  <a:schemeClr val="bg1"/>
                </a:solidFill>
              </a:rPr>
              <a:t> de manera experimental en un curso presencial previo a la pandemia.</a:t>
            </a:r>
          </a:p>
          <a:p>
            <a:pPr marL="0" indent="0" algn="just">
              <a:spcAft>
                <a:spcPts val="1000"/>
              </a:spcAft>
              <a:buFont typeface="Lato Light"/>
              <a:buNone/>
            </a:pPr>
            <a:r>
              <a:rPr lang="es-MX" sz="1800" dirty="0">
                <a:solidFill>
                  <a:schemeClr val="bg1"/>
                </a:solidFill>
              </a:rPr>
              <a:t>El siguiente trabajo es producto de la adaptación de esa experiencia a las nuevas condiciones docentes, donde la clase se desarrolló en línea bajo el formato de seminario guiado y como estudio de caso.</a:t>
            </a:r>
          </a:p>
          <a:p>
            <a:pPr marL="0" indent="0" algn="just">
              <a:spcAft>
                <a:spcPts val="1000"/>
              </a:spcAft>
              <a:buFont typeface="Lato Light"/>
              <a:buNone/>
            </a:pPr>
            <a:endParaRPr lang="es-MX" dirty="0"/>
          </a:p>
        </p:txBody>
      </p:sp>
      <p:grpSp>
        <p:nvGrpSpPr>
          <p:cNvPr id="11" name="Grupo 10">
            <a:extLst>
              <a:ext uri="{FF2B5EF4-FFF2-40B4-BE49-F238E27FC236}">
                <a16:creationId xmlns:a16="http://schemas.microsoft.com/office/drawing/2014/main" id="{FEEDF830-6241-41B9-819B-D8C25C8578B1}"/>
              </a:ext>
            </a:extLst>
          </p:cNvPr>
          <p:cNvGrpSpPr/>
          <p:nvPr/>
        </p:nvGrpSpPr>
        <p:grpSpPr>
          <a:xfrm>
            <a:off x="8392334" y="2879935"/>
            <a:ext cx="887967" cy="897061"/>
            <a:chOff x="1998133" y="723758"/>
            <a:chExt cx="887967" cy="897061"/>
          </a:xfrm>
        </p:grpSpPr>
        <p:sp>
          <p:nvSpPr>
            <p:cNvPr id="12" name="Elipse 11">
              <a:extLst>
                <a:ext uri="{FF2B5EF4-FFF2-40B4-BE49-F238E27FC236}">
                  <a16:creationId xmlns:a16="http://schemas.microsoft.com/office/drawing/2014/main" id="{2805F0B7-5C05-4DE2-9E4A-A5DE0C33D0F0}"/>
                </a:ext>
              </a:extLst>
            </p:cNvPr>
            <p:cNvSpPr/>
            <p:nvPr/>
          </p:nvSpPr>
          <p:spPr>
            <a:xfrm>
              <a:off x="1998133" y="723758"/>
              <a:ext cx="887967" cy="897061"/>
            </a:xfrm>
            <a:prstGeom prst="ellipse">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MX"/>
            </a:p>
          </p:txBody>
        </p:sp>
        <p:pic>
          <p:nvPicPr>
            <p:cNvPr id="13" name="Imagen 12">
              <a:extLst>
                <a:ext uri="{FF2B5EF4-FFF2-40B4-BE49-F238E27FC236}">
                  <a16:creationId xmlns:a16="http://schemas.microsoft.com/office/drawing/2014/main" id="{2E1BE036-F312-4139-890B-1B72C2CAA70C}"/>
                </a:ext>
              </a:extLst>
            </p:cNvPr>
            <p:cNvPicPr>
              <a:picLocks noChangeAspect="1"/>
            </p:cNvPicPr>
            <p:nvPr/>
          </p:nvPicPr>
          <p:blipFill>
            <a:blip r:embed="rId3"/>
            <a:stretch>
              <a:fillRect/>
            </a:stretch>
          </p:blipFill>
          <p:spPr>
            <a:xfrm>
              <a:off x="2137382" y="883623"/>
              <a:ext cx="609467" cy="609467"/>
            </a:xfrm>
            <a:prstGeom prst="rect">
              <a:avLst/>
            </a:prstGeom>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DD8EE5EC-3855-428A-B0B7-E21852F5C7F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MX" smtClean="0"/>
              <a:t>3</a:t>
            </a:fld>
            <a:endParaRPr lang="es-MX"/>
          </a:p>
        </p:txBody>
      </p:sp>
      <p:sp>
        <p:nvSpPr>
          <p:cNvPr id="4" name="Google Shape;432;p21">
            <a:extLst>
              <a:ext uri="{FF2B5EF4-FFF2-40B4-BE49-F238E27FC236}">
                <a16:creationId xmlns:a16="http://schemas.microsoft.com/office/drawing/2014/main" id="{0C1A3EE4-A4FF-447D-9B4B-9F74A69FF79D}"/>
              </a:ext>
            </a:extLst>
          </p:cNvPr>
          <p:cNvSpPr txBox="1">
            <a:spLocks/>
          </p:cNvSpPr>
          <p:nvPr/>
        </p:nvSpPr>
        <p:spPr>
          <a:xfrm>
            <a:off x="1062923" y="1089776"/>
            <a:ext cx="7047683" cy="784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chemeClr val="dk2"/>
              </a:buClr>
              <a:buSzPts val="2000"/>
              <a:buFont typeface="Lato Light"/>
              <a:buChar char="○"/>
              <a:defRPr sz="2000" b="0" i="0" u="none" strike="noStrike" cap="none">
                <a:solidFill>
                  <a:schemeClr val="dk1"/>
                </a:solidFill>
                <a:latin typeface="Lato Light"/>
                <a:ea typeface="Lato Light"/>
                <a:cs typeface="Lato Light"/>
                <a:sym typeface="Lato Light"/>
              </a:defRPr>
            </a:lvl1pPr>
            <a:lvl2pPr marL="914400" marR="0" lvl="1" indent="-355600" algn="l" rtl="0">
              <a:lnSpc>
                <a:spcPct val="100000"/>
              </a:lnSpc>
              <a:spcBef>
                <a:spcPts val="1000"/>
              </a:spcBef>
              <a:spcAft>
                <a:spcPts val="0"/>
              </a:spcAft>
              <a:buClr>
                <a:schemeClr val="dk2"/>
              </a:buClr>
              <a:buSzPts val="2000"/>
              <a:buFont typeface="Lato Light"/>
              <a:buChar char="◦"/>
              <a:defRPr sz="2000" b="0" i="0" u="none" strike="noStrike" cap="none">
                <a:solidFill>
                  <a:schemeClr val="dk1"/>
                </a:solidFill>
                <a:latin typeface="Lato Light"/>
                <a:ea typeface="Lato Light"/>
                <a:cs typeface="Lato Light"/>
                <a:sym typeface="Lato Light"/>
              </a:defRPr>
            </a:lvl2pPr>
            <a:lvl3pPr marL="1371600" marR="0" lvl="2" indent="-355600" algn="l" rtl="0">
              <a:lnSpc>
                <a:spcPct val="100000"/>
              </a:lnSpc>
              <a:spcBef>
                <a:spcPts val="1000"/>
              </a:spcBef>
              <a:spcAft>
                <a:spcPts val="0"/>
              </a:spcAft>
              <a:buClr>
                <a:schemeClr val="dk2"/>
              </a:buClr>
              <a:buSzPts val="2000"/>
              <a:buFont typeface="Lato Light"/>
              <a:buChar char="◦"/>
              <a:defRPr sz="2000" b="0" i="0" u="none" strike="noStrike" cap="none">
                <a:solidFill>
                  <a:schemeClr val="dk1"/>
                </a:solidFill>
                <a:latin typeface="Lato Light"/>
                <a:ea typeface="Lato Light"/>
                <a:cs typeface="Lato Light"/>
                <a:sym typeface="Lato Light"/>
              </a:defRPr>
            </a:lvl3pPr>
            <a:lvl4pPr marL="1828800" marR="0" lvl="3" indent="-355600" algn="l" rtl="0">
              <a:lnSpc>
                <a:spcPct val="100000"/>
              </a:lnSpc>
              <a:spcBef>
                <a:spcPts val="1000"/>
              </a:spcBef>
              <a:spcAft>
                <a:spcPts val="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4pPr>
            <a:lvl5pPr marL="2286000" marR="0" lvl="4" indent="-355600" algn="l" rtl="0">
              <a:lnSpc>
                <a:spcPct val="100000"/>
              </a:lnSpc>
              <a:spcBef>
                <a:spcPts val="1000"/>
              </a:spcBef>
              <a:spcAft>
                <a:spcPts val="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5pPr>
            <a:lvl6pPr marL="2743200" marR="0" lvl="5" indent="-355600" algn="l" rtl="0">
              <a:lnSpc>
                <a:spcPct val="100000"/>
              </a:lnSpc>
              <a:spcBef>
                <a:spcPts val="1000"/>
              </a:spcBef>
              <a:spcAft>
                <a:spcPts val="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6pPr>
            <a:lvl7pPr marL="3200400" marR="0" lvl="6" indent="-355600" algn="l" rtl="0">
              <a:lnSpc>
                <a:spcPct val="100000"/>
              </a:lnSpc>
              <a:spcBef>
                <a:spcPts val="1000"/>
              </a:spcBef>
              <a:spcAft>
                <a:spcPts val="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7pPr>
            <a:lvl8pPr marL="3657600" marR="0" lvl="7" indent="-355600" algn="l" rtl="0">
              <a:lnSpc>
                <a:spcPct val="100000"/>
              </a:lnSpc>
              <a:spcBef>
                <a:spcPts val="1000"/>
              </a:spcBef>
              <a:spcAft>
                <a:spcPts val="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8pPr>
            <a:lvl9pPr marL="4114800" marR="0" lvl="8" indent="-355600" algn="l" rtl="0">
              <a:lnSpc>
                <a:spcPct val="100000"/>
              </a:lnSpc>
              <a:spcBef>
                <a:spcPts val="1000"/>
              </a:spcBef>
              <a:spcAft>
                <a:spcPts val="100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9pPr>
          </a:lstStyle>
          <a:p>
            <a:pPr marL="0" indent="0" algn="just">
              <a:spcAft>
                <a:spcPts val="1000"/>
              </a:spcAft>
              <a:buFont typeface="Lato Light"/>
              <a:buNone/>
            </a:pPr>
            <a:r>
              <a:rPr lang="es-MX" sz="1800" dirty="0">
                <a:solidFill>
                  <a:schemeClr val="bg1"/>
                </a:solidFill>
              </a:rPr>
              <a:t>A continuación compartimos los resultados de nuestra experiencia  docente en línea y bajo el modelo de enseñanza-aprendizaje  utilizando  herramientas TIC tales como Moodle institucional y ZOOM.</a:t>
            </a:r>
          </a:p>
          <a:p>
            <a:pPr marL="0" indent="0" algn="just">
              <a:spcAft>
                <a:spcPts val="1000"/>
              </a:spcAft>
              <a:buFont typeface="Lato Light"/>
              <a:buNone/>
            </a:pPr>
            <a:r>
              <a:rPr lang="es-MX" sz="1800" dirty="0">
                <a:solidFill>
                  <a:schemeClr val="bg1"/>
                </a:solidFill>
              </a:rPr>
              <a:t>Con ese propósito exponemos las ventajas, desventajas y oportunidades identificadas en cuanto a las herramientas utilizadas y el impacto que este proceso tuvo en el personal involucrado.</a:t>
            </a:r>
          </a:p>
          <a:p>
            <a:pPr marL="0" indent="0" algn="just">
              <a:spcAft>
                <a:spcPts val="1000"/>
              </a:spcAft>
              <a:buFont typeface="Lato Light"/>
              <a:buNone/>
            </a:pPr>
            <a:endParaRPr lang="es-MX" sz="1800" dirty="0">
              <a:solidFill>
                <a:schemeClr val="bg1"/>
              </a:solidFill>
            </a:endParaRPr>
          </a:p>
          <a:p>
            <a:pPr marL="0" indent="0" algn="just">
              <a:spcAft>
                <a:spcPts val="1000"/>
              </a:spcAft>
              <a:buFont typeface="Lato Light"/>
              <a:buNone/>
            </a:pPr>
            <a:endParaRPr lang="es-MX" sz="1800" dirty="0">
              <a:solidFill>
                <a:schemeClr val="bg1"/>
              </a:solidFill>
            </a:endParaRPr>
          </a:p>
          <a:p>
            <a:pPr marL="0" indent="0" algn="just">
              <a:spcAft>
                <a:spcPts val="1000"/>
              </a:spcAft>
              <a:buFont typeface="Lato Light"/>
              <a:buNone/>
            </a:pPr>
            <a:endParaRPr lang="es-MX" sz="1800" dirty="0">
              <a:solidFill>
                <a:schemeClr val="bg1"/>
              </a:solidFill>
            </a:endParaRPr>
          </a:p>
        </p:txBody>
      </p:sp>
      <p:pic>
        <p:nvPicPr>
          <p:cNvPr id="1028" name="Picture 4" descr="cc logo">
            <a:extLst>
              <a:ext uri="{FF2B5EF4-FFF2-40B4-BE49-F238E27FC236}">
                <a16:creationId xmlns:a16="http://schemas.microsoft.com/office/drawing/2014/main" id="{61C28F2D-EE7A-4ED5-8E50-27B913D198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9761" y="3865995"/>
            <a:ext cx="759884" cy="759884"/>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6">
            <a:extLst>
              <a:ext uri="{FF2B5EF4-FFF2-40B4-BE49-F238E27FC236}">
                <a16:creationId xmlns:a16="http://schemas.microsoft.com/office/drawing/2014/main" id="{348CF938-1D6B-4D64-AB75-F74F7CB1E495}"/>
              </a:ext>
            </a:extLst>
          </p:cNvPr>
          <p:cNvGrpSpPr/>
          <p:nvPr/>
        </p:nvGrpSpPr>
        <p:grpSpPr>
          <a:xfrm>
            <a:off x="191863" y="117889"/>
            <a:ext cx="1174093" cy="1248067"/>
            <a:chOff x="6174973" y="2612501"/>
            <a:chExt cx="1546578" cy="1524000"/>
          </a:xfrm>
        </p:grpSpPr>
        <p:sp>
          <p:nvSpPr>
            <p:cNvPr id="8" name="Elipse 7">
              <a:extLst>
                <a:ext uri="{FF2B5EF4-FFF2-40B4-BE49-F238E27FC236}">
                  <a16:creationId xmlns:a16="http://schemas.microsoft.com/office/drawing/2014/main" id="{64FB4EC6-D850-42E5-9E41-C7E59BA555CA}"/>
                </a:ext>
              </a:extLst>
            </p:cNvPr>
            <p:cNvSpPr/>
            <p:nvPr/>
          </p:nvSpPr>
          <p:spPr>
            <a:xfrm>
              <a:off x="6174973" y="2612501"/>
              <a:ext cx="1546578" cy="1524000"/>
            </a:xfrm>
            <a:prstGeom prst="ellipse">
              <a:avLst/>
            </a:prstGeom>
            <a:solidFill>
              <a:srgbClr val="FFC53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9" name="Imagen 8">
              <a:extLst>
                <a:ext uri="{FF2B5EF4-FFF2-40B4-BE49-F238E27FC236}">
                  <a16:creationId xmlns:a16="http://schemas.microsoft.com/office/drawing/2014/main" id="{9A23490A-0022-42D4-96D9-B713B009379F}"/>
                </a:ext>
              </a:extLst>
            </p:cNvPr>
            <p:cNvPicPr>
              <a:picLocks noChangeAspect="1"/>
            </p:cNvPicPr>
            <p:nvPr/>
          </p:nvPicPr>
          <p:blipFill>
            <a:blip r:embed="rId3"/>
            <a:stretch>
              <a:fillRect/>
            </a:stretch>
          </p:blipFill>
          <p:spPr>
            <a:xfrm>
              <a:off x="6530339" y="2918132"/>
              <a:ext cx="792041" cy="792041"/>
            </a:xfrm>
            <a:prstGeom prst="rect">
              <a:avLst/>
            </a:prstGeom>
          </p:spPr>
        </p:pic>
      </p:grpSp>
      <p:grpSp>
        <p:nvGrpSpPr>
          <p:cNvPr id="10" name="Grupo 9">
            <a:extLst>
              <a:ext uri="{FF2B5EF4-FFF2-40B4-BE49-F238E27FC236}">
                <a16:creationId xmlns:a16="http://schemas.microsoft.com/office/drawing/2014/main" id="{85D23E8C-AD49-4F47-BDDA-C0192F8EB565}"/>
              </a:ext>
            </a:extLst>
          </p:cNvPr>
          <p:cNvGrpSpPr/>
          <p:nvPr/>
        </p:nvGrpSpPr>
        <p:grpSpPr>
          <a:xfrm>
            <a:off x="8500533" y="2968934"/>
            <a:ext cx="887967" cy="897061"/>
            <a:chOff x="1998133" y="723758"/>
            <a:chExt cx="887967" cy="897061"/>
          </a:xfrm>
        </p:grpSpPr>
        <p:sp>
          <p:nvSpPr>
            <p:cNvPr id="11" name="Elipse 10">
              <a:extLst>
                <a:ext uri="{FF2B5EF4-FFF2-40B4-BE49-F238E27FC236}">
                  <a16:creationId xmlns:a16="http://schemas.microsoft.com/office/drawing/2014/main" id="{658A5B75-F462-47FF-AAA7-1CAEFAA10D38}"/>
                </a:ext>
              </a:extLst>
            </p:cNvPr>
            <p:cNvSpPr/>
            <p:nvPr/>
          </p:nvSpPr>
          <p:spPr>
            <a:xfrm>
              <a:off x="1998133" y="723758"/>
              <a:ext cx="887967" cy="897061"/>
            </a:xfrm>
            <a:prstGeom prst="ellipse">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MX"/>
            </a:p>
          </p:txBody>
        </p:sp>
        <p:pic>
          <p:nvPicPr>
            <p:cNvPr id="12" name="Imagen 11">
              <a:extLst>
                <a:ext uri="{FF2B5EF4-FFF2-40B4-BE49-F238E27FC236}">
                  <a16:creationId xmlns:a16="http://schemas.microsoft.com/office/drawing/2014/main" id="{25B632F2-1897-47B2-AB38-C7B2A78D54AA}"/>
                </a:ext>
              </a:extLst>
            </p:cNvPr>
            <p:cNvPicPr>
              <a:picLocks noChangeAspect="1"/>
            </p:cNvPicPr>
            <p:nvPr/>
          </p:nvPicPr>
          <p:blipFill>
            <a:blip r:embed="rId4"/>
            <a:stretch>
              <a:fillRect/>
            </a:stretch>
          </p:blipFill>
          <p:spPr>
            <a:xfrm>
              <a:off x="2137382" y="883623"/>
              <a:ext cx="609467" cy="609467"/>
            </a:xfrm>
            <a:prstGeom prst="rect">
              <a:avLst/>
            </a:prstGeom>
          </p:spPr>
        </p:pic>
      </p:grpSp>
    </p:spTree>
    <p:extLst>
      <p:ext uri="{BB962C8B-B14F-4D97-AF65-F5344CB8AC3E}">
        <p14:creationId xmlns:p14="http://schemas.microsoft.com/office/powerpoint/2010/main" val="3645928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8"/>
        <p:cNvGrpSpPr/>
        <p:nvPr/>
      </p:nvGrpSpPr>
      <p:grpSpPr>
        <a:xfrm>
          <a:off x="0" y="0"/>
          <a:ext cx="0" cy="0"/>
          <a:chOff x="0" y="0"/>
          <a:chExt cx="0" cy="0"/>
        </a:xfrm>
      </p:grpSpPr>
      <p:sp>
        <p:nvSpPr>
          <p:cNvPr id="1521" name="Google Shape;1521;p43"/>
          <p:cNvSpPr txBox="1"/>
          <p:nvPr/>
        </p:nvSpPr>
        <p:spPr>
          <a:xfrm>
            <a:off x="953775" y="856414"/>
            <a:ext cx="1440600" cy="1296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9600" dirty="0">
              <a:solidFill>
                <a:srgbClr val="FC4067"/>
              </a:solidFill>
              <a:latin typeface="Lato Light"/>
              <a:ea typeface="Lato Light"/>
              <a:cs typeface="Lato Light"/>
              <a:sym typeface="Lato Light"/>
            </a:endParaRPr>
          </a:p>
        </p:txBody>
      </p:sp>
      <p:sp>
        <p:nvSpPr>
          <p:cNvPr id="1522" name="Google Shape;1522;p43"/>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sp>
        <p:nvSpPr>
          <p:cNvPr id="7" name="Marcador de número de diapositiva 1">
            <a:extLst>
              <a:ext uri="{FF2B5EF4-FFF2-40B4-BE49-F238E27FC236}">
                <a16:creationId xmlns:a16="http://schemas.microsoft.com/office/drawing/2014/main" id="{2EA360C8-0574-4397-8B92-930C5295EF36}"/>
              </a:ext>
            </a:extLst>
          </p:cNvPr>
          <p:cNvSpPr txBox="1">
            <a:spLocks/>
          </p:cNvSpPr>
          <p:nvPr/>
        </p:nvSpPr>
        <p:spPr>
          <a:xfrm>
            <a:off x="8117984" y="418063"/>
            <a:ext cx="54870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1pPr>
            <a:lvl2pPr marR="0" lvl="1"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2pPr>
            <a:lvl3pPr marR="0" lvl="2"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3pPr>
            <a:lvl4pPr marR="0" lvl="3"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4pPr>
            <a:lvl5pPr marR="0" lvl="4"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5pPr>
            <a:lvl6pPr marR="0" lvl="5"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6pPr>
            <a:lvl7pPr marR="0" lvl="6"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7pPr>
            <a:lvl8pPr marR="0" lvl="7"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8pPr>
            <a:lvl9pPr marR="0" lvl="8"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9pPr>
          </a:lstStyle>
          <a:p>
            <a:fld id="{00000000-1234-1234-1234-123412341234}" type="slidenum">
              <a:rPr lang="es-MX" smtClean="0"/>
              <a:pPr/>
              <a:t>4</a:t>
            </a:fld>
            <a:endParaRPr lang="es-MX"/>
          </a:p>
        </p:txBody>
      </p:sp>
      <p:graphicFrame>
        <p:nvGraphicFramePr>
          <p:cNvPr id="8" name="Google Shape;491;p27">
            <a:extLst>
              <a:ext uri="{FF2B5EF4-FFF2-40B4-BE49-F238E27FC236}">
                <a16:creationId xmlns:a16="http://schemas.microsoft.com/office/drawing/2014/main" id="{FE83FB97-8677-4CE9-938B-6FE22ECA4AF2}"/>
              </a:ext>
            </a:extLst>
          </p:cNvPr>
          <p:cNvGraphicFramePr/>
          <p:nvPr>
            <p:extLst>
              <p:ext uri="{D42A27DB-BD31-4B8C-83A1-F6EECF244321}">
                <p14:modId xmlns:p14="http://schemas.microsoft.com/office/powerpoint/2010/main" val="2779322485"/>
              </p:ext>
            </p:extLst>
          </p:nvPr>
        </p:nvGraphicFramePr>
        <p:xfrm>
          <a:off x="237067" y="776255"/>
          <a:ext cx="8669866" cy="4014289"/>
        </p:xfrm>
        <a:graphic>
          <a:graphicData uri="http://schemas.openxmlformats.org/drawingml/2006/table">
            <a:tbl>
              <a:tblPr>
                <a:noFill/>
                <a:tableStyleId>{52410BCB-7A81-4836-8991-7389DA6E5636}</a:tableStyleId>
              </a:tblPr>
              <a:tblGrid>
                <a:gridCol w="1354666">
                  <a:extLst>
                    <a:ext uri="{9D8B030D-6E8A-4147-A177-3AD203B41FA5}">
                      <a16:colId xmlns:a16="http://schemas.microsoft.com/office/drawing/2014/main" val="20000"/>
                    </a:ext>
                  </a:extLst>
                </a:gridCol>
                <a:gridCol w="1685742">
                  <a:extLst>
                    <a:ext uri="{9D8B030D-6E8A-4147-A177-3AD203B41FA5}">
                      <a16:colId xmlns:a16="http://schemas.microsoft.com/office/drawing/2014/main" val="20001"/>
                    </a:ext>
                  </a:extLst>
                </a:gridCol>
                <a:gridCol w="5629458">
                  <a:extLst>
                    <a:ext uri="{9D8B030D-6E8A-4147-A177-3AD203B41FA5}">
                      <a16:colId xmlns:a16="http://schemas.microsoft.com/office/drawing/2014/main" val="20002"/>
                    </a:ext>
                  </a:extLst>
                </a:gridCol>
              </a:tblGrid>
              <a:tr h="985374">
                <a:tc>
                  <a:txBody>
                    <a:bodyPr/>
                    <a:lstStyle/>
                    <a:p>
                      <a:pPr marL="0" lvl="0" indent="0" algn="l" rtl="0">
                        <a:spcBef>
                          <a:spcPts val="0"/>
                        </a:spcBef>
                        <a:spcAft>
                          <a:spcPts val="0"/>
                        </a:spcAft>
                        <a:buNone/>
                      </a:pPr>
                      <a:r>
                        <a:rPr lang="en" sz="1200" b="1" dirty="0">
                          <a:solidFill>
                            <a:schemeClr val="accent5">
                              <a:lumMod val="50000"/>
                            </a:schemeClr>
                          </a:solidFill>
                          <a:effectLst>
                            <a:outerShdw blurRad="38100" dist="38100" dir="2700000" algn="tl">
                              <a:srgbClr val="000000">
                                <a:alpha val="43137"/>
                              </a:srgbClr>
                            </a:outerShdw>
                          </a:effectLst>
                          <a:latin typeface="Roboto Slab Regular" panose="020B0604020202020204" charset="0"/>
                          <a:ea typeface="Roboto Slab Regular" panose="020B0604020202020204" charset="0"/>
                          <a:cs typeface="Lato Light"/>
                          <a:sym typeface="Lato Light"/>
                        </a:rPr>
                        <a:t>Herramientas</a:t>
                      </a:r>
                      <a:endParaRPr sz="1200" b="1" dirty="0">
                        <a:solidFill>
                          <a:schemeClr val="accent5">
                            <a:lumMod val="50000"/>
                          </a:schemeClr>
                        </a:solidFill>
                        <a:effectLst>
                          <a:outerShdw blurRad="38100" dist="38100" dir="2700000" algn="tl">
                            <a:srgbClr val="000000">
                              <a:alpha val="43137"/>
                            </a:srgbClr>
                          </a:outerShdw>
                        </a:effectLst>
                        <a:latin typeface="Roboto Slab Regular" panose="020B0604020202020204" charset="0"/>
                        <a:ea typeface="Roboto Slab Regular" panose="020B0604020202020204" charset="0"/>
                        <a:cs typeface="Lato Light"/>
                        <a:sym typeface="Lato Light"/>
                      </a:endParaRPr>
                    </a:p>
                  </a:txBody>
                  <a:tcPr marL="91425" marR="91425" marT="68575" marB="68575" anchor="ctr">
                    <a:lnL w="19050" cap="flat" cmpd="sng">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solidFill>
                        <a:srgbClr val="DEE9F2"/>
                      </a:solidFill>
                      <a:prstDash val="solid"/>
                      <a:round/>
                      <a:headEnd type="none" w="sm" len="sm"/>
                      <a:tailEnd type="none" w="sm" len="sm"/>
                    </a:lnB>
                    <a:solidFill>
                      <a:srgbClr val="FFFFFF">
                        <a:alpha val="12000"/>
                      </a:srgbClr>
                    </a:solidFill>
                  </a:tcPr>
                </a:tc>
                <a:tc>
                  <a:txBody>
                    <a:bodyPr/>
                    <a:lstStyle/>
                    <a:p>
                      <a:pPr marL="0" lvl="0" indent="0" algn="l" rtl="0">
                        <a:spcBef>
                          <a:spcPts val="0"/>
                        </a:spcBef>
                        <a:spcAft>
                          <a:spcPts val="0"/>
                        </a:spcAft>
                        <a:buNone/>
                      </a:pPr>
                      <a:r>
                        <a:rPr lang="es-MX" dirty="0">
                          <a:solidFill>
                            <a:srgbClr val="4A5C65"/>
                          </a:solidFill>
                          <a:latin typeface="Lato Light"/>
                          <a:ea typeface="Lato Light"/>
                          <a:cs typeface="Lato Light"/>
                          <a:sym typeface="Lato Light"/>
                        </a:rPr>
                        <a:t>Videollamada (zoom)</a:t>
                      </a:r>
                    </a:p>
                    <a:p>
                      <a:pPr marL="0" lvl="0" indent="0" algn="l" rtl="0">
                        <a:spcBef>
                          <a:spcPts val="0"/>
                        </a:spcBef>
                        <a:spcAft>
                          <a:spcPts val="0"/>
                        </a:spcAft>
                        <a:buNone/>
                      </a:pPr>
                      <a:r>
                        <a:rPr lang="es-MX" dirty="0">
                          <a:solidFill>
                            <a:srgbClr val="4A5C65"/>
                          </a:solidFill>
                          <a:latin typeface="Lato Light"/>
                          <a:ea typeface="Lato Light"/>
                          <a:cs typeface="Lato Light"/>
                          <a:sym typeface="Lato Light"/>
                        </a:rPr>
                        <a:t>Plataforma de enseñanza (Moodle)</a:t>
                      </a:r>
                      <a:endParaRPr dirty="0">
                        <a:solidFill>
                          <a:srgbClr val="4A5C65"/>
                        </a:solidFill>
                        <a:latin typeface="Lato Light"/>
                        <a:ea typeface="Lato Light"/>
                        <a:cs typeface="Lato Light"/>
                        <a:sym typeface="Lato Light"/>
                      </a:endParaRPr>
                    </a:p>
                  </a:txBody>
                  <a:tcPr marL="91425" marR="91425" marT="68575" marB="68575" anchor="ctr">
                    <a:lnL w="19050" cap="flat" cmpd="sng">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solidFill>
                        <a:srgbClr val="DEE9F2"/>
                      </a:solidFill>
                      <a:prstDash val="solid"/>
                      <a:round/>
                      <a:headEnd type="none" w="sm" len="sm"/>
                      <a:tailEnd type="none" w="sm" len="sm"/>
                    </a:lnB>
                    <a:solidFill>
                      <a:srgbClr val="FFFFFF">
                        <a:alpha val="12000"/>
                      </a:srgbClr>
                    </a:solidFill>
                  </a:tcPr>
                </a:tc>
                <a:tc>
                  <a:txBody>
                    <a:bodyPr/>
                    <a:lstStyle/>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Información en tiempo real.</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Flexibilidad para consulta y entrega de información.</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Retroalimentación inmediata.</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Mejora continua.</a:t>
                      </a:r>
                    </a:p>
                  </a:txBody>
                  <a:tcPr marL="91425" marR="91425" marT="68575" marB="68575" anchor="ctr">
                    <a:lnL w="19050" cap="flat" cmpd="sng">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solidFill>
                        <a:srgbClr val="DEE9F2"/>
                      </a:solidFill>
                      <a:prstDash val="solid"/>
                      <a:round/>
                      <a:headEnd type="none" w="sm" len="sm"/>
                      <a:tailEnd type="none" w="sm" len="sm"/>
                    </a:lnB>
                    <a:solidFill>
                      <a:srgbClr val="FFFFFF">
                        <a:alpha val="12000"/>
                      </a:srgbClr>
                    </a:solidFill>
                  </a:tcPr>
                </a:tc>
                <a:extLst>
                  <a:ext uri="{0D108BD9-81ED-4DB2-BD59-A6C34878D82A}">
                    <a16:rowId xmlns:a16="http://schemas.microsoft.com/office/drawing/2014/main" val="10000"/>
                  </a:ext>
                </a:extLst>
              </a:tr>
              <a:tr h="1186023">
                <a:tc rowSpan="2">
                  <a:txBody>
                    <a:bodyPr/>
                    <a:lstStyle/>
                    <a:p>
                      <a:pPr marL="0" lvl="0" indent="0" algn="l" rtl="0">
                        <a:spcBef>
                          <a:spcPts val="0"/>
                        </a:spcBef>
                        <a:spcAft>
                          <a:spcPts val="0"/>
                        </a:spcAft>
                        <a:buNone/>
                      </a:pPr>
                      <a:r>
                        <a:rPr lang="en" sz="1200" b="1" dirty="0">
                          <a:solidFill>
                            <a:schemeClr val="accent5">
                              <a:lumMod val="50000"/>
                            </a:schemeClr>
                          </a:solidFill>
                          <a:effectLst>
                            <a:outerShdw blurRad="38100" dist="38100" dir="2700000" algn="tl">
                              <a:srgbClr val="000000">
                                <a:alpha val="43137"/>
                              </a:srgbClr>
                            </a:outerShdw>
                          </a:effectLst>
                          <a:latin typeface="Roboto Slab Regular" panose="020B0604020202020204" charset="0"/>
                          <a:ea typeface="Roboto Slab Regular" panose="020B0604020202020204" charset="0"/>
                          <a:cs typeface="Lato Light"/>
                          <a:sym typeface="Lato Light"/>
                        </a:rPr>
                        <a:t>Participantes</a:t>
                      </a:r>
                      <a:endParaRPr sz="1200" b="1" dirty="0">
                        <a:solidFill>
                          <a:schemeClr val="accent5">
                            <a:lumMod val="50000"/>
                          </a:schemeClr>
                        </a:solidFill>
                        <a:effectLst>
                          <a:outerShdw blurRad="38100" dist="38100" dir="2700000" algn="tl">
                            <a:srgbClr val="000000">
                              <a:alpha val="43137"/>
                            </a:srgbClr>
                          </a:outerShdw>
                        </a:effectLst>
                        <a:latin typeface="Roboto Slab Regular" panose="020B0604020202020204" charset="0"/>
                        <a:ea typeface="Roboto Slab Regular" panose="020B0604020202020204" charset="0"/>
                        <a:cs typeface="Lato Light"/>
                        <a:sym typeface="Lato Light"/>
                      </a:endParaRPr>
                    </a:p>
                  </a:txBody>
                  <a:tcPr marL="91425" marR="91425" marT="68575" marB="68575" anchor="ctr">
                    <a:lnL w="19050" cap="flat" cmpd="sng">
                      <a:solidFill>
                        <a:srgbClr val="DEE9F2"/>
                      </a:solidFill>
                      <a:prstDash val="solid"/>
                      <a:round/>
                      <a:headEnd type="none" w="sm" len="sm"/>
                      <a:tailEnd type="none" w="sm" len="sm"/>
                    </a:lnL>
                    <a:lnR w="19050" cap="flat" cmpd="sng" algn="ctr">
                      <a:solidFill>
                        <a:srgbClr val="DEE9F2"/>
                      </a:solidFill>
                      <a:prstDash val="solid"/>
                      <a:round/>
                      <a:headEnd type="none" w="sm" len="sm"/>
                      <a:tailEnd type="none" w="sm" len="sm"/>
                    </a:lnR>
                    <a:lnT w="19050" cap="flat" cmpd="sng" algn="ctr">
                      <a:solidFill>
                        <a:srgbClr val="DEE9F2"/>
                      </a:solidFill>
                      <a:prstDash val="solid"/>
                      <a:round/>
                      <a:headEnd type="none" w="sm" len="sm"/>
                      <a:tailEnd type="none" w="sm" len="sm"/>
                    </a:lnT>
                    <a:lnB w="19050" cap="flat" cmpd="sng" algn="ctr">
                      <a:solidFill>
                        <a:srgbClr val="DEE9F2"/>
                      </a:solidFill>
                      <a:prstDash val="solid"/>
                      <a:round/>
                      <a:headEnd type="none" w="sm" len="sm"/>
                      <a:tailEnd type="none" w="sm" len="sm"/>
                    </a:lnB>
                    <a:solidFill>
                      <a:srgbClr val="FFFFFF">
                        <a:alpha val="12000"/>
                      </a:srgbClr>
                    </a:solidFill>
                  </a:tcPr>
                </a:tc>
                <a:tc>
                  <a:txBody>
                    <a:bodyPr/>
                    <a:lstStyle/>
                    <a:p>
                      <a:pPr marL="0" lvl="0" indent="0" algn="l" rtl="0">
                        <a:spcBef>
                          <a:spcPts val="0"/>
                        </a:spcBef>
                        <a:spcAft>
                          <a:spcPts val="0"/>
                        </a:spcAft>
                        <a:buNone/>
                      </a:pPr>
                      <a:r>
                        <a:rPr lang="en" dirty="0">
                          <a:solidFill>
                            <a:srgbClr val="4A5C65"/>
                          </a:solidFill>
                          <a:latin typeface="Lato Light"/>
                          <a:ea typeface="Lato Light"/>
                          <a:cs typeface="Lato Light"/>
                          <a:sym typeface="Lato Light"/>
                        </a:rPr>
                        <a:t>Alumnos</a:t>
                      </a:r>
                    </a:p>
                    <a:p>
                      <a:pPr marL="0" lvl="0" indent="0" algn="l" rtl="0">
                        <a:spcBef>
                          <a:spcPts val="0"/>
                        </a:spcBef>
                        <a:spcAft>
                          <a:spcPts val="0"/>
                        </a:spcAft>
                        <a:buNone/>
                      </a:pPr>
                      <a:endParaRPr dirty="0">
                        <a:solidFill>
                          <a:srgbClr val="4A5C65"/>
                        </a:solidFill>
                        <a:latin typeface="Lato Light"/>
                        <a:ea typeface="Lato Light"/>
                        <a:cs typeface="Lato Light"/>
                        <a:sym typeface="Lato Light"/>
                      </a:endParaRPr>
                    </a:p>
                  </a:txBody>
                  <a:tcPr marL="91425" marR="91425" marT="68575" marB="68575" anchor="ctr">
                    <a:lnL w="19050" cap="flat" cmpd="sng" algn="ctr">
                      <a:solidFill>
                        <a:srgbClr val="DEE9F2"/>
                      </a:solidFill>
                      <a:prstDash val="solid"/>
                      <a:round/>
                      <a:headEnd type="none" w="sm" len="sm"/>
                      <a:tailEnd type="none" w="sm" len="sm"/>
                    </a:lnL>
                    <a:lnR w="19050" cap="flat" cmpd="sng" algn="ctr">
                      <a:solidFill>
                        <a:srgbClr val="DEE9F2"/>
                      </a:solidFill>
                      <a:prstDash val="solid"/>
                      <a:round/>
                      <a:headEnd type="none" w="sm" len="sm"/>
                      <a:tailEnd type="none" w="sm" len="sm"/>
                    </a:lnR>
                    <a:lnT w="19050" cap="flat" cmpd="sng" algn="ctr">
                      <a:solidFill>
                        <a:srgbClr val="DEE9F2"/>
                      </a:solidFill>
                      <a:prstDash val="solid"/>
                      <a:round/>
                      <a:headEnd type="none" w="sm" len="sm"/>
                      <a:tailEnd type="none" w="sm" len="sm"/>
                    </a:lnT>
                    <a:lnB w="19050" cap="flat" cmpd="sng">
                      <a:solidFill>
                        <a:srgbClr val="DEE9F2"/>
                      </a:solidFill>
                      <a:prstDash val="solid"/>
                      <a:round/>
                      <a:headEnd type="none" w="sm" len="sm"/>
                      <a:tailEnd type="none" w="sm" len="sm"/>
                    </a:lnB>
                    <a:solidFill>
                      <a:srgbClr val="FFFFFF">
                        <a:alpha val="12000"/>
                      </a:srgbClr>
                    </a:solidFill>
                  </a:tcPr>
                </a:tc>
                <a:tc>
                  <a:txBody>
                    <a:bodyPr/>
                    <a:lstStyle/>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Participan como un agente activo y documentado.</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Pone en prática el estudio previo a la sesión.</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Tiene la posibilidad de consultar, contrastar y compartir información adicional en tiempo real.</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Favorece la participación individual y en equipo.</a:t>
                      </a:r>
                      <a:endParaRPr dirty="0">
                        <a:solidFill>
                          <a:srgbClr val="4A5C65"/>
                        </a:solidFill>
                        <a:latin typeface="Lato Light"/>
                        <a:ea typeface="Lato Light"/>
                        <a:cs typeface="Lato Light"/>
                        <a:sym typeface="Lato Light"/>
                      </a:endParaRPr>
                    </a:p>
                  </a:txBody>
                  <a:tcPr marL="91425" marR="91425" marT="68575" marB="68575" anchor="ctr">
                    <a:lnL w="19050" cap="flat" cmpd="sng" algn="ctr">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lgn="ctr">
                      <a:solidFill>
                        <a:srgbClr val="DEE9F2"/>
                      </a:solidFill>
                      <a:prstDash val="solid"/>
                      <a:round/>
                      <a:headEnd type="none" w="sm" len="sm"/>
                      <a:tailEnd type="none" w="sm" len="sm"/>
                    </a:lnT>
                    <a:lnB w="19050" cap="flat" cmpd="sng">
                      <a:solidFill>
                        <a:srgbClr val="DEE9F2"/>
                      </a:solidFill>
                      <a:prstDash val="solid"/>
                      <a:round/>
                      <a:headEnd type="none" w="sm" len="sm"/>
                      <a:tailEnd type="none" w="sm" len="sm"/>
                    </a:lnB>
                    <a:solidFill>
                      <a:srgbClr val="FFFFFF">
                        <a:alpha val="12000"/>
                      </a:srgbClr>
                    </a:solidFill>
                  </a:tcPr>
                </a:tc>
                <a:extLst>
                  <a:ext uri="{0D108BD9-81ED-4DB2-BD59-A6C34878D82A}">
                    <a16:rowId xmlns:a16="http://schemas.microsoft.com/office/drawing/2014/main" val="10002"/>
                  </a:ext>
                </a:extLst>
              </a:tr>
              <a:tr h="1606389">
                <a:tc vMerge="1">
                  <a:txBody>
                    <a:bodyPr/>
                    <a:lstStyle/>
                    <a:p>
                      <a:pPr marL="0" lvl="0" indent="0" algn="r" rtl="0">
                        <a:spcBef>
                          <a:spcPts val="0"/>
                        </a:spcBef>
                        <a:spcAft>
                          <a:spcPts val="0"/>
                        </a:spcAft>
                        <a:buNone/>
                      </a:pPr>
                      <a:endParaRPr sz="1100" dirty="0">
                        <a:solidFill>
                          <a:srgbClr val="02BDC7"/>
                        </a:solidFill>
                        <a:latin typeface="Lato Light"/>
                        <a:ea typeface="Lato Light"/>
                        <a:cs typeface="Lato Light"/>
                        <a:sym typeface="Lato Light"/>
                      </a:endParaRPr>
                    </a:p>
                  </a:txBody>
                  <a:tcPr marL="91425" marR="91425" marT="68575" marB="68575" anchor="ctr">
                    <a:lnL w="19050" cap="flat" cmpd="sng">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lgn="ctr">
                      <a:solidFill>
                        <a:srgbClr val="DEE9F2"/>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 dirty="0">
                          <a:solidFill>
                            <a:srgbClr val="4A5C65"/>
                          </a:solidFill>
                          <a:latin typeface="Lato Light"/>
                          <a:ea typeface="Lato Light"/>
                          <a:cs typeface="Lato Light"/>
                          <a:sym typeface="Lato Light"/>
                        </a:rPr>
                        <a:t>Docente</a:t>
                      </a:r>
                      <a:endParaRPr dirty="0">
                        <a:solidFill>
                          <a:srgbClr val="4A5C65"/>
                        </a:solidFill>
                        <a:latin typeface="Lato Light"/>
                        <a:ea typeface="Lato Light"/>
                        <a:cs typeface="Lato Light"/>
                        <a:sym typeface="Lato Light"/>
                      </a:endParaRPr>
                    </a:p>
                  </a:txBody>
                  <a:tcPr marL="91425" marR="91425" marT="68575" marB="68575" anchor="ctr">
                    <a:lnL w="19050" cap="flat" cmpd="sng">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lgn="ctr">
                      <a:solidFill>
                        <a:srgbClr val="DEE9F2"/>
                      </a:solidFill>
                      <a:prstDash val="solid"/>
                      <a:round/>
                      <a:headEnd type="none" w="sm" len="sm"/>
                      <a:tailEnd type="none" w="sm" len="sm"/>
                    </a:lnB>
                    <a:solidFill>
                      <a:srgbClr val="FFFFFF">
                        <a:alpha val="12000"/>
                      </a:srgbClr>
                    </a:solidFill>
                  </a:tcPr>
                </a:tc>
                <a:tc>
                  <a:txBody>
                    <a:bodyPr/>
                    <a:lstStyle/>
                    <a:p>
                      <a:pPr marL="285750" lvl="0" indent="-285750" algn="l" rtl="0">
                        <a:spcBef>
                          <a:spcPts val="0"/>
                        </a:spcBef>
                        <a:spcAft>
                          <a:spcPts val="0"/>
                        </a:spcAft>
                        <a:buFont typeface="Arial" panose="020B0604020202020204" pitchFamily="34" charset="0"/>
                        <a:buChar char="•"/>
                      </a:pPr>
                      <a:r>
                        <a:rPr lang="es-MX" dirty="0">
                          <a:solidFill>
                            <a:srgbClr val="4A5C65"/>
                          </a:solidFill>
                          <a:latin typeface="Lato Light"/>
                          <a:ea typeface="Lato Light"/>
                          <a:cs typeface="Lato Light"/>
                          <a:sym typeface="Lato Light"/>
                        </a:rPr>
                        <a:t>Posibilita el control del conocimiento de los alumnos por sesión.</a:t>
                      </a:r>
                    </a:p>
                    <a:p>
                      <a:pPr marL="285750" lvl="0" indent="-285750" algn="l" rtl="0">
                        <a:spcBef>
                          <a:spcPts val="0"/>
                        </a:spcBef>
                        <a:spcAft>
                          <a:spcPts val="0"/>
                        </a:spcAft>
                        <a:buFont typeface="Arial" panose="020B0604020202020204" pitchFamily="34" charset="0"/>
                        <a:buChar char="•"/>
                      </a:pPr>
                      <a:r>
                        <a:rPr lang="es-MX" dirty="0">
                          <a:solidFill>
                            <a:srgbClr val="4A5C65"/>
                          </a:solidFill>
                          <a:latin typeface="Lato Light"/>
                          <a:ea typeface="Lato Light"/>
                          <a:cs typeface="Lato Light"/>
                          <a:sym typeface="Lato Light"/>
                        </a:rPr>
                        <a:t>Permite planear y organizar el material.</a:t>
                      </a:r>
                    </a:p>
                    <a:p>
                      <a:pPr marL="285750" lvl="0" indent="-285750" algn="l" rtl="0">
                        <a:spcBef>
                          <a:spcPts val="0"/>
                        </a:spcBef>
                        <a:spcAft>
                          <a:spcPts val="0"/>
                        </a:spcAft>
                        <a:buFont typeface="Arial" panose="020B0604020202020204" pitchFamily="34" charset="0"/>
                        <a:buChar char="•"/>
                      </a:pPr>
                      <a:r>
                        <a:rPr lang="es-MX" dirty="0">
                          <a:solidFill>
                            <a:srgbClr val="4A5C65"/>
                          </a:solidFill>
                          <a:latin typeface="Lato Light"/>
                          <a:ea typeface="Lato Light"/>
                          <a:cs typeface="Lato Light"/>
                          <a:sym typeface="Lato Light"/>
                        </a:rPr>
                        <a:t>Permite el control de tiempos de entrega de trabajo y participaciones en vivo.</a:t>
                      </a:r>
                    </a:p>
                    <a:p>
                      <a:pPr marL="285750" lvl="0" indent="-285750" algn="l" rtl="0">
                        <a:spcBef>
                          <a:spcPts val="0"/>
                        </a:spcBef>
                        <a:spcAft>
                          <a:spcPts val="0"/>
                        </a:spcAft>
                        <a:buFont typeface="Arial" panose="020B0604020202020204" pitchFamily="34" charset="0"/>
                        <a:buChar char="•"/>
                      </a:pPr>
                      <a:r>
                        <a:rPr lang="es-MX" dirty="0">
                          <a:solidFill>
                            <a:srgbClr val="4A5C65"/>
                          </a:solidFill>
                          <a:latin typeface="Lato Light"/>
                          <a:ea typeface="Lato Light"/>
                          <a:cs typeface="Lato Light"/>
                          <a:sym typeface="Lato Light"/>
                        </a:rPr>
                        <a:t>Favorece la libertad de cátedra, análisis y síntesis.</a:t>
                      </a:r>
                    </a:p>
                    <a:p>
                      <a:pPr marL="285750" lvl="0" indent="-285750" algn="l" rtl="0">
                        <a:spcBef>
                          <a:spcPts val="0"/>
                        </a:spcBef>
                        <a:spcAft>
                          <a:spcPts val="0"/>
                        </a:spcAft>
                        <a:buFont typeface="Arial" panose="020B0604020202020204" pitchFamily="34" charset="0"/>
                        <a:buChar char="•"/>
                      </a:pPr>
                      <a:endParaRPr lang="es-MX" dirty="0">
                        <a:solidFill>
                          <a:srgbClr val="4A5C65"/>
                        </a:solidFill>
                        <a:latin typeface="Lato Light"/>
                        <a:ea typeface="Lato Light"/>
                        <a:cs typeface="Lato Light"/>
                        <a:sym typeface="Lato Light"/>
                      </a:endParaRPr>
                    </a:p>
                  </a:txBody>
                  <a:tcPr marL="91425" marR="91425" marT="68575" marB="68575" anchor="ctr">
                    <a:lnL w="19050" cap="flat" cmpd="sng">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lgn="ctr">
                      <a:solidFill>
                        <a:srgbClr val="DEE9F2"/>
                      </a:solidFill>
                      <a:prstDash val="solid"/>
                      <a:round/>
                      <a:headEnd type="none" w="sm" len="sm"/>
                      <a:tailEnd type="none" w="sm" len="sm"/>
                    </a:lnB>
                    <a:solidFill>
                      <a:srgbClr val="FFFFFF">
                        <a:alpha val="12000"/>
                      </a:srgbClr>
                    </a:solidFill>
                  </a:tcPr>
                </a:tc>
                <a:extLst>
                  <a:ext uri="{0D108BD9-81ED-4DB2-BD59-A6C34878D82A}">
                    <a16:rowId xmlns:a16="http://schemas.microsoft.com/office/drawing/2014/main" val="10003"/>
                  </a:ext>
                </a:extLst>
              </a:tr>
            </a:tbl>
          </a:graphicData>
        </a:graphic>
      </p:graphicFrame>
      <p:sp>
        <p:nvSpPr>
          <p:cNvPr id="9" name="Google Shape;593;p38">
            <a:extLst>
              <a:ext uri="{FF2B5EF4-FFF2-40B4-BE49-F238E27FC236}">
                <a16:creationId xmlns:a16="http://schemas.microsoft.com/office/drawing/2014/main" id="{14F1BACD-1E18-4F10-A3A2-FB8B40AB7D80}"/>
              </a:ext>
            </a:extLst>
          </p:cNvPr>
          <p:cNvSpPr txBox="1">
            <a:spLocks/>
          </p:cNvSpPr>
          <p:nvPr/>
        </p:nvSpPr>
        <p:spPr>
          <a:xfrm>
            <a:off x="1157112" y="131875"/>
            <a:ext cx="6829776"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1pPr>
            <a:lvl2pPr marR="0" lvl="1"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2pPr>
            <a:lvl3pPr marR="0" lvl="2"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3pPr>
            <a:lvl4pPr marR="0" lvl="3"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4pPr>
            <a:lvl5pPr marR="0" lvl="4"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5pPr>
            <a:lvl6pPr marR="0" lvl="5"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6pPr>
            <a:lvl7pPr marR="0" lvl="6"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7pPr>
            <a:lvl8pPr marR="0" lvl="7"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8pPr>
            <a:lvl9pPr marR="0" lvl="8"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9pPr>
          </a:lstStyle>
          <a:p>
            <a:pPr algn="ctr"/>
            <a:r>
              <a:rPr lang="es-MX" sz="3600" dirty="0">
                <a:solidFill>
                  <a:schemeClr val="accent1">
                    <a:lumMod val="75000"/>
                  </a:schemeClr>
                </a:solidFill>
                <a:effectLst>
                  <a:outerShdw blurRad="38100" dist="38100" dir="2700000" algn="tl">
                    <a:srgbClr val="000000">
                      <a:alpha val="43137"/>
                    </a:srgbClr>
                  </a:outerShdw>
                </a:effectLst>
              </a:rPr>
              <a:t> </a:t>
            </a:r>
            <a:r>
              <a:rPr lang="es-MX" sz="3200" dirty="0">
                <a:solidFill>
                  <a:schemeClr val="accent1">
                    <a:lumMod val="75000"/>
                  </a:schemeClr>
                </a:solidFill>
                <a:effectLst>
                  <a:outerShdw blurRad="38100" dist="38100" dir="2700000" algn="tl">
                    <a:srgbClr val="000000">
                      <a:alpha val="43137"/>
                    </a:srgbClr>
                  </a:outerShdw>
                </a:effectLst>
              </a:rPr>
              <a:t>Ventajas del curso a distancia </a:t>
            </a:r>
          </a:p>
        </p:txBody>
      </p:sp>
      <p:grpSp>
        <p:nvGrpSpPr>
          <p:cNvPr id="10" name="Grupo 9">
            <a:extLst>
              <a:ext uri="{FF2B5EF4-FFF2-40B4-BE49-F238E27FC236}">
                <a16:creationId xmlns:a16="http://schemas.microsoft.com/office/drawing/2014/main" id="{E3E005A6-3BFF-42E8-B553-4D2608BA0D46}"/>
              </a:ext>
            </a:extLst>
          </p:cNvPr>
          <p:cNvGrpSpPr/>
          <p:nvPr/>
        </p:nvGrpSpPr>
        <p:grpSpPr>
          <a:xfrm>
            <a:off x="186131" y="53285"/>
            <a:ext cx="1174093" cy="1248067"/>
            <a:chOff x="6174973" y="2612501"/>
            <a:chExt cx="1546578" cy="1524000"/>
          </a:xfrm>
        </p:grpSpPr>
        <p:sp>
          <p:nvSpPr>
            <p:cNvPr id="11" name="Elipse 10">
              <a:extLst>
                <a:ext uri="{FF2B5EF4-FFF2-40B4-BE49-F238E27FC236}">
                  <a16:creationId xmlns:a16="http://schemas.microsoft.com/office/drawing/2014/main" id="{94B4974D-16C7-4161-A900-3CC64F19A746}"/>
                </a:ext>
              </a:extLst>
            </p:cNvPr>
            <p:cNvSpPr/>
            <p:nvPr/>
          </p:nvSpPr>
          <p:spPr>
            <a:xfrm>
              <a:off x="6174973" y="2612501"/>
              <a:ext cx="1546578" cy="1524000"/>
            </a:xfrm>
            <a:prstGeom prst="ellipse">
              <a:avLst/>
            </a:prstGeom>
            <a:solidFill>
              <a:srgbClr val="FFC53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2" name="Imagen 11">
              <a:extLst>
                <a:ext uri="{FF2B5EF4-FFF2-40B4-BE49-F238E27FC236}">
                  <a16:creationId xmlns:a16="http://schemas.microsoft.com/office/drawing/2014/main" id="{3F4E9744-3076-4900-87A3-A5BF574E8163}"/>
                </a:ext>
              </a:extLst>
            </p:cNvPr>
            <p:cNvPicPr>
              <a:picLocks noChangeAspect="1"/>
            </p:cNvPicPr>
            <p:nvPr/>
          </p:nvPicPr>
          <p:blipFill>
            <a:blip r:embed="rId3"/>
            <a:stretch>
              <a:fillRect/>
            </a:stretch>
          </p:blipFill>
          <p:spPr>
            <a:xfrm>
              <a:off x="6530339" y="2918132"/>
              <a:ext cx="792041" cy="792041"/>
            </a:xfrm>
            <a:prstGeom prst="rect">
              <a:avLst/>
            </a:prstGeom>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8"/>
        <p:cNvGrpSpPr/>
        <p:nvPr/>
      </p:nvGrpSpPr>
      <p:grpSpPr>
        <a:xfrm>
          <a:off x="0" y="0"/>
          <a:ext cx="0" cy="0"/>
          <a:chOff x="0" y="0"/>
          <a:chExt cx="0" cy="0"/>
        </a:xfrm>
      </p:grpSpPr>
      <p:grpSp>
        <p:nvGrpSpPr>
          <p:cNvPr id="17" name="Grupo 16">
            <a:extLst>
              <a:ext uri="{FF2B5EF4-FFF2-40B4-BE49-F238E27FC236}">
                <a16:creationId xmlns:a16="http://schemas.microsoft.com/office/drawing/2014/main" id="{E11A49DC-26E8-40A0-B42A-862AF7A66C3C}"/>
              </a:ext>
            </a:extLst>
          </p:cNvPr>
          <p:cNvGrpSpPr/>
          <p:nvPr/>
        </p:nvGrpSpPr>
        <p:grpSpPr>
          <a:xfrm>
            <a:off x="7845778" y="4007556"/>
            <a:ext cx="1298222" cy="1332088"/>
            <a:chOff x="1998133" y="723758"/>
            <a:chExt cx="887967" cy="897061"/>
          </a:xfrm>
          <a:solidFill>
            <a:srgbClr val="33CCCC"/>
          </a:solidFill>
        </p:grpSpPr>
        <p:sp>
          <p:nvSpPr>
            <p:cNvPr id="18" name="Elipse 17">
              <a:extLst>
                <a:ext uri="{FF2B5EF4-FFF2-40B4-BE49-F238E27FC236}">
                  <a16:creationId xmlns:a16="http://schemas.microsoft.com/office/drawing/2014/main" id="{221B594D-9C4B-446B-9D87-9D8336894DD0}"/>
                </a:ext>
              </a:extLst>
            </p:cNvPr>
            <p:cNvSpPr/>
            <p:nvPr/>
          </p:nvSpPr>
          <p:spPr>
            <a:xfrm>
              <a:off x="1998133" y="723758"/>
              <a:ext cx="887967" cy="897061"/>
            </a:xfrm>
            <a:prstGeom prst="ellipse">
              <a:avLst/>
            </a:prstGeom>
            <a:grpFill/>
            <a:ln>
              <a:solidFill>
                <a:srgbClr val="33CCCC"/>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MX" dirty="0"/>
            </a:p>
          </p:txBody>
        </p:sp>
        <p:pic>
          <p:nvPicPr>
            <p:cNvPr id="19" name="Imagen 18">
              <a:extLst>
                <a:ext uri="{FF2B5EF4-FFF2-40B4-BE49-F238E27FC236}">
                  <a16:creationId xmlns:a16="http://schemas.microsoft.com/office/drawing/2014/main" id="{5269F174-5823-4CB3-BCA7-31EEEB378092}"/>
                </a:ext>
              </a:extLst>
            </p:cNvPr>
            <p:cNvPicPr>
              <a:picLocks noChangeAspect="1"/>
            </p:cNvPicPr>
            <p:nvPr/>
          </p:nvPicPr>
          <p:blipFill>
            <a:blip r:embed="rId3"/>
            <a:stretch>
              <a:fillRect/>
            </a:stretch>
          </p:blipFill>
          <p:spPr>
            <a:xfrm>
              <a:off x="2137382" y="883623"/>
              <a:ext cx="609467" cy="609467"/>
            </a:xfrm>
            <a:prstGeom prst="rect">
              <a:avLst/>
            </a:prstGeom>
            <a:grpFill/>
            <a:ln>
              <a:solidFill>
                <a:srgbClr val="33CCCC"/>
              </a:solidFill>
            </a:ln>
          </p:spPr>
        </p:pic>
      </p:grpSp>
      <p:sp>
        <p:nvSpPr>
          <p:cNvPr id="1521" name="Google Shape;1521;p43"/>
          <p:cNvSpPr txBox="1"/>
          <p:nvPr/>
        </p:nvSpPr>
        <p:spPr>
          <a:xfrm>
            <a:off x="953775" y="856414"/>
            <a:ext cx="1440600" cy="1296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9600" dirty="0">
              <a:solidFill>
                <a:srgbClr val="FC4067"/>
              </a:solidFill>
              <a:latin typeface="Lato Light"/>
              <a:ea typeface="Lato Light"/>
              <a:cs typeface="Lato Light"/>
              <a:sym typeface="Lato Light"/>
            </a:endParaRPr>
          </a:p>
        </p:txBody>
      </p:sp>
      <p:sp>
        <p:nvSpPr>
          <p:cNvPr id="1522" name="Google Shape;1522;p43"/>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5</a:t>
            </a:fld>
            <a:endParaRPr/>
          </a:p>
        </p:txBody>
      </p:sp>
      <p:sp>
        <p:nvSpPr>
          <p:cNvPr id="7" name="Marcador de número de diapositiva 1">
            <a:extLst>
              <a:ext uri="{FF2B5EF4-FFF2-40B4-BE49-F238E27FC236}">
                <a16:creationId xmlns:a16="http://schemas.microsoft.com/office/drawing/2014/main" id="{2EA360C8-0574-4397-8B92-930C5295EF36}"/>
              </a:ext>
            </a:extLst>
          </p:cNvPr>
          <p:cNvSpPr txBox="1">
            <a:spLocks/>
          </p:cNvSpPr>
          <p:nvPr/>
        </p:nvSpPr>
        <p:spPr>
          <a:xfrm>
            <a:off x="8117984" y="418063"/>
            <a:ext cx="54870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1pPr>
            <a:lvl2pPr marR="0" lvl="1"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2pPr>
            <a:lvl3pPr marR="0" lvl="2"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3pPr>
            <a:lvl4pPr marR="0" lvl="3"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4pPr>
            <a:lvl5pPr marR="0" lvl="4"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5pPr>
            <a:lvl6pPr marR="0" lvl="5"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6pPr>
            <a:lvl7pPr marR="0" lvl="6"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7pPr>
            <a:lvl8pPr marR="0" lvl="7"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8pPr>
            <a:lvl9pPr marR="0" lvl="8"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9pPr>
          </a:lstStyle>
          <a:p>
            <a:fld id="{00000000-1234-1234-1234-123412341234}" type="slidenum">
              <a:rPr lang="es-MX" smtClean="0"/>
              <a:pPr/>
              <a:t>5</a:t>
            </a:fld>
            <a:endParaRPr lang="es-MX"/>
          </a:p>
        </p:txBody>
      </p:sp>
      <p:sp>
        <p:nvSpPr>
          <p:cNvPr id="5" name="Google Shape;593;p38">
            <a:extLst>
              <a:ext uri="{FF2B5EF4-FFF2-40B4-BE49-F238E27FC236}">
                <a16:creationId xmlns:a16="http://schemas.microsoft.com/office/drawing/2014/main" id="{D7BF3B2E-CCAC-4D1D-AE5A-75700B992594}"/>
              </a:ext>
            </a:extLst>
          </p:cNvPr>
          <p:cNvSpPr txBox="1">
            <a:spLocks/>
          </p:cNvSpPr>
          <p:nvPr/>
        </p:nvSpPr>
        <p:spPr>
          <a:xfrm>
            <a:off x="1157111" y="83128"/>
            <a:ext cx="6829776"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1pPr>
            <a:lvl2pPr marR="0" lvl="1"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2pPr>
            <a:lvl3pPr marR="0" lvl="2"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3pPr>
            <a:lvl4pPr marR="0" lvl="3"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4pPr>
            <a:lvl5pPr marR="0" lvl="4"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5pPr>
            <a:lvl6pPr marR="0" lvl="5"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6pPr>
            <a:lvl7pPr marR="0" lvl="6"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7pPr>
            <a:lvl8pPr marR="0" lvl="7"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8pPr>
            <a:lvl9pPr marR="0" lvl="8"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9pPr>
          </a:lstStyle>
          <a:p>
            <a:pPr algn="ctr"/>
            <a:r>
              <a:rPr lang="es-MX" sz="3600" dirty="0">
                <a:solidFill>
                  <a:schemeClr val="accent1">
                    <a:lumMod val="75000"/>
                  </a:schemeClr>
                </a:solidFill>
                <a:effectLst>
                  <a:outerShdw blurRad="38100" dist="38100" dir="2700000" algn="tl">
                    <a:srgbClr val="000000">
                      <a:alpha val="43137"/>
                    </a:srgbClr>
                  </a:outerShdw>
                </a:effectLst>
              </a:rPr>
              <a:t> </a:t>
            </a:r>
            <a:r>
              <a:rPr lang="es-MX" sz="3200" dirty="0">
                <a:solidFill>
                  <a:schemeClr val="accent1">
                    <a:lumMod val="75000"/>
                  </a:schemeClr>
                </a:solidFill>
                <a:effectLst>
                  <a:outerShdw blurRad="38100" dist="38100" dir="2700000" algn="tl">
                    <a:srgbClr val="000000">
                      <a:alpha val="43137"/>
                    </a:srgbClr>
                  </a:outerShdw>
                </a:effectLst>
              </a:rPr>
              <a:t>Desventajas del curso a distancia </a:t>
            </a:r>
          </a:p>
        </p:txBody>
      </p:sp>
      <p:grpSp>
        <p:nvGrpSpPr>
          <p:cNvPr id="14" name="Grupo 13">
            <a:extLst>
              <a:ext uri="{FF2B5EF4-FFF2-40B4-BE49-F238E27FC236}">
                <a16:creationId xmlns:a16="http://schemas.microsoft.com/office/drawing/2014/main" id="{8E3D5E0B-30D9-472C-B138-89CEC0A2B935}"/>
              </a:ext>
            </a:extLst>
          </p:cNvPr>
          <p:cNvGrpSpPr/>
          <p:nvPr/>
        </p:nvGrpSpPr>
        <p:grpSpPr>
          <a:xfrm>
            <a:off x="264307" y="62023"/>
            <a:ext cx="1174093" cy="1248067"/>
            <a:chOff x="7674972" y="2166654"/>
            <a:chExt cx="1546578" cy="1524000"/>
          </a:xfrm>
        </p:grpSpPr>
        <p:sp>
          <p:nvSpPr>
            <p:cNvPr id="15" name="Elipse 14">
              <a:extLst>
                <a:ext uri="{FF2B5EF4-FFF2-40B4-BE49-F238E27FC236}">
                  <a16:creationId xmlns:a16="http://schemas.microsoft.com/office/drawing/2014/main" id="{BBF05318-5924-4251-8D78-D2C5E82DF531}"/>
                </a:ext>
              </a:extLst>
            </p:cNvPr>
            <p:cNvSpPr/>
            <p:nvPr/>
          </p:nvSpPr>
          <p:spPr>
            <a:xfrm>
              <a:off x="7674972" y="2166654"/>
              <a:ext cx="1546578" cy="1524000"/>
            </a:xfrm>
            <a:prstGeom prst="ellipse">
              <a:avLst/>
            </a:prstGeom>
            <a:solidFill>
              <a:srgbClr val="FFC53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16" name="Imagen 15">
              <a:extLst>
                <a:ext uri="{FF2B5EF4-FFF2-40B4-BE49-F238E27FC236}">
                  <a16:creationId xmlns:a16="http://schemas.microsoft.com/office/drawing/2014/main" id="{5608A5C1-18FB-4F24-80B0-7682061CFE77}"/>
                </a:ext>
              </a:extLst>
            </p:cNvPr>
            <p:cNvPicPr>
              <a:picLocks noChangeAspect="1"/>
            </p:cNvPicPr>
            <p:nvPr/>
          </p:nvPicPr>
          <p:blipFill>
            <a:blip r:embed="rId4"/>
            <a:stretch>
              <a:fillRect/>
            </a:stretch>
          </p:blipFill>
          <p:spPr>
            <a:xfrm>
              <a:off x="8025120" y="2428802"/>
              <a:ext cx="792041" cy="792041"/>
            </a:xfrm>
            <a:prstGeom prst="rect">
              <a:avLst/>
            </a:prstGeom>
          </p:spPr>
        </p:pic>
      </p:grpSp>
      <p:graphicFrame>
        <p:nvGraphicFramePr>
          <p:cNvPr id="3" name="Google Shape;491;p27">
            <a:extLst>
              <a:ext uri="{FF2B5EF4-FFF2-40B4-BE49-F238E27FC236}">
                <a16:creationId xmlns:a16="http://schemas.microsoft.com/office/drawing/2014/main" id="{95289207-6941-4005-9CD6-579DDDA23D2C}"/>
              </a:ext>
            </a:extLst>
          </p:cNvPr>
          <p:cNvGraphicFramePr/>
          <p:nvPr>
            <p:extLst>
              <p:ext uri="{D42A27DB-BD31-4B8C-83A1-F6EECF244321}">
                <p14:modId xmlns:p14="http://schemas.microsoft.com/office/powerpoint/2010/main" val="1239595068"/>
              </p:ext>
            </p:extLst>
          </p:nvPr>
        </p:nvGraphicFramePr>
        <p:xfrm>
          <a:off x="212896" y="614863"/>
          <a:ext cx="8718205" cy="4465290"/>
        </p:xfrm>
        <a:graphic>
          <a:graphicData uri="http://schemas.openxmlformats.org/drawingml/2006/table">
            <a:tbl>
              <a:tblPr>
                <a:noFill/>
                <a:tableStyleId>{52410BCB-7A81-4836-8991-7389DA6E5636}</a:tableStyleId>
              </a:tblPr>
              <a:tblGrid>
                <a:gridCol w="1220792">
                  <a:extLst>
                    <a:ext uri="{9D8B030D-6E8A-4147-A177-3AD203B41FA5}">
                      <a16:colId xmlns:a16="http://schemas.microsoft.com/office/drawing/2014/main" val="20000"/>
                    </a:ext>
                  </a:extLst>
                </a:gridCol>
                <a:gridCol w="1264355">
                  <a:extLst>
                    <a:ext uri="{9D8B030D-6E8A-4147-A177-3AD203B41FA5}">
                      <a16:colId xmlns:a16="http://schemas.microsoft.com/office/drawing/2014/main" val="20001"/>
                    </a:ext>
                  </a:extLst>
                </a:gridCol>
                <a:gridCol w="6233058">
                  <a:extLst>
                    <a:ext uri="{9D8B030D-6E8A-4147-A177-3AD203B41FA5}">
                      <a16:colId xmlns:a16="http://schemas.microsoft.com/office/drawing/2014/main" val="20002"/>
                    </a:ext>
                  </a:extLst>
                </a:gridCol>
              </a:tblGrid>
              <a:tr h="974322">
                <a:tc>
                  <a:txBody>
                    <a:bodyPr/>
                    <a:lstStyle/>
                    <a:p>
                      <a:pPr marL="0" marR="0" lvl="0" indent="0" algn="l" rtl="0">
                        <a:lnSpc>
                          <a:spcPct val="100000"/>
                        </a:lnSpc>
                        <a:spcBef>
                          <a:spcPts val="0"/>
                        </a:spcBef>
                        <a:spcAft>
                          <a:spcPts val="0"/>
                        </a:spcAft>
                        <a:buClr>
                          <a:srgbClr val="000000"/>
                        </a:buClr>
                        <a:buFont typeface="Arial"/>
                        <a:buNone/>
                      </a:pPr>
                      <a:r>
                        <a:rPr lang="en" sz="1200" b="1" i="0" u="none" strike="noStrike" cap="none" dirty="0">
                          <a:solidFill>
                            <a:schemeClr val="accent5">
                              <a:lumMod val="50000"/>
                            </a:schemeClr>
                          </a:solidFill>
                          <a:effectLst>
                            <a:outerShdw blurRad="38100" dist="38100" dir="2700000" algn="tl">
                              <a:srgbClr val="000000">
                                <a:alpha val="43137"/>
                              </a:srgbClr>
                            </a:outerShdw>
                          </a:effectLst>
                          <a:latin typeface="Roboto Slab Regular" panose="020B0604020202020204" charset="0"/>
                          <a:ea typeface="Roboto Slab Regular" panose="020B0604020202020204" charset="0"/>
                          <a:cs typeface="Lato Light"/>
                          <a:sym typeface="Lato Light"/>
                        </a:rPr>
                        <a:t>Herramientas</a:t>
                      </a:r>
                      <a:endParaRPr sz="1200" b="1" i="0" u="none" strike="noStrike" cap="none" dirty="0">
                        <a:solidFill>
                          <a:schemeClr val="accent5">
                            <a:lumMod val="50000"/>
                          </a:schemeClr>
                        </a:solidFill>
                        <a:effectLst>
                          <a:outerShdw blurRad="38100" dist="38100" dir="2700000" algn="tl">
                            <a:srgbClr val="000000">
                              <a:alpha val="43137"/>
                            </a:srgbClr>
                          </a:outerShdw>
                        </a:effectLst>
                        <a:latin typeface="Roboto Slab Regular" panose="020B0604020202020204" charset="0"/>
                        <a:ea typeface="Roboto Slab Regular" panose="020B0604020202020204" charset="0"/>
                        <a:cs typeface="Lato Light"/>
                        <a:sym typeface="Lato Light"/>
                      </a:endParaRPr>
                    </a:p>
                  </a:txBody>
                  <a:tcPr marL="91425" marR="91425" marT="68575" marB="68575" anchor="ctr">
                    <a:lnL w="19050" cap="flat" cmpd="sng">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solidFill>
                        <a:srgbClr val="DEE9F2"/>
                      </a:solidFill>
                      <a:prstDash val="solid"/>
                      <a:round/>
                      <a:headEnd type="none" w="sm" len="sm"/>
                      <a:tailEnd type="none" w="sm" len="sm"/>
                    </a:lnB>
                    <a:solidFill>
                      <a:srgbClr val="FFFFFF">
                        <a:alpha val="4000"/>
                      </a:srgbClr>
                    </a:solidFill>
                  </a:tcPr>
                </a:tc>
                <a:tc>
                  <a:txBody>
                    <a:bodyPr/>
                    <a:lstStyle/>
                    <a:p>
                      <a:pPr marL="0" lvl="0" indent="0" algn="l" rtl="0">
                        <a:spcBef>
                          <a:spcPts val="0"/>
                        </a:spcBef>
                        <a:spcAft>
                          <a:spcPts val="0"/>
                        </a:spcAft>
                        <a:buNone/>
                      </a:pPr>
                      <a:r>
                        <a:rPr lang="es-MX" dirty="0">
                          <a:solidFill>
                            <a:srgbClr val="4A5C65"/>
                          </a:solidFill>
                          <a:latin typeface="Lato Light"/>
                          <a:ea typeface="Lato Light"/>
                          <a:cs typeface="Lato Light"/>
                          <a:sym typeface="Lato Light"/>
                        </a:rPr>
                        <a:t>Videollamada / Plataforma de enseñanza</a:t>
                      </a:r>
                      <a:endParaRPr dirty="0">
                        <a:solidFill>
                          <a:srgbClr val="4A5C65"/>
                        </a:solidFill>
                        <a:latin typeface="Lato Light"/>
                        <a:ea typeface="Lato Light"/>
                        <a:cs typeface="Lato Light"/>
                        <a:sym typeface="Lato Light"/>
                      </a:endParaRPr>
                    </a:p>
                  </a:txBody>
                  <a:tcPr marL="91425" marR="91425" marT="68575" marB="68575" anchor="ctr">
                    <a:lnL w="19050" cap="flat" cmpd="sng">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solidFill>
                        <a:srgbClr val="DEE9F2"/>
                      </a:solidFill>
                      <a:prstDash val="solid"/>
                      <a:round/>
                      <a:headEnd type="none" w="sm" len="sm"/>
                      <a:tailEnd type="none" w="sm" len="sm"/>
                    </a:lnB>
                    <a:solidFill>
                      <a:srgbClr val="FFFFFF">
                        <a:alpha val="4000"/>
                      </a:srgbClr>
                    </a:solidFill>
                  </a:tcPr>
                </a:tc>
                <a:tc>
                  <a:txBody>
                    <a:bodyPr/>
                    <a:lstStyle/>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Se requiere de más de un recurso tecnológico tanto para la enseñanza como para el control del aprendizaje.</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Implica un costo extra para los usuarios.</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Fallas fortuitas en la comunicación.</a:t>
                      </a:r>
                    </a:p>
                  </a:txBody>
                  <a:tcPr marL="91425" marR="91425" marT="68575" marB="68575" anchor="ctr">
                    <a:lnL w="19050" cap="flat" cmpd="sng">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solidFill>
                        <a:srgbClr val="DEE9F2"/>
                      </a:solidFill>
                      <a:prstDash val="solid"/>
                      <a:round/>
                      <a:headEnd type="none" w="sm" len="sm"/>
                      <a:tailEnd type="none" w="sm" len="sm"/>
                    </a:lnB>
                    <a:solidFill>
                      <a:srgbClr val="FFFFFF">
                        <a:alpha val="4000"/>
                      </a:srgbClr>
                    </a:solidFill>
                  </a:tcPr>
                </a:tc>
                <a:extLst>
                  <a:ext uri="{0D108BD9-81ED-4DB2-BD59-A6C34878D82A}">
                    <a16:rowId xmlns:a16="http://schemas.microsoft.com/office/drawing/2014/main" val="10000"/>
                  </a:ext>
                </a:extLst>
              </a:tr>
              <a:tr h="2023603">
                <a:tc rowSpan="2">
                  <a:txBody>
                    <a:bodyPr/>
                    <a:lstStyle/>
                    <a:p>
                      <a:pPr marL="0" marR="0" lvl="0" indent="0" algn="l" rtl="0">
                        <a:lnSpc>
                          <a:spcPct val="100000"/>
                        </a:lnSpc>
                        <a:spcBef>
                          <a:spcPts val="0"/>
                        </a:spcBef>
                        <a:spcAft>
                          <a:spcPts val="0"/>
                        </a:spcAft>
                        <a:buClr>
                          <a:srgbClr val="000000"/>
                        </a:buClr>
                        <a:buFont typeface="Arial"/>
                        <a:buNone/>
                      </a:pPr>
                      <a:r>
                        <a:rPr lang="en" sz="1200" b="1" i="0" u="none" strike="noStrike" cap="none" dirty="0">
                          <a:solidFill>
                            <a:schemeClr val="accent5">
                              <a:lumMod val="50000"/>
                            </a:schemeClr>
                          </a:solidFill>
                          <a:effectLst>
                            <a:outerShdw blurRad="38100" dist="38100" dir="2700000" algn="tl">
                              <a:srgbClr val="000000">
                                <a:alpha val="43137"/>
                              </a:srgbClr>
                            </a:outerShdw>
                          </a:effectLst>
                          <a:latin typeface="Roboto Slab Regular" panose="020B0604020202020204" charset="0"/>
                          <a:ea typeface="Roboto Slab Regular" panose="020B0604020202020204" charset="0"/>
                          <a:cs typeface="Lato Light"/>
                          <a:sym typeface="Lato Light"/>
                        </a:rPr>
                        <a:t>Participantes</a:t>
                      </a:r>
                      <a:endParaRPr sz="1200" b="1" i="0" u="none" strike="noStrike" cap="none" dirty="0">
                        <a:solidFill>
                          <a:schemeClr val="accent5">
                            <a:lumMod val="50000"/>
                          </a:schemeClr>
                        </a:solidFill>
                        <a:effectLst>
                          <a:outerShdw blurRad="38100" dist="38100" dir="2700000" algn="tl">
                            <a:srgbClr val="000000">
                              <a:alpha val="43137"/>
                            </a:srgbClr>
                          </a:outerShdw>
                        </a:effectLst>
                        <a:latin typeface="Roboto Slab Regular" panose="020B0604020202020204" charset="0"/>
                        <a:ea typeface="Roboto Slab Regular" panose="020B0604020202020204" charset="0"/>
                        <a:cs typeface="Lato Light"/>
                        <a:sym typeface="Lato Light"/>
                      </a:endParaRPr>
                    </a:p>
                  </a:txBody>
                  <a:tcPr marL="91425" marR="91425" marT="68575" marB="68575" anchor="ctr">
                    <a:lnL w="19050" cap="flat" cmpd="sng">
                      <a:solidFill>
                        <a:srgbClr val="DEE9F2"/>
                      </a:solidFill>
                      <a:prstDash val="solid"/>
                      <a:round/>
                      <a:headEnd type="none" w="sm" len="sm"/>
                      <a:tailEnd type="none" w="sm" len="sm"/>
                    </a:lnL>
                    <a:lnR w="19050" cap="flat" cmpd="sng" algn="ctr">
                      <a:solidFill>
                        <a:srgbClr val="DEE9F2"/>
                      </a:solidFill>
                      <a:prstDash val="solid"/>
                      <a:round/>
                      <a:headEnd type="none" w="sm" len="sm"/>
                      <a:tailEnd type="none" w="sm" len="sm"/>
                    </a:lnR>
                    <a:lnT w="19050" cap="flat" cmpd="sng" algn="ctr">
                      <a:solidFill>
                        <a:srgbClr val="DEE9F2"/>
                      </a:solidFill>
                      <a:prstDash val="solid"/>
                      <a:round/>
                      <a:headEnd type="none" w="sm" len="sm"/>
                      <a:tailEnd type="none" w="sm" len="sm"/>
                    </a:lnT>
                    <a:lnB w="19050" cap="flat" cmpd="sng" algn="ctr">
                      <a:solidFill>
                        <a:srgbClr val="DEE9F2"/>
                      </a:solidFill>
                      <a:prstDash val="solid"/>
                      <a:round/>
                      <a:headEnd type="none" w="sm" len="sm"/>
                      <a:tailEnd type="none" w="sm" len="sm"/>
                    </a:lnB>
                    <a:solidFill>
                      <a:srgbClr val="FFFFFF">
                        <a:alpha val="4000"/>
                      </a:srgbClr>
                    </a:solidFill>
                  </a:tcPr>
                </a:tc>
                <a:tc>
                  <a:txBody>
                    <a:bodyPr/>
                    <a:lstStyle/>
                    <a:p>
                      <a:pPr marL="0" lvl="0" indent="0" algn="l" rtl="0">
                        <a:spcBef>
                          <a:spcPts val="0"/>
                        </a:spcBef>
                        <a:spcAft>
                          <a:spcPts val="0"/>
                        </a:spcAft>
                        <a:buNone/>
                      </a:pPr>
                      <a:r>
                        <a:rPr lang="en" dirty="0">
                          <a:solidFill>
                            <a:srgbClr val="4A5C65"/>
                          </a:solidFill>
                          <a:latin typeface="Lato Light"/>
                          <a:ea typeface="Lato Light"/>
                          <a:cs typeface="Lato Light"/>
                          <a:sym typeface="Lato Light"/>
                        </a:rPr>
                        <a:t>Alumnos</a:t>
                      </a:r>
                    </a:p>
                    <a:p>
                      <a:pPr marL="0" lvl="0" indent="0" algn="l" rtl="0">
                        <a:spcBef>
                          <a:spcPts val="0"/>
                        </a:spcBef>
                        <a:spcAft>
                          <a:spcPts val="0"/>
                        </a:spcAft>
                        <a:buNone/>
                      </a:pPr>
                      <a:endParaRPr dirty="0">
                        <a:solidFill>
                          <a:srgbClr val="4A5C65"/>
                        </a:solidFill>
                        <a:latin typeface="Lato Light"/>
                        <a:ea typeface="Lato Light"/>
                        <a:cs typeface="Lato Light"/>
                        <a:sym typeface="Lato Light"/>
                      </a:endParaRPr>
                    </a:p>
                  </a:txBody>
                  <a:tcPr marL="91425" marR="91425" marT="68575" marB="68575" anchor="ctr">
                    <a:lnL w="19050" cap="flat" cmpd="sng" algn="ctr">
                      <a:solidFill>
                        <a:srgbClr val="DEE9F2"/>
                      </a:solidFill>
                      <a:prstDash val="solid"/>
                      <a:round/>
                      <a:headEnd type="none" w="sm" len="sm"/>
                      <a:tailEnd type="none" w="sm" len="sm"/>
                    </a:lnL>
                    <a:lnR w="19050" cap="flat" cmpd="sng" algn="ctr">
                      <a:solidFill>
                        <a:srgbClr val="DEE9F2"/>
                      </a:solidFill>
                      <a:prstDash val="solid"/>
                      <a:round/>
                      <a:headEnd type="none" w="sm" len="sm"/>
                      <a:tailEnd type="none" w="sm" len="sm"/>
                    </a:lnR>
                    <a:lnT w="19050" cap="flat" cmpd="sng" algn="ctr">
                      <a:solidFill>
                        <a:srgbClr val="DEE9F2"/>
                      </a:solidFill>
                      <a:prstDash val="solid"/>
                      <a:round/>
                      <a:headEnd type="none" w="sm" len="sm"/>
                      <a:tailEnd type="none" w="sm" len="sm"/>
                    </a:lnT>
                    <a:lnB w="19050" cap="flat" cmpd="sng">
                      <a:solidFill>
                        <a:srgbClr val="DEE9F2"/>
                      </a:solidFill>
                      <a:prstDash val="solid"/>
                      <a:round/>
                      <a:headEnd type="none" w="sm" len="sm"/>
                      <a:tailEnd type="none" w="sm" len="sm"/>
                    </a:lnB>
                    <a:solidFill>
                      <a:srgbClr val="FFFFFF">
                        <a:alpha val="4000"/>
                      </a:srgbClr>
                    </a:solidFill>
                  </a:tcPr>
                </a:tc>
                <a:tc>
                  <a:txBody>
                    <a:bodyPr/>
                    <a:lstStyle/>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Se les exige mayor tiempo de atención y concentración por sesión, lo que genera  una pronta fatiga.</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Se encuentran en un ambiente no controlado que favorece su distracción. </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Se les demanda mayor capacidad de organización, constancia y trabajo extraclase .</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Se exponen a una mayor saturación de información.</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A consecuencia  del aislamiento y  un entorno físico y psicosocial empobrecido, se favorece el estrés y el desgaste emocional.</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No todos cuentan con los recursos requeridos.</a:t>
                      </a:r>
                    </a:p>
                  </a:txBody>
                  <a:tcPr marL="91425" marR="91425" marT="68575" marB="68575" anchor="ctr">
                    <a:lnL w="19050" cap="flat" cmpd="sng" algn="ctr">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lgn="ctr">
                      <a:solidFill>
                        <a:srgbClr val="DEE9F2"/>
                      </a:solidFill>
                      <a:prstDash val="solid"/>
                      <a:round/>
                      <a:headEnd type="none" w="sm" len="sm"/>
                      <a:tailEnd type="none" w="sm" len="sm"/>
                    </a:lnT>
                    <a:lnB w="19050" cap="flat" cmpd="sng">
                      <a:solidFill>
                        <a:srgbClr val="DEE9F2"/>
                      </a:solidFill>
                      <a:prstDash val="solid"/>
                      <a:round/>
                      <a:headEnd type="none" w="sm" len="sm"/>
                      <a:tailEnd type="none" w="sm" len="sm"/>
                    </a:lnB>
                    <a:solidFill>
                      <a:srgbClr val="FFFFFF">
                        <a:alpha val="4000"/>
                      </a:srgbClr>
                    </a:solidFill>
                  </a:tcPr>
                </a:tc>
                <a:extLst>
                  <a:ext uri="{0D108BD9-81ED-4DB2-BD59-A6C34878D82A}">
                    <a16:rowId xmlns:a16="http://schemas.microsoft.com/office/drawing/2014/main" val="10002"/>
                  </a:ext>
                </a:extLst>
              </a:tr>
              <a:tr h="1147100">
                <a:tc vMerge="1">
                  <a:txBody>
                    <a:bodyPr/>
                    <a:lstStyle/>
                    <a:p>
                      <a:pPr marL="0" lvl="0" indent="0" algn="r" rtl="0">
                        <a:spcBef>
                          <a:spcPts val="0"/>
                        </a:spcBef>
                        <a:spcAft>
                          <a:spcPts val="0"/>
                        </a:spcAft>
                        <a:buNone/>
                      </a:pPr>
                      <a:endParaRPr sz="1100" dirty="0">
                        <a:solidFill>
                          <a:srgbClr val="02BDC7"/>
                        </a:solidFill>
                        <a:latin typeface="Lato Light"/>
                        <a:ea typeface="Lato Light"/>
                        <a:cs typeface="Lato Light"/>
                        <a:sym typeface="Lato Light"/>
                      </a:endParaRPr>
                    </a:p>
                  </a:txBody>
                  <a:tcPr marL="91425" marR="91425" marT="68575" marB="68575" anchor="ctr">
                    <a:lnL w="19050" cap="flat" cmpd="sng">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lgn="ctr">
                      <a:solidFill>
                        <a:srgbClr val="DEE9F2"/>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s-MX" dirty="0">
                          <a:solidFill>
                            <a:srgbClr val="4A5C65"/>
                          </a:solidFill>
                          <a:latin typeface="Lato Light"/>
                          <a:ea typeface="Lato Light"/>
                          <a:cs typeface="Lato Light"/>
                          <a:sym typeface="Lato Light"/>
                        </a:rPr>
                        <a:t>Docente</a:t>
                      </a:r>
                      <a:endParaRPr dirty="0">
                        <a:solidFill>
                          <a:srgbClr val="4A5C65"/>
                        </a:solidFill>
                        <a:latin typeface="Lato Light"/>
                        <a:ea typeface="Lato Light"/>
                        <a:cs typeface="Lato Light"/>
                        <a:sym typeface="Lato Light"/>
                      </a:endParaRPr>
                    </a:p>
                  </a:txBody>
                  <a:tcPr marL="91425" marR="91425" marT="68575" marB="68575" anchor="ctr">
                    <a:lnL w="19050" cap="flat" cmpd="sng">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lgn="ctr">
                      <a:solidFill>
                        <a:srgbClr val="DEE9F2"/>
                      </a:solidFill>
                      <a:prstDash val="solid"/>
                      <a:round/>
                      <a:headEnd type="none" w="sm" len="sm"/>
                      <a:tailEnd type="none" w="sm" len="sm"/>
                    </a:lnB>
                    <a:solidFill>
                      <a:srgbClr val="FFFFFF">
                        <a:alpha val="4000"/>
                      </a:srgbClr>
                    </a:solidFill>
                  </a:tcPr>
                </a:tc>
                <a:tc>
                  <a:txBody>
                    <a:bodyPr/>
                    <a:lstStyle/>
                    <a:p>
                      <a:pPr marL="285750" lvl="0" indent="-285750" algn="l" rtl="0">
                        <a:spcBef>
                          <a:spcPts val="0"/>
                        </a:spcBef>
                        <a:spcAft>
                          <a:spcPts val="0"/>
                        </a:spcAft>
                        <a:buFont typeface="Arial" panose="020B0604020202020204" pitchFamily="34" charset="0"/>
                        <a:buChar char="•"/>
                      </a:pPr>
                      <a:r>
                        <a:rPr lang="es-MX" dirty="0">
                          <a:solidFill>
                            <a:srgbClr val="4A5C65"/>
                          </a:solidFill>
                          <a:latin typeface="Lato Light"/>
                          <a:ea typeface="Lato Light"/>
                          <a:cs typeface="Lato Light"/>
                          <a:sym typeface="Lato Light"/>
                        </a:rPr>
                        <a:t>Requiere mayor tiempo para la elaboración y mejora de actividades, materiales de apoyo didáctico como diapositivas, cuadros y síntesis temáticas.</a:t>
                      </a:r>
                    </a:p>
                    <a:p>
                      <a:pPr marL="285750" lvl="0" indent="-285750" algn="l" rtl="0">
                        <a:spcBef>
                          <a:spcPts val="0"/>
                        </a:spcBef>
                        <a:spcAft>
                          <a:spcPts val="0"/>
                        </a:spcAft>
                        <a:buFont typeface="Arial" panose="020B0604020202020204" pitchFamily="34" charset="0"/>
                        <a:buChar char="•"/>
                      </a:pPr>
                      <a:r>
                        <a:rPr lang="es-MX" dirty="0">
                          <a:solidFill>
                            <a:srgbClr val="4A5C65"/>
                          </a:solidFill>
                          <a:latin typeface="Lato Light"/>
                          <a:ea typeface="Lato Light"/>
                          <a:cs typeface="Lato Light"/>
                          <a:sym typeface="Lato Light"/>
                        </a:rPr>
                        <a:t>Requiere un dominio de las TIC. </a:t>
                      </a:r>
                    </a:p>
                    <a:p>
                      <a:pPr marL="285750" lvl="0" indent="-285750" algn="l" rtl="0">
                        <a:spcBef>
                          <a:spcPts val="0"/>
                        </a:spcBef>
                        <a:spcAft>
                          <a:spcPts val="0"/>
                        </a:spcAft>
                        <a:buFont typeface="Arial" panose="020B0604020202020204" pitchFamily="34" charset="0"/>
                        <a:buChar char="•"/>
                      </a:pPr>
                      <a:r>
                        <a:rPr lang="es-MX" dirty="0">
                          <a:solidFill>
                            <a:srgbClr val="4A5C65"/>
                          </a:solidFill>
                          <a:latin typeface="Lato Light"/>
                          <a:ea typeface="Lato Light"/>
                          <a:cs typeface="Lato Light"/>
                          <a:sym typeface="Lato Light"/>
                        </a:rPr>
                        <a:t>Precisa un considerable esfuerzo el llevar a cabo tareas múltiple</a:t>
                      </a:r>
                      <a:r>
                        <a:rPr lang="es-MX" b="1" dirty="0">
                          <a:solidFill>
                            <a:srgbClr val="4A5C65"/>
                          </a:solidFill>
                          <a:latin typeface="Lato Light"/>
                          <a:ea typeface="Lato Light"/>
                          <a:cs typeface="Lato Light"/>
                          <a:sym typeface="Lato Light"/>
                        </a:rPr>
                        <a:t>s</a:t>
                      </a:r>
                      <a:r>
                        <a:rPr lang="es-MX" dirty="0">
                          <a:solidFill>
                            <a:srgbClr val="4A5C65"/>
                          </a:solidFill>
                          <a:latin typeface="Lato Light"/>
                          <a:ea typeface="Lato Light"/>
                          <a:cs typeface="Lato Light"/>
                          <a:sym typeface="Lato Light"/>
                        </a:rPr>
                        <a:t> </a:t>
                      </a:r>
                      <a:r>
                        <a:rPr lang="es-MX" b="1" dirty="0">
                          <a:solidFill>
                            <a:srgbClr val="4A5C65"/>
                          </a:solidFill>
                          <a:latin typeface="Lato Light"/>
                          <a:ea typeface="Lato Light"/>
                          <a:cs typeface="Lato Light"/>
                          <a:sym typeface="Lato Light"/>
                        </a:rPr>
                        <a:t>como</a:t>
                      </a:r>
                      <a:r>
                        <a:rPr lang="es-MX" dirty="0">
                          <a:solidFill>
                            <a:srgbClr val="4A5C65"/>
                          </a:solidFill>
                          <a:latin typeface="Lato Light"/>
                          <a:ea typeface="Lato Light"/>
                          <a:cs typeface="Lato Light"/>
                          <a:sym typeface="Lato Light"/>
                        </a:rPr>
                        <a:t> visualización de participaciones de los alumnos, compart</a:t>
                      </a:r>
                      <a:r>
                        <a:rPr lang="es-MX" b="1" dirty="0">
                          <a:solidFill>
                            <a:srgbClr val="4A5C65"/>
                          </a:solidFill>
                          <a:latin typeface="Lato Light"/>
                          <a:ea typeface="Lato Light"/>
                          <a:cs typeface="Lato Light"/>
                          <a:sym typeface="Lato Light"/>
                        </a:rPr>
                        <a:t>ir</a:t>
                      </a:r>
                      <a:r>
                        <a:rPr lang="es-MX" dirty="0">
                          <a:solidFill>
                            <a:srgbClr val="4A5C65"/>
                          </a:solidFill>
                          <a:latin typeface="Lato Light"/>
                          <a:ea typeface="Lato Light"/>
                          <a:cs typeface="Lato Light"/>
                          <a:sym typeface="Lato Light"/>
                        </a:rPr>
                        <a:t> </a:t>
                      </a:r>
                      <a:r>
                        <a:rPr lang="es-MX" b="1" dirty="0">
                          <a:solidFill>
                            <a:srgbClr val="4A5C65"/>
                          </a:solidFill>
                          <a:latin typeface="Lato Light"/>
                          <a:ea typeface="Lato Light"/>
                          <a:cs typeface="Lato Light"/>
                          <a:sym typeface="Lato Light"/>
                        </a:rPr>
                        <a:t>pantalla, etc.</a:t>
                      </a:r>
                    </a:p>
                  </a:txBody>
                  <a:tcPr marL="91425" marR="91425" marT="68575" marB="68575">
                    <a:lnL w="19050" cap="flat" cmpd="sng">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lgn="ctr">
                      <a:solidFill>
                        <a:srgbClr val="DEE9F2"/>
                      </a:solidFill>
                      <a:prstDash val="solid"/>
                      <a:round/>
                      <a:headEnd type="none" w="sm" len="sm"/>
                      <a:tailEnd type="none" w="sm" len="sm"/>
                    </a:lnB>
                    <a:solidFill>
                      <a:srgbClr val="FFFFFF">
                        <a:alpha val="4000"/>
                      </a:srgb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9369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18"/>
        <p:cNvGrpSpPr/>
        <p:nvPr/>
      </p:nvGrpSpPr>
      <p:grpSpPr>
        <a:xfrm>
          <a:off x="0" y="0"/>
          <a:ext cx="0" cy="0"/>
          <a:chOff x="0" y="0"/>
          <a:chExt cx="0" cy="0"/>
        </a:xfrm>
      </p:grpSpPr>
      <p:sp>
        <p:nvSpPr>
          <p:cNvPr id="1521" name="Google Shape;1521;p43"/>
          <p:cNvSpPr txBox="1"/>
          <p:nvPr/>
        </p:nvSpPr>
        <p:spPr>
          <a:xfrm>
            <a:off x="953775" y="856414"/>
            <a:ext cx="1440600" cy="1296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9600" dirty="0">
              <a:solidFill>
                <a:srgbClr val="FC4067"/>
              </a:solidFill>
              <a:latin typeface="Lato Light"/>
              <a:ea typeface="Lato Light"/>
              <a:cs typeface="Lato Light"/>
              <a:sym typeface="Lato Light"/>
            </a:endParaRPr>
          </a:p>
        </p:txBody>
      </p:sp>
      <p:sp>
        <p:nvSpPr>
          <p:cNvPr id="1522" name="Google Shape;1522;p43"/>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6</a:t>
            </a:fld>
            <a:endParaRPr/>
          </a:p>
        </p:txBody>
      </p:sp>
      <p:sp>
        <p:nvSpPr>
          <p:cNvPr id="7" name="Marcador de número de diapositiva 1">
            <a:extLst>
              <a:ext uri="{FF2B5EF4-FFF2-40B4-BE49-F238E27FC236}">
                <a16:creationId xmlns:a16="http://schemas.microsoft.com/office/drawing/2014/main" id="{2EA360C8-0574-4397-8B92-930C5295EF36}"/>
              </a:ext>
            </a:extLst>
          </p:cNvPr>
          <p:cNvSpPr txBox="1">
            <a:spLocks/>
          </p:cNvSpPr>
          <p:nvPr/>
        </p:nvSpPr>
        <p:spPr>
          <a:xfrm>
            <a:off x="8117984" y="418063"/>
            <a:ext cx="54870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1pPr>
            <a:lvl2pPr marR="0" lvl="1"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2pPr>
            <a:lvl3pPr marR="0" lvl="2"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3pPr>
            <a:lvl4pPr marR="0" lvl="3"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4pPr>
            <a:lvl5pPr marR="0" lvl="4"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5pPr>
            <a:lvl6pPr marR="0" lvl="5"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6pPr>
            <a:lvl7pPr marR="0" lvl="6"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7pPr>
            <a:lvl8pPr marR="0" lvl="7"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8pPr>
            <a:lvl9pPr marR="0" lvl="8"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9pPr>
          </a:lstStyle>
          <a:p>
            <a:fld id="{00000000-1234-1234-1234-123412341234}" type="slidenum">
              <a:rPr lang="es-MX" smtClean="0"/>
              <a:pPr/>
              <a:t>6</a:t>
            </a:fld>
            <a:endParaRPr lang="es-MX"/>
          </a:p>
        </p:txBody>
      </p:sp>
      <p:graphicFrame>
        <p:nvGraphicFramePr>
          <p:cNvPr id="3" name="Google Shape;491;p27">
            <a:extLst>
              <a:ext uri="{FF2B5EF4-FFF2-40B4-BE49-F238E27FC236}">
                <a16:creationId xmlns:a16="http://schemas.microsoft.com/office/drawing/2014/main" id="{95289207-6941-4005-9CD6-579DDDA23D2C}"/>
              </a:ext>
            </a:extLst>
          </p:cNvPr>
          <p:cNvGraphicFramePr/>
          <p:nvPr>
            <p:extLst>
              <p:ext uri="{D42A27DB-BD31-4B8C-83A1-F6EECF244321}">
                <p14:modId xmlns:p14="http://schemas.microsoft.com/office/powerpoint/2010/main" val="526872184"/>
              </p:ext>
            </p:extLst>
          </p:nvPr>
        </p:nvGraphicFramePr>
        <p:xfrm>
          <a:off x="212897" y="614863"/>
          <a:ext cx="8718205" cy="4431503"/>
        </p:xfrm>
        <a:graphic>
          <a:graphicData uri="http://schemas.openxmlformats.org/drawingml/2006/table">
            <a:tbl>
              <a:tblPr>
                <a:noFill/>
                <a:tableStyleId>{52410BCB-7A81-4836-8991-7389DA6E5636}</a:tableStyleId>
              </a:tblPr>
              <a:tblGrid>
                <a:gridCol w="1209503">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6289502">
                  <a:extLst>
                    <a:ext uri="{9D8B030D-6E8A-4147-A177-3AD203B41FA5}">
                      <a16:colId xmlns:a16="http://schemas.microsoft.com/office/drawing/2014/main" val="20002"/>
                    </a:ext>
                  </a:extLst>
                </a:gridCol>
              </a:tblGrid>
              <a:tr h="974322">
                <a:tc>
                  <a:txBody>
                    <a:bodyPr/>
                    <a:lstStyle/>
                    <a:p>
                      <a:pPr marL="0" marR="0" lvl="0" indent="0" algn="l" rtl="0">
                        <a:lnSpc>
                          <a:spcPct val="100000"/>
                        </a:lnSpc>
                        <a:spcBef>
                          <a:spcPts val="0"/>
                        </a:spcBef>
                        <a:spcAft>
                          <a:spcPts val="0"/>
                        </a:spcAft>
                        <a:buClr>
                          <a:srgbClr val="000000"/>
                        </a:buClr>
                        <a:buFont typeface="Arial"/>
                        <a:buNone/>
                      </a:pPr>
                      <a:r>
                        <a:rPr lang="en" sz="1200" b="1" i="0" u="none" strike="noStrike" cap="none" dirty="0">
                          <a:solidFill>
                            <a:schemeClr val="accent5">
                              <a:lumMod val="50000"/>
                            </a:schemeClr>
                          </a:solidFill>
                          <a:effectLst>
                            <a:outerShdw blurRad="38100" dist="38100" dir="2700000" algn="tl">
                              <a:srgbClr val="000000">
                                <a:alpha val="43137"/>
                              </a:srgbClr>
                            </a:outerShdw>
                          </a:effectLst>
                          <a:latin typeface="Roboto Slab Regular" panose="020B0604020202020204" charset="0"/>
                          <a:ea typeface="Roboto Slab Regular" panose="020B0604020202020204" charset="0"/>
                          <a:cs typeface="Lato Light"/>
                          <a:sym typeface="Lato Light"/>
                        </a:rPr>
                        <a:t>Herramientas</a:t>
                      </a:r>
                      <a:endParaRPr sz="1200" b="1" i="0" u="none" strike="noStrike" cap="none" dirty="0">
                        <a:solidFill>
                          <a:schemeClr val="accent5">
                            <a:lumMod val="50000"/>
                          </a:schemeClr>
                        </a:solidFill>
                        <a:effectLst>
                          <a:outerShdw blurRad="38100" dist="38100" dir="2700000" algn="tl">
                            <a:srgbClr val="000000">
                              <a:alpha val="43137"/>
                            </a:srgbClr>
                          </a:outerShdw>
                        </a:effectLst>
                        <a:latin typeface="Roboto Slab Regular" panose="020B0604020202020204" charset="0"/>
                        <a:ea typeface="Roboto Slab Regular" panose="020B0604020202020204" charset="0"/>
                        <a:cs typeface="Lato Light"/>
                        <a:sym typeface="Lato Light"/>
                      </a:endParaRPr>
                    </a:p>
                  </a:txBody>
                  <a:tcPr marL="91425" marR="91425" marT="68575" marB="68575" anchor="ctr">
                    <a:lnL w="19050" cap="flat" cmpd="sng">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solidFill>
                        <a:srgbClr val="DEE9F2"/>
                      </a:solidFill>
                      <a:prstDash val="solid"/>
                      <a:round/>
                      <a:headEnd type="none" w="sm" len="sm"/>
                      <a:tailEnd type="none" w="sm" len="sm"/>
                    </a:lnB>
                    <a:solidFill>
                      <a:srgbClr val="FFFFFF">
                        <a:alpha val="4000"/>
                      </a:srgbClr>
                    </a:solidFill>
                  </a:tcPr>
                </a:tc>
                <a:tc>
                  <a:txBody>
                    <a:bodyPr/>
                    <a:lstStyle/>
                    <a:p>
                      <a:pPr marL="0" lvl="0" indent="0" algn="l" rtl="0">
                        <a:spcBef>
                          <a:spcPts val="0"/>
                        </a:spcBef>
                        <a:spcAft>
                          <a:spcPts val="0"/>
                        </a:spcAft>
                        <a:buNone/>
                      </a:pPr>
                      <a:r>
                        <a:rPr lang="es-MX" dirty="0">
                          <a:solidFill>
                            <a:srgbClr val="4A5C65"/>
                          </a:solidFill>
                          <a:latin typeface="Lato Light"/>
                          <a:ea typeface="Lato Light"/>
                          <a:cs typeface="Lato Light"/>
                          <a:sym typeface="Lato Light"/>
                        </a:rPr>
                        <a:t>Videollamada Plataforma de enseñanza</a:t>
                      </a:r>
                      <a:endParaRPr dirty="0">
                        <a:solidFill>
                          <a:srgbClr val="4A5C65"/>
                        </a:solidFill>
                        <a:latin typeface="Lato Light"/>
                        <a:ea typeface="Lato Light"/>
                        <a:cs typeface="Lato Light"/>
                        <a:sym typeface="Lato Light"/>
                      </a:endParaRPr>
                    </a:p>
                  </a:txBody>
                  <a:tcPr marL="91425" marR="91425" marT="68575" marB="68575" anchor="ctr">
                    <a:lnL w="19050" cap="flat" cmpd="sng">
                      <a:solidFill>
                        <a:srgbClr val="DEE9F2"/>
                      </a:solidFill>
                      <a:prstDash val="solid"/>
                      <a:round/>
                      <a:headEnd type="none" w="sm" len="sm"/>
                      <a:tailEnd type="none" w="sm" len="sm"/>
                    </a:lnL>
                    <a:lnR w="19050" cap="flat" cmpd="sng" algn="ctr">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solidFill>
                        <a:srgbClr val="DEE9F2"/>
                      </a:solidFill>
                      <a:prstDash val="solid"/>
                      <a:round/>
                      <a:headEnd type="none" w="sm" len="sm"/>
                      <a:tailEnd type="none" w="sm" len="sm"/>
                    </a:lnB>
                    <a:solidFill>
                      <a:srgbClr val="FFFFFF">
                        <a:alpha val="4000"/>
                      </a:srgbClr>
                    </a:solidFill>
                  </a:tcPr>
                </a:tc>
                <a:tc>
                  <a:txBody>
                    <a:bodyPr/>
                    <a:lstStyle/>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Mejorar la competitivadad y diversificación. </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Bajar costos y tener mayor alcance.</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Fomenta que las editoriales digitalicen sus productos, al igual que las bibliotecas.</a:t>
                      </a:r>
                    </a:p>
                  </a:txBody>
                  <a:tcPr marL="91425" marR="91425" marT="68575" marB="68575" anchor="ctr">
                    <a:lnL w="19050" cap="flat" cmpd="sng">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solidFill>
                        <a:srgbClr val="DEE9F2"/>
                      </a:solidFill>
                      <a:prstDash val="solid"/>
                      <a:round/>
                      <a:headEnd type="none" w="sm" len="sm"/>
                      <a:tailEnd type="none" w="sm" len="sm"/>
                    </a:lnB>
                    <a:solidFill>
                      <a:srgbClr val="FFFFFF">
                        <a:alpha val="4000"/>
                      </a:srgbClr>
                    </a:solidFill>
                  </a:tcPr>
                </a:tc>
                <a:extLst>
                  <a:ext uri="{0D108BD9-81ED-4DB2-BD59-A6C34878D82A}">
                    <a16:rowId xmlns:a16="http://schemas.microsoft.com/office/drawing/2014/main" val="10000"/>
                  </a:ext>
                </a:extLst>
              </a:tr>
              <a:tr h="2023603">
                <a:tc rowSpan="2">
                  <a:txBody>
                    <a:bodyPr/>
                    <a:lstStyle/>
                    <a:p>
                      <a:pPr marL="0" marR="0" lvl="0" indent="0" algn="l" rtl="0">
                        <a:lnSpc>
                          <a:spcPct val="100000"/>
                        </a:lnSpc>
                        <a:spcBef>
                          <a:spcPts val="0"/>
                        </a:spcBef>
                        <a:spcAft>
                          <a:spcPts val="0"/>
                        </a:spcAft>
                        <a:buClr>
                          <a:srgbClr val="000000"/>
                        </a:buClr>
                        <a:buFont typeface="Arial"/>
                        <a:buNone/>
                      </a:pPr>
                      <a:r>
                        <a:rPr lang="en" sz="1200" b="1" i="0" u="none" strike="noStrike" cap="none" dirty="0">
                          <a:solidFill>
                            <a:schemeClr val="accent5">
                              <a:lumMod val="50000"/>
                            </a:schemeClr>
                          </a:solidFill>
                          <a:effectLst>
                            <a:outerShdw blurRad="38100" dist="38100" dir="2700000" algn="tl">
                              <a:srgbClr val="000000">
                                <a:alpha val="43137"/>
                              </a:srgbClr>
                            </a:outerShdw>
                          </a:effectLst>
                          <a:latin typeface="Roboto Slab Regular" panose="020B0604020202020204" charset="0"/>
                          <a:ea typeface="Roboto Slab Regular" panose="020B0604020202020204" charset="0"/>
                          <a:cs typeface="Lato Light"/>
                          <a:sym typeface="Lato Light"/>
                        </a:rPr>
                        <a:t>Participantes</a:t>
                      </a:r>
                      <a:endParaRPr sz="1200" b="1" i="0" u="none" strike="noStrike" cap="none" dirty="0">
                        <a:solidFill>
                          <a:schemeClr val="accent5">
                            <a:lumMod val="50000"/>
                          </a:schemeClr>
                        </a:solidFill>
                        <a:effectLst>
                          <a:outerShdw blurRad="38100" dist="38100" dir="2700000" algn="tl">
                            <a:srgbClr val="000000">
                              <a:alpha val="43137"/>
                            </a:srgbClr>
                          </a:outerShdw>
                        </a:effectLst>
                        <a:latin typeface="Roboto Slab Regular" panose="020B0604020202020204" charset="0"/>
                        <a:ea typeface="Roboto Slab Regular" panose="020B0604020202020204" charset="0"/>
                        <a:cs typeface="Lato Light"/>
                        <a:sym typeface="Lato Light"/>
                      </a:endParaRPr>
                    </a:p>
                  </a:txBody>
                  <a:tcPr marL="91425" marR="91425" marT="68575" marB="68575" anchor="ctr">
                    <a:lnL w="19050" cap="flat" cmpd="sng">
                      <a:solidFill>
                        <a:srgbClr val="DEE9F2"/>
                      </a:solidFill>
                      <a:prstDash val="solid"/>
                      <a:round/>
                      <a:headEnd type="none" w="sm" len="sm"/>
                      <a:tailEnd type="none" w="sm" len="sm"/>
                    </a:lnL>
                    <a:lnR w="19050" cap="flat" cmpd="sng" algn="ctr">
                      <a:solidFill>
                        <a:srgbClr val="DEE9F2"/>
                      </a:solidFill>
                      <a:prstDash val="solid"/>
                      <a:round/>
                      <a:headEnd type="none" w="sm" len="sm"/>
                      <a:tailEnd type="none" w="sm" len="sm"/>
                    </a:lnR>
                    <a:lnT w="19050" cap="flat" cmpd="sng" algn="ctr">
                      <a:solidFill>
                        <a:srgbClr val="DEE9F2"/>
                      </a:solidFill>
                      <a:prstDash val="solid"/>
                      <a:round/>
                      <a:headEnd type="none" w="sm" len="sm"/>
                      <a:tailEnd type="none" w="sm" len="sm"/>
                    </a:lnT>
                    <a:lnB w="19050" cap="flat" cmpd="sng" algn="ctr">
                      <a:solidFill>
                        <a:srgbClr val="DEE9F2"/>
                      </a:solidFill>
                      <a:prstDash val="solid"/>
                      <a:round/>
                      <a:headEnd type="none" w="sm" len="sm"/>
                      <a:tailEnd type="none" w="sm" len="sm"/>
                    </a:lnB>
                    <a:solidFill>
                      <a:srgbClr val="FFFFFF">
                        <a:alpha val="4000"/>
                      </a:srgbClr>
                    </a:solidFill>
                  </a:tcPr>
                </a:tc>
                <a:tc>
                  <a:txBody>
                    <a:bodyPr/>
                    <a:lstStyle/>
                    <a:p>
                      <a:pPr marL="0" lvl="0" indent="0" algn="l" rtl="0">
                        <a:spcBef>
                          <a:spcPts val="0"/>
                        </a:spcBef>
                        <a:spcAft>
                          <a:spcPts val="0"/>
                        </a:spcAft>
                        <a:buNone/>
                      </a:pPr>
                      <a:r>
                        <a:rPr lang="en" dirty="0">
                          <a:solidFill>
                            <a:srgbClr val="4A5C65"/>
                          </a:solidFill>
                          <a:latin typeface="Lato Light"/>
                          <a:ea typeface="Lato Light"/>
                          <a:cs typeface="Lato Light"/>
                          <a:sym typeface="Lato Light"/>
                        </a:rPr>
                        <a:t>Alumnos</a:t>
                      </a:r>
                    </a:p>
                    <a:p>
                      <a:pPr marL="0" lvl="0" indent="0" algn="l" rtl="0">
                        <a:spcBef>
                          <a:spcPts val="0"/>
                        </a:spcBef>
                        <a:spcAft>
                          <a:spcPts val="0"/>
                        </a:spcAft>
                        <a:buNone/>
                      </a:pPr>
                      <a:endParaRPr dirty="0">
                        <a:solidFill>
                          <a:srgbClr val="4A5C65"/>
                        </a:solidFill>
                        <a:latin typeface="Lato Light"/>
                        <a:ea typeface="Lato Light"/>
                        <a:cs typeface="Lato Light"/>
                        <a:sym typeface="Lato Light"/>
                      </a:endParaRPr>
                    </a:p>
                  </a:txBody>
                  <a:tcPr marL="91425" marR="91425" marT="68575" marB="68575" anchor="ctr">
                    <a:lnL w="19050" cap="flat" cmpd="sng" algn="ctr">
                      <a:solidFill>
                        <a:srgbClr val="DEE9F2"/>
                      </a:solidFill>
                      <a:prstDash val="solid"/>
                      <a:round/>
                      <a:headEnd type="none" w="sm" len="sm"/>
                      <a:tailEnd type="none" w="sm" len="sm"/>
                    </a:lnL>
                    <a:lnR w="19050" cap="flat" cmpd="sng" algn="ctr">
                      <a:solidFill>
                        <a:srgbClr val="DEE9F2"/>
                      </a:solidFill>
                      <a:prstDash val="solid"/>
                      <a:round/>
                      <a:headEnd type="none" w="sm" len="sm"/>
                      <a:tailEnd type="none" w="sm" len="sm"/>
                    </a:lnR>
                    <a:lnT w="19050" cap="flat" cmpd="sng" algn="ctr">
                      <a:solidFill>
                        <a:srgbClr val="DEE9F2"/>
                      </a:solidFill>
                      <a:prstDash val="solid"/>
                      <a:round/>
                      <a:headEnd type="none" w="sm" len="sm"/>
                      <a:tailEnd type="none" w="sm" len="sm"/>
                    </a:lnT>
                    <a:lnB w="19050" cap="flat" cmpd="sng">
                      <a:solidFill>
                        <a:srgbClr val="DEE9F2"/>
                      </a:solidFill>
                      <a:prstDash val="solid"/>
                      <a:round/>
                      <a:headEnd type="none" w="sm" len="sm"/>
                      <a:tailEnd type="none" w="sm" len="sm"/>
                    </a:lnB>
                    <a:solidFill>
                      <a:srgbClr val="FFFFFF">
                        <a:alpha val="4000"/>
                      </a:srgbClr>
                    </a:solidFill>
                  </a:tcPr>
                </a:tc>
                <a:tc>
                  <a:txBody>
                    <a:bodyPr/>
                    <a:lstStyle/>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Desar</a:t>
                      </a:r>
                      <a:r>
                        <a:rPr lang="es-MX" dirty="0">
                          <a:solidFill>
                            <a:srgbClr val="4A5C65"/>
                          </a:solidFill>
                          <a:latin typeface="Lato Light"/>
                          <a:ea typeface="Lato Light"/>
                          <a:cs typeface="Lato Light"/>
                          <a:sym typeface="Lato Light"/>
                        </a:rPr>
                        <a:t>r</a:t>
                      </a:r>
                      <a:r>
                        <a:rPr lang="en" dirty="0">
                          <a:solidFill>
                            <a:srgbClr val="4A5C65"/>
                          </a:solidFill>
                          <a:latin typeface="Lato Light"/>
                          <a:ea typeface="Lato Light"/>
                          <a:cs typeface="Lato Light"/>
                          <a:sym typeface="Lato Light"/>
                        </a:rPr>
                        <a:t>ollar y actualizar habilidades en el manejo de la tecnología. </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Mejorar el proceso de autogestión enfocándose a mejorar su formación profesional.</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Organizar y estructurar el ambiente de vida para combinar sus diversas actividades con el estudio de forma positiva y saludable.</a:t>
                      </a:r>
                    </a:p>
                    <a:p>
                      <a:pPr marL="285750" lvl="0" indent="-285750" algn="l" rtl="0">
                        <a:spcBef>
                          <a:spcPts val="0"/>
                        </a:spcBef>
                        <a:spcAft>
                          <a:spcPts val="0"/>
                        </a:spcAft>
                        <a:buFont typeface="Arial" panose="020B0604020202020204" pitchFamily="34" charset="0"/>
                        <a:buChar char="•"/>
                      </a:pPr>
                      <a:r>
                        <a:rPr lang="en" dirty="0">
                          <a:solidFill>
                            <a:srgbClr val="4A5C65"/>
                          </a:solidFill>
                          <a:latin typeface="Lato Light"/>
                          <a:ea typeface="Lato Light"/>
                          <a:cs typeface="Lato Light"/>
                          <a:sym typeface="Lato Light"/>
                        </a:rPr>
                        <a:t>Fomentar la comunicación entre iguales y con los representantes de la institución educativa.</a:t>
                      </a:r>
                    </a:p>
                  </a:txBody>
                  <a:tcPr marL="91425" marR="91425" marT="68575" marB="68575" anchor="ctr">
                    <a:lnL w="19050" cap="flat" cmpd="sng" algn="ctr">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lgn="ctr">
                      <a:solidFill>
                        <a:srgbClr val="DEE9F2"/>
                      </a:solidFill>
                      <a:prstDash val="solid"/>
                      <a:round/>
                      <a:headEnd type="none" w="sm" len="sm"/>
                      <a:tailEnd type="none" w="sm" len="sm"/>
                    </a:lnT>
                    <a:lnB w="19050" cap="flat" cmpd="sng">
                      <a:solidFill>
                        <a:srgbClr val="DEE9F2"/>
                      </a:solidFill>
                      <a:prstDash val="solid"/>
                      <a:round/>
                      <a:headEnd type="none" w="sm" len="sm"/>
                      <a:tailEnd type="none" w="sm" len="sm"/>
                    </a:lnB>
                    <a:solidFill>
                      <a:srgbClr val="FFFFFF">
                        <a:alpha val="4000"/>
                      </a:srgbClr>
                    </a:solidFill>
                  </a:tcPr>
                </a:tc>
                <a:extLst>
                  <a:ext uri="{0D108BD9-81ED-4DB2-BD59-A6C34878D82A}">
                    <a16:rowId xmlns:a16="http://schemas.microsoft.com/office/drawing/2014/main" val="10002"/>
                  </a:ext>
                </a:extLst>
              </a:tr>
              <a:tr h="865440">
                <a:tc vMerge="1">
                  <a:txBody>
                    <a:bodyPr/>
                    <a:lstStyle/>
                    <a:p>
                      <a:pPr marL="0" lvl="0" indent="0" algn="r" rtl="0">
                        <a:spcBef>
                          <a:spcPts val="0"/>
                        </a:spcBef>
                        <a:spcAft>
                          <a:spcPts val="0"/>
                        </a:spcAft>
                        <a:buNone/>
                      </a:pPr>
                      <a:endParaRPr sz="1100" dirty="0">
                        <a:solidFill>
                          <a:srgbClr val="02BDC7"/>
                        </a:solidFill>
                        <a:latin typeface="Lato Light"/>
                        <a:ea typeface="Lato Light"/>
                        <a:cs typeface="Lato Light"/>
                        <a:sym typeface="Lato Light"/>
                      </a:endParaRPr>
                    </a:p>
                  </a:txBody>
                  <a:tcPr marL="91425" marR="91425" marT="68575" marB="68575" anchor="ctr">
                    <a:lnL w="19050" cap="flat" cmpd="sng">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lgn="ctr">
                      <a:solidFill>
                        <a:srgbClr val="DEE9F2"/>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s-MX" dirty="0">
                          <a:solidFill>
                            <a:srgbClr val="4A5C65"/>
                          </a:solidFill>
                          <a:latin typeface="Lato Light"/>
                          <a:ea typeface="Lato Light"/>
                          <a:cs typeface="Lato Light"/>
                          <a:sym typeface="Lato Light"/>
                        </a:rPr>
                        <a:t>Docente</a:t>
                      </a:r>
                      <a:endParaRPr dirty="0">
                        <a:solidFill>
                          <a:srgbClr val="4A5C65"/>
                        </a:solidFill>
                        <a:latin typeface="Lato Light"/>
                        <a:ea typeface="Lato Light"/>
                        <a:cs typeface="Lato Light"/>
                        <a:sym typeface="Lato Light"/>
                      </a:endParaRPr>
                    </a:p>
                  </a:txBody>
                  <a:tcPr marL="91425" marR="91425" marT="68575" marB="68575" anchor="ctr">
                    <a:lnL w="19050" cap="flat" cmpd="sng">
                      <a:solidFill>
                        <a:srgbClr val="DEE9F2"/>
                      </a:solidFill>
                      <a:prstDash val="solid"/>
                      <a:round/>
                      <a:headEnd type="none" w="sm" len="sm"/>
                      <a:tailEnd type="none" w="sm" len="sm"/>
                    </a:lnL>
                    <a:lnR w="19050" cap="flat" cmpd="sng" algn="ctr">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lgn="ctr">
                      <a:solidFill>
                        <a:srgbClr val="DEE9F2"/>
                      </a:solidFill>
                      <a:prstDash val="solid"/>
                      <a:round/>
                      <a:headEnd type="none" w="sm" len="sm"/>
                      <a:tailEnd type="none" w="sm" len="sm"/>
                    </a:lnB>
                    <a:solidFill>
                      <a:srgbClr val="FFFFFF">
                        <a:alpha val="4000"/>
                      </a:srgbClr>
                    </a:solidFill>
                  </a:tcPr>
                </a:tc>
                <a:tc>
                  <a:txBody>
                    <a:bodyPr/>
                    <a:lstStyle/>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 dirty="0">
                          <a:solidFill>
                            <a:srgbClr val="4A5C65"/>
                          </a:solidFill>
                          <a:latin typeface="Lato Light"/>
                          <a:ea typeface="Lato Light"/>
                          <a:cs typeface="Lato Light"/>
                          <a:sym typeface="Lato Light"/>
                        </a:rPr>
                        <a:t>Desa</a:t>
                      </a:r>
                      <a:r>
                        <a:rPr lang="es-MX" dirty="0">
                          <a:solidFill>
                            <a:srgbClr val="4A5C65"/>
                          </a:solidFill>
                          <a:latin typeface="Lato Light"/>
                          <a:ea typeface="Lato Light"/>
                          <a:cs typeface="Lato Light"/>
                          <a:sym typeface="Lato Light"/>
                        </a:rPr>
                        <a:t>r</a:t>
                      </a:r>
                      <a:r>
                        <a:rPr lang="en" dirty="0">
                          <a:solidFill>
                            <a:srgbClr val="4A5C65"/>
                          </a:solidFill>
                          <a:latin typeface="Lato Light"/>
                          <a:ea typeface="Lato Light"/>
                          <a:cs typeface="Lato Light"/>
                          <a:sym typeface="Lato Light"/>
                        </a:rPr>
                        <a:t>rollar y actualizar habilidades para el manejo de la t</a:t>
                      </a:r>
                      <a:r>
                        <a:rPr lang="es-MX" dirty="0">
                          <a:solidFill>
                            <a:srgbClr val="4A5C65"/>
                          </a:solidFill>
                          <a:latin typeface="Lato Light"/>
                          <a:ea typeface="Lato Light"/>
                          <a:cs typeface="Lato Light"/>
                          <a:sym typeface="Lato Light"/>
                        </a:rPr>
                        <a:t>e</a:t>
                      </a:r>
                      <a:r>
                        <a:rPr lang="en" dirty="0">
                          <a:solidFill>
                            <a:srgbClr val="4A5C65"/>
                          </a:solidFill>
                          <a:latin typeface="Lato Light"/>
                          <a:ea typeface="Lato Light"/>
                          <a:cs typeface="Lato Light"/>
                          <a:sym typeface="Lato Light"/>
                        </a:rPr>
                        <a:t>cnología. </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 dirty="0">
                          <a:solidFill>
                            <a:srgbClr val="4A5C65"/>
                          </a:solidFill>
                          <a:latin typeface="Lato Light"/>
                          <a:ea typeface="Lato Light"/>
                          <a:cs typeface="Lato Light"/>
                          <a:sym typeface="Lato Light"/>
                        </a:rPr>
                        <a:t>Crear y actualizar materiales de apoyo didáctico reutlizables.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 dirty="0">
                          <a:solidFill>
                            <a:srgbClr val="4A5C65"/>
                          </a:solidFill>
                          <a:latin typeface="Lato Light"/>
                          <a:ea typeface="Lato Light"/>
                          <a:cs typeface="Lato Light"/>
                          <a:sym typeface="Lato Light"/>
                        </a:rPr>
                        <a:t>Implementar redes sociales </a:t>
                      </a:r>
                      <a:r>
                        <a:rPr lang="es-MX" dirty="0">
                          <a:solidFill>
                            <a:srgbClr val="4A5C65"/>
                          </a:solidFill>
                          <a:latin typeface="Lato Light"/>
                          <a:ea typeface="Lato Light"/>
                          <a:cs typeface="Lato Light"/>
                          <a:sym typeface="Lato Light"/>
                        </a:rPr>
                        <a:t>y plataformas</a:t>
                      </a:r>
                      <a:r>
                        <a:rPr lang="en" dirty="0">
                          <a:solidFill>
                            <a:srgbClr val="4A5C65"/>
                          </a:solidFill>
                          <a:latin typeface="Lato Light"/>
                          <a:ea typeface="Lato Light"/>
                          <a:cs typeface="Lato Light"/>
                          <a:sym typeface="Lato Light"/>
                        </a:rPr>
                        <a:t> que apoyen el proceso d</a:t>
                      </a:r>
                      <a:r>
                        <a:rPr lang="en" b="1" dirty="0">
                          <a:solidFill>
                            <a:srgbClr val="4A5C65"/>
                          </a:solidFill>
                          <a:latin typeface="Lato Light"/>
                          <a:ea typeface="Lato Light"/>
                          <a:cs typeface="Lato Light"/>
                          <a:sym typeface="Lato Light"/>
                        </a:rPr>
                        <a:t>idáctico </a:t>
                      </a:r>
                      <a:r>
                        <a:rPr lang="en" dirty="0">
                          <a:solidFill>
                            <a:srgbClr val="4A5C65"/>
                          </a:solidFill>
                          <a:latin typeface="Lato Light"/>
                          <a:ea typeface="Lato Light"/>
                          <a:cs typeface="Lato Light"/>
                          <a:sym typeface="Lato Light"/>
                        </a:rPr>
                        <a:t>del </a:t>
                      </a:r>
                      <a:r>
                        <a:rPr lang="en" b="0" dirty="0">
                          <a:solidFill>
                            <a:srgbClr val="4A5C65"/>
                          </a:solidFill>
                          <a:latin typeface="Lato Light"/>
                          <a:ea typeface="Lato Light"/>
                          <a:cs typeface="Lato Light"/>
                          <a:sym typeface="Lato Light"/>
                        </a:rPr>
                        <a:t>docente. </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lang="en" dirty="0">
                        <a:solidFill>
                          <a:srgbClr val="4A5C65"/>
                        </a:solidFill>
                        <a:latin typeface="Lato Light"/>
                        <a:ea typeface="Lato Light"/>
                        <a:cs typeface="Lato Light"/>
                        <a:sym typeface="Lato Light"/>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lang="en" dirty="0">
                        <a:solidFill>
                          <a:srgbClr val="4A5C65"/>
                        </a:solidFill>
                        <a:latin typeface="Lato Light"/>
                        <a:ea typeface="Lato Light"/>
                        <a:cs typeface="Lato Light"/>
                        <a:sym typeface="Lato Light"/>
                      </a:endParaRPr>
                    </a:p>
                  </a:txBody>
                  <a:tcPr marL="91425" marR="91425" marT="68575" marB="68575">
                    <a:lnL w="19050" cap="flat" cmpd="sng">
                      <a:solidFill>
                        <a:srgbClr val="DEE9F2"/>
                      </a:solidFill>
                      <a:prstDash val="solid"/>
                      <a:round/>
                      <a:headEnd type="none" w="sm" len="sm"/>
                      <a:tailEnd type="none" w="sm" len="sm"/>
                    </a:lnL>
                    <a:lnR w="19050" cap="flat" cmpd="sng">
                      <a:solidFill>
                        <a:srgbClr val="DEE9F2"/>
                      </a:solidFill>
                      <a:prstDash val="solid"/>
                      <a:round/>
                      <a:headEnd type="none" w="sm" len="sm"/>
                      <a:tailEnd type="none" w="sm" len="sm"/>
                    </a:lnR>
                    <a:lnT w="19050" cap="flat" cmpd="sng">
                      <a:solidFill>
                        <a:srgbClr val="DEE9F2"/>
                      </a:solidFill>
                      <a:prstDash val="solid"/>
                      <a:round/>
                      <a:headEnd type="none" w="sm" len="sm"/>
                      <a:tailEnd type="none" w="sm" len="sm"/>
                    </a:lnT>
                    <a:lnB w="19050" cap="flat" cmpd="sng" algn="ctr">
                      <a:solidFill>
                        <a:srgbClr val="DEE9F2"/>
                      </a:solidFill>
                      <a:prstDash val="solid"/>
                      <a:round/>
                      <a:headEnd type="none" w="sm" len="sm"/>
                      <a:tailEnd type="none" w="sm" len="sm"/>
                    </a:lnB>
                    <a:solidFill>
                      <a:srgbClr val="FFFFFF">
                        <a:alpha val="4000"/>
                      </a:srgbClr>
                    </a:solidFill>
                  </a:tcPr>
                </a:tc>
                <a:extLst>
                  <a:ext uri="{0D108BD9-81ED-4DB2-BD59-A6C34878D82A}">
                    <a16:rowId xmlns:a16="http://schemas.microsoft.com/office/drawing/2014/main" val="10003"/>
                  </a:ext>
                </a:extLst>
              </a:tr>
            </a:tbl>
          </a:graphicData>
        </a:graphic>
      </p:graphicFrame>
      <p:sp>
        <p:nvSpPr>
          <p:cNvPr id="2" name="Google Shape;593;p38">
            <a:extLst>
              <a:ext uri="{FF2B5EF4-FFF2-40B4-BE49-F238E27FC236}">
                <a16:creationId xmlns:a16="http://schemas.microsoft.com/office/drawing/2014/main" id="{58617DCA-4749-4E48-9E78-3C22531DDF31}"/>
              </a:ext>
            </a:extLst>
          </p:cNvPr>
          <p:cNvSpPr txBox="1">
            <a:spLocks/>
          </p:cNvSpPr>
          <p:nvPr/>
        </p:nvSpPr>
        <p:spPr>
          <a:xfrm>
            <a:off x="1449669" y="145239"/>
            <a:ext cx="6829776"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1pPr>
            <a:lvl2pPr marR="0" lvl="1"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2pPr>
            <a:lvl3pPr marR="0" lvl="2"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3pPr>
            <a:lvl4pPr marR="0" lvl="3"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4pPr>
            <a:lvl5pPr marR="0" lvl="4"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5pPr>
            <a:lvl6pPr marR="0" lvl="5"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6pPr>
            <a:lvl7pPr marR="0" lvl="6"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7pPr>
            <a:lvl8pPr marR="0" lvl="7"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8pPr>
            <a:lvl9pPr marR="0" lvl="8"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9pPr>
          </a:lstStyle>
          <a:p>
            <a:pPr algn="ctr"/>
            <a:r>
              <a:rPr lang="es-MX" sz="3200" dirty="0">
                <a:solidFill>
                  <a:schemeClr val="accent1">
                    <a:lumMod val="75000"/>
                  </a:schemeClr>
                </a:solidFill>
                <a:effectLst>
                  <a:outerShdw blurRad="38100" dist="38100" dir="2700000" algn="tl">
                    <a:srgbClr val="000000">
                      <a:alpha val="43137"/>
                    </a:srgbClr>
                  </a:outerShdw>
                </a:effectLst>
              </a:rPr>
              <a:t>Retos del curso a distancia </a:t>
            </a:r>
          </a:p>
        </p:txBody>
      </p:sp>
    </p:spTree>
    <p:extLst>
      <p:ext uri="{BB962C8B-B14F-4D97-AF65-F5344CB8AC3E}">
        <p14:creationId xmlns:p14="http://schemas.microsoft.com/office/powerpoint/2010/main" val="1918974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8"/>
        <p:cNvGrpSpPr/>
        <p:nvPr/>
      </p:nvGrpSpPr>
      <p:grpSpPr>
        <a:xfrm>
          <a:off x="0" y="0"/>
          <a:ext cx="0" cy="0"/>
          <a:chOff x="0" y="0"/>
          <a:chExt cx="0" cy="0"/>
        </a:xfrm>
      </p:grpSpPr>
      <p:sp>
        <p:nvSpPr>
          <p:cNvPr id="1521" name="Google Shape;1521;p43"/>
          <p:cNvSpPr txBox="1"/>
          <p:nvPr/>
        </p:nvSpPr>
        <p:spPr>
          <a:xfrm>
            <a:off x="953775" y="856414"/>
            <a:ext cx="1440600" cy="1296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9600" dirty="0">
              <a:solidFill>
                <a:srgbClr val="FC4067"/>
              </a:solidFill>
              <a:latin typeface="Lato Light"/>
              <a:ea typeface="Lato Light"/>
              <a:cs typeface="Lato Light"/>
              <a:sym typeface="Lato Light"/>
            </a:endParaRPr>
          </a:p>
        </p:txBody>
      </p:sp>
      <p:sp>
        <p:nvSpPr>
          <p:cNvPr id="1522" name="Google Shape;1522;p43"/>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7</a:t>
            </a:fld>
            <a:endParaRPr/>
          </a:p>
        </p:txBody>
      </p:sp>
      <p:sp>
        <p:nvSpPr>
          <p:cNvPr id="7" name="Marcador de número de diapositiva 1">
            <a:extLst>
              <a:ext uri="{FF2B5EF4-FFF2-40B4-BE49-F238E27FC236}">
                <a16:creationId xmlns:a16="http://schemas.microsoft.com/office/drawing/2014/main" id="{2EA360C8-0574-4397-8B92-930C5295EF36}"/>
              </a:ext>
            </a:extLst>
          </p:cNvPr>
          <p:cNvSpPr txBox="1">
            <a:spLocks/>
          </p:cNvSpPr>
          <p:nvPr/>
        </p:nvSpPr>
        <p:spPr>
          <a:xfrm>
            <a:off x="8117984" y="418063"/>
            <a:ext cx="54870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1pPr>
            <a:lvl2pPr marR="0" lvl="1"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2pPr>
            <a:lvl3pPr marR="0" lvl="2"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3pPr>
            <a:lvl4pPr marR="0" lvl="3"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4pPr>
            <a:lvl5pPr marR="0" lvl="4"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5pPr>
            <a:lvl6pPr marR="0" lvl="5"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6pPr>
            <a:lvl7pPr marR="0" lvl="6"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7pPr>
            <a:lvl8pPr marR="0" lvl="7"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8pPr>
            <a:lvl9pPr marR="0" lvl="8"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9pPr>
          </a:lstStyle>
          <a:p>
            <a:fld id="{00000000-1234-1234-1234-123412341234}" type="slidenum">
              <a:rPr lang="es-MX" smtClean="0"/>
              <a:pPr/>
              <a:t>7</a:t>
            </a:fld>
            <a:endParaRPr lang="es-MX"/>
          </a:p>
        </p:txBody>
      </p:sp>
      <p:sp>
        <p:nvSpPr>
          <p:cNvPr id="9" name="Google Shape;593;p38">
            <a:extLst>
              <a:ext uri="{FF2B5EF4-FFF2-40B4-BE49-F238E27FC236}">
                <a16:creationId xmlns:a16="http://schemas.microsoft.com/office/drawing/2014/main" id="{14F1BACD-1E18-4F10-A3A2-FB8B40AB7D80}"/>
              </a:ext>
            </a:extLst>
          </p:cNvPr>
          <p:cNvSpPr txBox="1">
            <a:spLocks/>
          </p:cNvSpPr>
          <p:nvPr/>
        </p:nvSpPr>
        <p:spPr>
          <a:xfrm>
            <a:off x="1972714" y="122863"/>
            <a:ext cx="519857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1pPr>
            <a:lvl2pPr marR="0" lvl="1"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2pPr>
            <a:lvl3pPr marR="0" lvl="2"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3pPr>
            <a:lvl4pPr marR="0" lvl="3"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4pPr>
            <a:lvl5pPr marR="0" lvl="4"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5pPr>
            <a:lvl6pPr marR="0" lvl="5"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6pPr>
            <a:lvl7pPr marR="0" lvl="6"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7pPr>
            <a:lvl8pPr marR="0" lvl="7"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8pPr>
            <a:lvl9pPr marR="0" lvl="8" algn="l" rtl="0">
              <a:lnSpc>
                <a:spcPct val="100000"/>
              </a:lnSpc>
              <a:spcBef>
                <a:spcPts val="0"/>
              </a:spcBef>
              <a:spcAft>
                <a:spcPts val="0"/>
              </a:spcAft>
              <a:buClr>
                <a:schemeClr val="lt1"/>
              </a:buClr>
              <a:buSzPts val="2000"/>
              <a:buFont typeface="Roboto Slab Regular"/>
              <a:buNone/>
              <a:defRPr sz="2000" b="0" i="0" u="none" strike="noStrike" cap="none">
                <a:solidFill>
                  <a:schemeClr val="lt1"/>
                </a:solidFill>
                <a:latin typeface="Roboto Slab Regular"/>
                <a:ea typeface="Roboto Slab Regular"/>
                <a:cs typeface="Roboto Slab Regular"/>
                <a:sym typeface="Roboto Slab Regular"/>
              </a:defRPr>
            </a:lvl9pPr>
          </a:lstStyle>
          <a:p>
            <a:pPr algn="ctr"/>
            <a:r>
              <a:rPr lang="es-MX" sz="3600" dirty="0">
                <a:solidFill>
                  <a:schemeClr val="accent1">
                    <a:lumMod val="75000"/>
                  </a:schemeClr>
                </a:solidFill>
                <a:effectLst>
                  <a:outerShdw blurRad="38100" dist="38100" dir="2700000" algn="tl">
                    <a:srgbClr val="000000">
                      <a:alpha val="43137"/>
                    </a:srgbClr>
                  </a:outerShdw>
                </a:effectLst>
              </a:rPr>
              <a:t>Conclusiones.</a:t>
            </a:r>
          </a:p>
        </p:txBody>
      </p:sp>
      <p:sp>
        <p:nvSpPr>
          <p:cNvPr id="6" name="Google Shape;432;p21">
            <a:extLst>
              <a:ext uri="{FF2B5EF4-FFF2-40B4-BE49-F238E27FC236}">
                <a16:creationId xmlns:a16="http://schemas.microsoft.com/office/drawing/2014/main" id="{9B17A4F1-B589-4DCB-978A-A0BACB91F610}"/>
              </a:ext>
            </a:extLst>
          </p:cNvPr>
          <p:cNvSpPr txBox="1">
            <a:spLocks/>
          </p:cNvSpPr>
          <p:nvPr/>
        </p:nvSpPr>
        <p:spPr>
          <a:xfrm>
            <a:off x="1142542" y="614863"/>
            <a:ext cx="7047683" cy="784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chemeClr val="dk2"/>
              </a:buClr>
              <a:buSzPts val="2000"/>
              <a:buFont typeface="Lato Light"/>
              <a:buChar char="○"/>
              <a:defRPr sz="2000" b="0" i="0" u="none" strike="noStrike" cap="none">
                <a:solidFill>
                  <a:schemeClr val="dk1"/>
                </a:solidFill>
                <a:latin typeface="Lato Light"/>
                <a:ea typeface="Lato Light"/>
                <a:cs typeface="Lato Light"/>
                <a:sym typeface="Lato Light"/>
              </a:defRPr>
            </a:lvl1pPr>
            <a:lvl2pPr marL="914400" marR="0" lvl="1" indent="-355600" algn="l" rtl="0">
              <a:lnSpc>
                <a:spcPct val="100000"/>
              </a:lnSpc>
              <a:spcBef>
                <a:spcPts val="1000"/>
              </a:spcBef>
              <a:spcAft>
                <a:spcPts val="0"/>
              </a:spcAft>
              <a:buClr>
                <a:schemeClr val="dk2"/>
              </a:buClr>
              <a:buSzPts val="2000"/>
              <a:buFont typeface="Lato Light"/>
              <a:buChar char="◦"/>
              <a:defRPr sz="2000" b="0" i="0" u="none" strike="noStrike" cap="none">
                <a:solidFill>
                  <a:schemeClr val="dk1"/>
                </a:solidFill>
                <a:latin typeface="Lato Light"/>
                <a:ea typeface="Lato Light"/>
                <a:cs typeface="Lato Light"/>
                <a:sym typeface="Lato Light"/>
              </a:defRPr>
            </a:lvl2pPr>
            <a:lvl3pPr marL="1371600" marR="0" lvl="2" indent="-355600" algn="l" rtl="0">
              <a:lnSpc>
                <a:spcPct val="100000"/>
              </a:lnSpc>
              <a:spcBef>
                <a:spcPts val="1000"/>
              </a:spcBef>
              <a:spcAft>
                <a:spcPts val="0"/>
              </a:spcAft>
              <a:buClr>
                <a:schemeClr val="dk2"/>
              </a:buClr>
              <a:buSzPts val="2000"/>
              <a:buFont typeface="Lato Light"/>
              <a:buChar char="◦"/>
              <a:defRPr sz="2000" b="0" i="0" u="none" strike="noStrike" cap="none">
                <a:solidFill>
                  <a:schemeClr val="dk1"/>
                </a:solidFill>
                <a:latin typeface="Lato Light"/>
                <a:ea typeface="Lato Light"/>
                <a:cs typeface="Lato Light"/>
                <a:sym typeface="Lato Light"/>
              </a:defRPr>
            </a:lvl3pPr>
            <a:lvl4pPr marL="1828800" marR="0" lvl="3" indent="-355600" algn="l" rtl="0">
              <a:lnSpc>
                <a:spcPct val="100000"/>
              </a:lnSpc>
              <a:spcBef>
                <a:spcPts val="1000"/>
              </a:spcBef>
              <a:spcAft>
                <a:spcPts val="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4pPr>
            <a:lvl5pPr marL="2286000" marR="0" lvl="4" indent="-355600" algn="l" rtl="0">
              <a:lnSpc>
                <a:spcPct val="100000"/>
              </a:lnSpc>
              <a:spcBef>
                <a:spcPts val="1000"/>
              </a:spcBef>
              <a:spcAft>
                <a:spcPts val="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5pPr>
            <a:lvl6pPr marL="2743200" marR="0" lvl="5" indent="-355600" algn="l" rtl="0">
              <a:lnSpc>
                <a:spcPct val="100000"/>
              </a:lnSpc>
              <a:spcBef>
                <a:spcPts val="1000"/>
              </a:spcBef>
              <a:spcAft>
                <a:spcPts val="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6pPr>
            <a:lvl7pPr marL="3200400" marR="0" lvl="6" indent="-355600" algn="l" rtl="0">
              <a:lnSpc>
                <a:spcPct val="100000"/>
              </a:lnSpc>
              <a:spcBef>
                <a:spcPts val="1000"/>
              </a:spcBef>
              <a:spcAft>
                <a:spcPts val="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7pPr>
            <a:lvl8pPr marL="3657600" marR="0" lvl="7" indent="-355600" algn="l" rtl="0">
              <a:lnSpc>
                <a:spcPct val="100000"/>
              </a:lnSpc>
              <a:spcBef>
                <a:spcPts val="1000"/>
              </a:spcBef>
              <a:spcAft>
                <a:spcPts val="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8pPr>
            <a:lvl9pPr marL="4114800" marR="0" lvl="8" indent="-355600" algn="l" rtl="0">
              <a:lnSpc>
                <a:spcPct val="100000"/>
              </a:lnSpc>
              <a:spcBef>
                <a:spcPts val="1000"/>
              </a:spcBef>
              <a:spcAft>
                <a:spcPts val="1000"/>
              </a:spcAft>
              <a:buClr>
                <a:schemeClr val="dk1"/>
              </a:buClr>
              <a:buSzPts val="2000"/>
              <a:buFont typeface="Lato Light"/>
              <a:buChar char="◦"/>
              <a:defRPr sz="2000" b="0" i="0" u="none" strike="noStrike" cap="none">
                <a:solidFill>
                  <a:schemeClr val="dk1"/>
                </a:solidFill>
                <a:latin typeface="Lato Light"/>
                <a:ea typeface="Lato Light"/>
                <a:cs typeface="Lato Light"/>
                <a:sym typeface="Lato Light"/>
              </a:defRPr>
            </a:lvl9pPr>
          </a:lstStyle>
          <a:p>
            <a:pPr marL="0" indent="0" algn="just">
              <a:spcAft>
                <a:spcPts val="1000"/>
              </a:spcAft>
              <a:buFont typeface="Lato Light"/>
              <a:buNone/>
            </a:pPr>
            <a:r>
              <a:rPr lang="es-MX" sz="1800" dirty="0">
                <a:solidFill>
                  <a:schemeClr val="accent5">
                    <a:lumMod val="10000"/>
                  </a:schemeClr>
                </a:solidFill>
              </a:rPr>
              <a:t>Sin duda,  para los docentes de recién ingreso el proceso para impartir clases en línea habrá sido de menor dificultad que para aquellos que tienen una antigüedad importante en la docencia presencial. Seguramente tendrían más facilidad  para el uso de  las TIC  y al mismo tiempo, menos posibilidades para enriquecer el programa oficial tomando en cuenta la experiencia profesional y las consecuencias actuales y a futuro que tiene el COVID-19.</a:t>
            </a:r>
          </a:p>
          <a:p>
            <a:pPr marL="0" indent="0" algn="just">
              <a:spcAft>
                <a:spcPts val="1000"/>
              </a:spcAft>
              <a:buNone/>
            </a:pPr>
            <a:r>
              <a:rPr lang="es-MX" sz="1800" dirty="0">
                <a:solidFill>
                  <a:schemeClr val="accent5">
                    <a:lumMod val="10000"/>
                  </a:schemeClr>
                </a:solidFill>
              </a:rPr>
              <a:t>Por otra parte cabe destacar  que el tiempo de trabajo dedicado a este proceso ha rebasado por mucho lo convencional, por lo que es  necesario que las instituciones educativas garanticen la  retribución  que los docentes por asignatura merecen bajo las condiciones presentes y presenciales a futuro.</a:t>
            </a:r>
          </a:p>
          <a:p>
            <a:pPr marL="0" indent="0" algn="just">
              <a:spcAft>
                <a:spcPts val="1000"/>
              </a:spcAft>
              <a:buFont typeface="Lato Light"/>
              <a:buNone/>
            </a:pPr>
            <a:endParaRPr lang="es-MX" dirty="0"/>
          </a:p>
        </p:txBody>
      </p:sp>
    </p:spTree>
    <p:extLst>
      <p:ext uri="{BB962C8B-B14F-4D97-AF65-F5344CB8AC3E}">
        <p14:creationId xmlns:p14="http://schemas.microsoft.com/office/powerpoint/2010/main" val="2362684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8"/>
        <p:cNvGrpSpPr/>
        <p:nvPr/>
      </p:nvGrpSpPr>
      <p:grpSpPr>
        <a:xfrm>
          <a:off x="0" y="0"/>
          <a:ext cx="0" cy="0"/>
          <a:chOff x="0" y="0"/>
          <a:chExt cx="0" cy="0"/>
        </a:xfrm>
      </p:grpSpPr>
      <p:sp>
        <p:nvSpPr>
          <p:cNvPr id="1521" name="Google Shape;1521;p43"/>
          <p:cNvSpPr txBox="1"/>
          <p:nvPr/>
        </p:nvSpPr>
        <p:spPr>
          <a:xfrm>
            <a:off x="953775" y="856414"/>
            <a:ext cx="1440600" cy="1296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9600" dirty="0">
              <a:solidFill>
                <a:srgbClr val="FC4067"/>
              </a:solidFill>
              <a:latin typeface="Lato Light"/>
              <a:ea typeface="Lato Light"/>
              <a:cs typeface="Lato Light"/>
              <a:sym typeface="Lato Light"/>
            </a:endParaRPr>
          </a:p>
        </p:txBody>
      </p:sp>
      <p:sp>
        <p:nvSpPr>
          <p:cNvPr id="1522" name="Google Shape;1522;p43"/>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sp>
        <p:nvSpPr>
          <p:cNvPr id="7" name="Marcador de número de diapositiva 1">
            <a:extLst>
              <a:ext uri="{FF2B5EF4-FFF2-40B4-BE49-F238E27FC236}">
                <a16:creationId xmlns:a16="http://schemas.microsoft.com/office/drawing/2014/main" id="{2EA360C8-0574-4397-8B92-930C5295EF36}"/>
              </a:ext>
            </a:extLst>
          </p:cNvPr>
          <p:cNvSpPr txBox="1">
            <a:spLocks/>
          </p:cNvSpPr>
          <p:nvPr/>
        </p:nvSpPr>
        <p:spPr>
          <a:xfrm>
            <a:off x="8117984" y="418063"/>
            <a:ext cx="54870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1pPr>
            <a:lvl2pPr marR="0" lvl="1"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2pPr>
            <a:lvl3pPr marR="0" lvl="2"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3pPr>
            <a:lvl4pPr marR="0" lvl="3"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4pPr>
            <a:lvl5pPr marR="0" lvl="4"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5pPr>
            <a:lvl6pPr marR="0" lvl="5"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6pPr>
            <a:lvl7pPr marR="0" lvl="6"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7pPr>
            <a:lvl8pPr marR="0" lvl="7"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8pPr>
            <a:lvl9pPr marR="0" lvl="8" algn="r" rtl="0">
              <a:lnSpc>
                <a:spcPct val="100000"/>
              </a:lnSpc>
              <a:spcBef>
                <a:spcPts val="0"/>
              </a:spcBef>
              <a:spcAft>
                <a:spcPts val="0"/>
              </a:spcAft>
              <a:buClr>
                <a:srgbClr val="000000"/>
              </a:buClr>
              <a:buFont typeface="Arial"/>
              <a:buNone/>
              <a:defRPr sz="1200" b="0" i="0" u="none" strike="noStrike" cap="none">
                <a:solidFill>
                  <a:schemeClr val="dk2"/>
                </a:solidFill>
                <a:latin typeface="Lato Light"/>
                <a:ea typeface="Lato Light"/>
                <a:cs typeface="Lato Light"/>
                <a:sym typeface="Lato Light"/>
              </a:defRPr>
            </a:lvl9pPr>
          </a:lstStyle>
          <a:p>
            <a:fld id="{00000000-1234-1234-1234-123412341234}" type="slidenum">
              <a:rPr lang="es-MX" smtClean="0"/>
              <a:pPr/>
              <a:t>8</a:t>
            </a:fld>
            <a:endParaRPr lang="es-MX"/>
          </a:p>
        </p:txBody>
      </p:sp>
      <p:sp>
        <p:nvSpPr>
          <p:cNvPr id="2" name="CuadroTexto 1">
            <a:extLst>
              <a:ext uri="{FF2B5EF4-FFF2-40B4-BE49-F238E27FC236}">
                <a16:creationId xmlns:a16="http://schemas.microsoft.com/office/drawing/2014/main" id="{548B42C7-5AC8-4F9E-8087-9643A3005CB6}"/>
              </a:ext>
            </a:extLst>
          </p:cNvPr>
          <p:cNvSpPr txBox="1"/>
          <p:nvPr/>
        </p:nvSpPr>
        <p:spPr>
          <a:xfrm>
            <a:off x="953775" y="418063"/>
            <a:ext cx="7226162" cy="4380686"/>
          </a:xfrm>
          <a:prstGeom prst="rect">
            <a:avLst/>
          </a:prstGeom>
          <a:noFill/>
        </p:spPr>
        <p:txBody>
          <a:bodyPr wrap="square">
            <a:spAutoFit/>
          </a:bodyPr>
          <a:lstStyle/>
          <a:p>
            <a:pPr algn="just">
              <a:spcBef>
                <a:spcPts val="600"/>
              </a:spcBef>
              <a:spcAft>
                <a:spcPts val="1000"/>
              </a:spcAft>
              <a:buClr>
                <a:schemeClr val="dk2"/>
              </a:buClr>
              <a:buSzPts val="2000"/>
            </a:pPr>
            <a:r>
              <a:rPr lang="es-MX" sz="1800" dirty="0">
                <a:solidFill>
                  <a:schemeClr val="accent5">
                    <a:lumMod val="10000"/>
                  </a:schemeClr>
                </a:solidFill>
                <a:latin typeface="Lato Light"/>
                <a:sym typeface="Lato Light"/>
              </a:rPr>
              <a:t>La educación en línea ha puesto de relieve  la tendencia del alumnado por el aprendizaje repetitivo y memorístico, convirtiendo en un reto la promoción de la lectura, análisis de información, para el bienestar físico y psíquico (emocional, cognitivo, comportamental) y social.</a:t>
            </a:r>
          </a:p>
          <a:p>
            <a:pPr algn="just">
              <a:spcBef>
                <a:spcPts val="600"/>
              </a:spcBef>
              <a:spcAft>
                <a:spcPts val="1000"/>
              </a:spcAft>
              <a:buClr>
                <a:schemeClr val="dk2"/>
              </a:buClr>
              <a:buSzPts val="2000"/>
            </a:pPr>
            <a:r>
              <a:rPr lang="es-MX" sz="1800" dirty="0">
                <a:solidFill>
                  <a:schemeClr val="accent5">
                    <a:lumMod val="10000"/>
                  </a:schemeClr>
                </a:solidFill>
                <a:latin typeface="Lato Light"/>
                <a:sym typeface="Lato Light"/>
              </a:rPr>
              <a:t>En nuestro caso, contar con una planeación didáctica, el diseño instruccional, materiales didácticos previos, así como la plataforma Moodle institucional,  previo nos facilitó entrar de lleno a la docencia en línea.</a:t>
            </a:r>
          </a:p>
          <a:p>
            <a:pPr algn="just">
              <a:spcBef>
                <a:spcPts val="600"/>
              </a:spcBef>
              <a:spcAft>
                <a:spcPts val="1000"/>
              </a:spcAft>
              <a:buClr>
                <a:schemeClr val="dk2"/>
              </a:buClr>
              <a:buSzPts val="2000"/>
            </a:pPr>
            <a:r>
              <a:rPr lang="es-MX" sz="1800" dirty="0">
                <a:solidFill>
                  <a:schemeClr val="accent5">
                    <a:lumMod val="10000"/>
                  </a:schemeClr>
                </a:solidFill>
                <a:latin typeface="Lato Light"/>
                <a:sym typeface="Lato Light"/>
              </a:rPr>
              <a:t>Además, la participación de los alumnos en la elaboración de una bitácora por sesión, nos ofreció la retroalimentación al proceso. Consecuentemente actualizamos y adaptamos el programa oficial, la secuencia y materiales  de apoyo al uso de </a:t>
            </a:r>
            <a:r>
              <a:rPr lang="es-MX" sz="1800">
                <a:solidFill>
                  <a:schemeClr val="accent5">
                    <a:lumMod val="10000"/>
                  </a:schemeClr>
                </a:solidFill>
                <a:latin typeface="Lato Light"/>
                <a:sym typeface="Lato Light"/>
              </a:rPr>
              <a:t>las TIC, </a:t>
            </a:r>
            <a:r>
              <a:rPr lang="es-MX" sz="1800" dirty="0">
                <a:solidFill>
                  <a:schemeClr val="accent5">
                    <a:lumMod val="10000"/>
                  </a:schemeClr>
                </a:solidFill>
                <a:latin typeface="Lato Light"/>
                <a:sym typeface="Lato Light"/>
              </a:rPr>
              <a:t>para que finalmente, superen la  realidad que exige un sobreesfuerzo sinérgico entre instituciones, docente, alumnos y sociedad.</a:t>
            </a:r>
            <a:endParaRPr lang="es-MX" dirty="0">
              <a:solidFill>
                <a:schemeClr val="accent5">
                  <a:lumMod val="10000"/>
                </a:schemeClr>
              </a:solidFill>
            </a:endParaRPr>
          </a:p>
        </p:txBody>
      </p:sp>
    </p:spTree>
    <p:extLst>
      <p:ext uri="{BB962C8B-B14F-4D97-AF65-F5344CB8AC3E}">
        <p14:creationId xmlns:p14="http://schemas.microsoft.com/office/powerpoint/2010/main" val="2276031285"/>
      </p:ext>
    </p:extLst>
  </p:cSld>
  <p:clrMapOvr>
    <a:masterClrMapping/>
  </p:clrMapOvr>
</p:sld>
</file>

<file path=ppt/theme/theme1.xml><?xml version="1.0" encoding="utf-8"?>
<a:theme xmlns:a="http://schemas.openxmlformats.org/drawingml/2006/main" name="Kent template">
  <a:themeElements>
    <a:clrScheme name="Personalizado 9">
      <a:dk1>
        <a:srgbClr val="DBE5F1"/>
      </a:dk1>
      <a:lt1>
        <a:sysClr val="window" lastClr="FFFFFF"/>
      </a:lt1>
      <a:dk2>
        <a:srgbClr val="1F497D"/>
      </a:dk2>
      <a:lt2>
        <a:srgbClr val="EEECE1"/>
      </a:lt2>
      <a:accent1>
        <a:srgbClr val="FAD0AD"/>
      </a:accent1>
      <a:accent2>
        <a:srgbClr val="C0504D"/>
      </a:accent2>
      <a:accent3>
        <a:srgbClr val="9BBB59"/>
      </a:accent3>
      <a:accent4>
        <a:srgbClr val="8064A2"/>
      </a:accent4>
      <a:accent5>
        <a:srgbClr val="B8CCE4"/>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Kent template">
  <a:themeElements>
    <a:clrScheme name="Custom 347">
      <a:dk1>
        <a:srgbClr val="4A5C65"/>
      </a:dk1>
      <a:lt1>
        <a:srgbClr val="FFFFFF"/>
      </a:lt1>
      <a:dk2>
        <a:srgbClr val="A6BCC9"/>
      </a:dk2>
      <a:lt2>
        <a:srgbClr val="DEE9F2"/>
      </a:lt2>
      <a:accent1>
        <a:srgbClr val="02BDC7"/>
      </a:accent1>
      <a:accent2>
        <a:srgbClr val="FFB600"/>
      </a:accent2>
      <a:accent3>
        <a:srgbClr val="FF9755"/>
      </a:accent3>
      <a:accent4>
        <a:srgbClr val="FD6C68"/>
      </a:accent4>
      <a:accent5>
        <a:srgbClr val="FC4067"/>
      </a:accent5>
      <a:accent6>
        <a:srgbClr val="A6BCC9"/>
      </a:accent6>
      <a:hlink>
        <a:srgbClr val="02BDC7"/>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939</Words>
  <Application>Microsoft Office PowerPoint</Application>
  <PresentationFormat>Presentación en pantalla (16:9)</PresentationFormat>
  <Paragraphs>85</Paragraphs>
  <Slides>8</Slides>
  <Notes>7</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8</vt:i4>
      </vt:variant>
    </vt:vector>
  </HeadingPairs>
  <TitlesOfParts>
    <vt:vector size="13" baseType="lpstr">
      <vt:lpstr>Lato Light</vt:lpstr>
      <vt:lpstr>Arial</vt:lpstr>
      <vt:lpstr>Roboto Slab Regular</vt:lpstr>
      <vt:lpstr>Kent template</vt:lpstr>
      <vt:lpstr>1_Kent template</vt:lpstr>
      <vt:lpstr> Experiencia docente en un curso a distancia.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Liliana Carreón</dc:creator>
  <cp:lastModifiedBy>Usuario</cp:lastModifiedBy>
  <cp:revision>53</cp:revision>
  <dcterms:modified xsi:type="dcterms:W3CDTF">2020-11-15T04:09:08Z</dcterms:modified>
</cp:coreProperties>
</file>