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3" r:id="rId4"/>
    <p:sldId id="271" r:id="rId5"/>
    <p:sldId id="272" r:id="rId6"/>
    <p:sldId id="270" r:id="rId7"/>
    <p:sldId id="262" r:id="rId8"/>
    <p:sldId id="26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>
        <p:scale>
          <a:sx n="100" d="100"/>
          <a:sy n="10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79F3C-D978-4421-BDAF-E28A04254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449732-4454-480E-A46F-B109FA92A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A07E2-16EF-442D-BD23-8F3DD8E5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D6C6C-B748-491E-8E44-B2FEEB33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04A83-D17E-4D7F-BF05-FFE53802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2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80F56-0D94-4E86-A2E2-D373025B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0DFCE9-1F8F-46E2-A898-B0A3BE6C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9A4BD-7318-44E5-84A6-0240020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23040-7C22-47D6-BF5C-9AABF1F6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572B5-9C01-46CA-BC9E-D9654DC7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3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AC96A9-F1DF-46CE-893E-FA3C63354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5AACAC-3874-4DDB-9858-5D14A6A1B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69A72-09BF-414B-B7FE-9447F120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7C76E-1626-4DA2-8CEA-B5E451BC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0DBA-56B0-4A81-B117-777B26B2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43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A4CE2-DA90-4D19-B087-6ACEF04D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C0FA0-AC45-4495-973D-F0496B74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D0F3B-8455-4958-8098-3F46543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9E033E-AA42-4A3B-93D4-F0D0237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8912-9D47-4219-9949-A3EC7EE2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48D7A-32BC-4E60-9BA8-D70E1D3B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2AF6F9-CDA8-49FF-9C6B-4CD0ED8F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DB187-D40A-4351-A300-BFB81444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80295-1248-42F3-AB31-F951E03A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FB6A6-20CF-4E4D-AF28-DC1AAA89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70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B44D4-B6BF-47D6-9F3C-56EDAA27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0C441-E7D5-4915-BBB8-B820472AF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A15A55-4500-4F3E-8488-8141942CE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256ECD-6C3A-43B6-A83C-68098038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B3F68C-E28C-4B78-90C8-D257DC1F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C3B0A5-D753-4E84-8482-FA52514E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8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BD31C-6476-4EE1-A48D-6D919D3D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8FE2B2-720C-4D2D-8BEA-62024E93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856EC3-EC7E-48B3-8C37-B41A60C3A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C31D9E-399C-4AA1-B74A-9B9310C82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72F233-CAD5-4077-BE7B-A6F76D429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8EEDE4-1CA7-4352-BE15-66B56A56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49338C-D7C1-4D66-A796-68E782EF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061F21-27AB-4C12-847A-9F181032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78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6345A-CA1B-49D8-9CB3-EDB7CA93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57E61-96C7-48D6-9752-006480CE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EA7A44-04D1-46C7-85B5-3953F5C6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794DB4-AE6A-4EFC-9FAC-E2454258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21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771087-FE6B-428A-B81F-42985E5D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0918B9-1A49-4ABF-8871-35F64A3C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DA6438-4542-47B1-85AE-021505D3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634EF-C3F0-4ACC-9269-B820E39D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223F5-5BF6-478D-9705-F4AE85E1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816FD-85B6-4FC3-AE47-B7CF3E389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83BC4D-B13C-46FD-A3DC-25B4B941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3D0F0A-13E1-4E4E-B89F-2ACEC6F7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1E64B-5C60-487D-8335-D7B0A115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10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91388-7464-4E36-A3A2-2D29FD3B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752514-C885-4F8D-AB7D-999BC75AF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EC8E26-AC1E-4A80-95EF-B937A9E09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388CC5-3F47-489C-9B05-9772DFAC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DDD9A-76D9-4D4A-AC52-B4008762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30359B-A0A0-44E1-9E03-45BC7DCC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7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2B5AD6-7318-4516-8DCC-8BD1AA40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06207-B664-4F58-8AEA-EA0119306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11673-DE10-4387-BDF5-448C035D9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9780-B4D2-4150-9F41-B12AC997C078}" type="datetimeFigureOut">
              <a:rPr lang="es-MX" smtClean="0"/>
              <a:t>15/11/2020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38550-A6F1-4145-A14B-9FDEBEFB3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7A5E0-3F58-4D06-BD88-639350246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ECDF-B498-4EEC-B57D-DBA667A62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6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ndbible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769" y="450234"/>
            <a:ext cx="2979198" cy="1325563"/>
          </a:xfrm>
        </p:spPr>
        <p:txBody>
          <a:bodyPr>
            <a:normAutofit/>
          </a:bodyPr>
          <a:lstStyle/>
          <a:p>
            <a:r>
              <a:rPr lang="es-MX" sz="2800" i="1" u="sng" dirty="0"/>
              <a:t>Kit de emergencia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2D37EAF-0F96-460E-BC22-CB85E301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322" y="4192388"/>
            <a:ext cx="3391269" cy="16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dirty="0"/>
              <a:t>Presenta: 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Patricia Díaz Pérez</a:t>
            </a:r>
          </a:p>
          <a:p>
            <a:pPr marL="0" indent="0">
              <a:buNone/>
            </a:pPr>
            <a:r>
              <a:rPr lang="es-MX" sz="1600" dirty="0"/>
              <a:t>Diseñadora Industrial </a:t>
            </a:r>
          </a:p>
          <a:p>
            <a:pPr marL="0" indent="0">
              <a:buNone/>
            </a:pPr>
            <a:r>
              <a:rPr lang="es-MX" sz="1600" dirty="0"/>
              <a:t> M. en Arquitectura</a:t>
            </a:r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400" dirty="0"/>
              <a:t>Noviembre 2020</a:t>
            </a:r>
          </a:p>
          <a:p>
            <a:pPr marL="0" indent="0" algn="ctr">
              <a:buNone/>
            </a:pPr>
            <a:endParaRPr lang="es-MX" sz="2000" dirty="0"/>
          </a:p>
          <a:p>
            <a:pPr marL="0" indent="0" algn="ctr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                                                                                       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D11673-639A-41D0-A7DC-E9F3E990569D}"/>
              </a:ext>
            </a:extLst>
          </p:cNvPr>
          <p:cNvSpPr/>
          <p:nvPr/>
        </p:nvSpPr>
        <p:spPr>
          <a:xfrm>
            <a:off x="429086" y="2078745"/>
            <a:ext cx="68289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6º Encuentro universitario de mejores prácticas de uso de TIC en la educación</a:t>
            </a:r>
          </a:p>
          <a:p>
            <a:r>
              <a:rPr lang="es-MX" sz="2000" dirty="0"/>
              <a:t>#educatic2020</a:t>
            </a:r>
          </a:p>
          <a:p>
            <a:r>
              <a:rPr lang="es-MX" sz="2000" dirty="0"/>
              <a:t>Reinventar la docencia, juntos y a la distancia</a:t>
            </a:r>
          </a:p>
          <a:p>
            <a:r>
              <a:rPr lang="es-MX" sz="2000" dirty="0"/>
              <a:t>Del 23 al 27 de noviembre</a:t>
            </a:r>
          </a:p>
        </p:txBody>
      </p:sp>
    </p:spTree>
    <p:extLst>
      <p:ext uri="{BB962C8B-B14F-4D97-AF65-F5344CB8AC3E}">
        <p14:creationId xmlns:p14="http://schemas.microsoft.com/office/powerpoint/2010/main" val="10214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Presentación</a:t>
            </a:r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9ECE73-7778-4316-80DB-78B92428D509}"/>
              </a:ext>
            </a:extLst>
          </p:cNvPr>
          <p:cNvSpPr txBox="1"/>
          <p:nvPr/>
        </p:nvSpPr>
        <p:spPr>
          <a:xfrm>
            <a:off x="1144527" y="2489555"/>
            <a:ext cx="9902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clase sobre el tema de </a:t>
            </a:r>
            <a:r>
              <a:rPr lang="es-MX" b="1" dirty="0"/>
              <a:t>Sistemas Ergonómicos</a:t>
            </a:r>
            <a:r>
              <a:rPr lang="es-MX" dirty="0"/>
              <a:t>, se impartió para un diplomado en Ergonomía Aplicada en este año 2020, organizado por la UNAM ENES Juriquilla, bajo la responsabilidad </a:t>
            </a:r>
          </a:p>
          <a:p>
            <a:r>
              <a:rPr lang="es-MX" dirty="0"/>
              <a:t>del Dr. Jesús M. Dorador González, como parte de las actividades de un PAPIME del que formo parte.</a:t>
            </a:r>
          </a:p>
          <a:p>
            <a:endParaRPr lang="es-MX" dirty="0"/>
          </a:p>
          <a:p>
            <a:r>
              <a:rPr lang="es-MX" dirty="0"/>
              <a:t>Cabe señalar que se tuvo la necesidad de transitar del aula física al aula virtual lo que representó un reto para todos, a pesar del uso común con los recursos de TIC.</a:t>
            </a:r>
          </a:p>
          <a:p>
            <a:r>
              <a:rPr lang="es-MX" dirty="0"/>
              <a:t>En esta segunda emisión, además de recibir una capacitación en diseño instruccional y un manejo básico de la plataforma Moodle, en la que se han colocado los los materiales pertinentes, como el ejemplo que  expongo en esta presentación.</a:t>
            </a:r>
          </a:p>
          <a:p>
            <a:endParaRPr lang="es-MX" dirty="0"/>
          </a:p>
          <a:p>
            <a:r>
              <a:rPr lang="es-MX" dirty="0"/>
              <a:t>Antes debo aclarar que los asistentes al diplomado tienen un perfil variado tanto en edad como en perfil profesional, desde Medicina, Enfermería, Fisioterapia, Ingeniería y hasta Diseño Industrial.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96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Evidencias para el rubro</a:t>
            </a:r>
            <a:r>
              <a:rPr lang="es-MX" sz="2800" i="1" u="sng"/>
              <a:t>: </a:t>
            </a:r>
            <a:endParaRPr lang="es-MX" sz="2800" i="1" u="sng" dirty="0"/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CE583-DEFA-452D-A8AB-56D7A9FCA0D7}"/>
              </a:ext>
            </a:extLst>
          </p:cNvPr>
          <p:cNvSpPr txBox="1"/>
          <p:nvPr/>
        </p:nvSpPr>
        <p:spPr>
          <a:xfrm>
            <a:off x="414948" y="2493846"/>
            <a:ext cx="44194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En el cuadro que a continuación se expone </a:t>
            </a:r>
          </a:p>
          <a:p>
            <a:r>
              <a:rPr lang="es-MX" dirty="0"/>
              <a:t>podemos visualizar las herramientas digitales</a:t>
            </a:r>
          </a:p>
          <a:p>
            <a:r>
              <a:rPr lang="es-MX" dirty="0"/>
              <a:t>empleadas para esta actividad.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356E4C-7502-4F55-AB2F-9DDCCC5B6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864" y="1953843"/>
            <a:ext cx="6896727" cy="46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Evidencias para el rubro</a:t>
            </a:r>
            <a:r>
              <a:rPr lang="es-MX" sz="2800" i="1" u="sng"/>
              <a:t>: </a:t>
            </a:r>
            <a:endParaRPr lang="es-MX" sz="2800" i="1" u="sng" dirty="0"/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8838E93-AE53-4C4B-9FC0-79B651D20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0" y="3098085"/>
            <a:ext cx="6446255" cy="29989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AE222A-B78B-4908-BB28-D9C4302728F0}"/>
              </a:ext>
            </a:extLst>
          </p:cNvPr>
          <p:cNvSpPr txBox="1"/>
          <p:nvPr/>
        </p:nvSpPr>
        <p:spPr>
          <a:xfrm>
            <a:off x="177283" y="2384063"/>
            <a:ext cx="47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1º  Se colocó en Moodle la explicación del tema </a:t>
            </a:r>
          </a:p>
          <a:p>
            <a:r>
              <a:rPr lang="es-MX" dirty="0"/>
              <a:t>de forma asincrónica, por medio de un </a:t>
            </a:r>
            <a:r>
              <a:rPr lang="es-MX" dirty="0" err="1"/>
              <a:t>ppt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238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Evidencias para el rubro</a:t>
            </a:r>
            <a:r>
              <a:rPr lang="es-MX" sz="2800" i="1" u="sng"/>
              <a:t>: </a:t>
            </a:r>
            <a:endParaRPr lang="es-MX" sz="2800" i="1" u="sng" dirty="0"/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pic>
        <p:nvPicPr>
          <p:cNvPr id="11" name="Imagen 10" descr="Escala de tiempo&#10;&#10;Descripción generada automáticamente">
            <a:extLst>
              <a:ext uri="{FF2B5EF4-FFF2-40B4-BE49-F238E27FC236}">
                <a16:creationId xmlns:a16="http://schemas.microsoft.com/office/drawing/2014/main" id="{72D14C50-FBD5-472C-AAD8-E608B225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9" y="2033763"/>
            <a:ext cx="4425682" cy="248983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2FF939-BE9A-43DF-9E09-E7A9B81104FE}"/>
              </a:ext>
            </a:extLst>
          </p:cNvPr>
          <p:cNvSpPr txBox="1"/>
          <p:nvPr/>
        </p:nvSpPr>
        <p:spPr>
          <a:xfrm>
            <a:off x="211300" y="1917832"/>
            <a:ext cx="7148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2º A continuación, se les solicitó a los estudiantes que abrieran un enlace</a:t>
            </a:r>
          </a:p>
          <a:p>
            <a:pPr algn="just"/>
            <a:r>
              <a:rPr lang="es-MX" dirty="0"/>
              <a:t> con la aplicación de </a:t>
            </a:r>
            <a:r>
              <a:rPr lang="es-MX" dirty="0" err="1"/>
              <a:t>Jamboard</a:t>
            </a:r>
            <a:r>
              <a:rPr lang="es-MX" dirty="0"/>
              <a:t> la G. suite de Google.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En ésta se agregó además de las instrucciones escritas para el seguimiento del ejercicio, un audio con sonidos variados que representan a los diferentes Sistemas ergonómicos, con la intención adicional de que se privilegie el sentido del oído sobre el de la vista como medio de percepción. </a:t>
            </a:r>
          </a:p>
          <a:p>
            <a:pPr algn="just"/>
            <a:r>
              <a:rPr lang="es-MX" dirty="0"/>
              <a:t>El recurso de audios se recopiló de Free </a:t>
            </a:r>
            <a:r>
              <a:rPr lang="es-MX" dirty="0" err="1"/>
              <a:t>sound</a:t>
            </a:r>
            <a:r>
              <a:rPr lang="es-MX" dirty="0"/>
              <a:t> clips, en </a:t>
            </a:r>
            <a:r>
              <a:rPr lang="es-MX" dirty="0">
                <a:hlinkClick r:id="rId6"/>
              </a:rPr>
              <a:t>http://soundbible.com/</a:t>
            </a:r>
            <a:endParaRPr lang="es-MX" dirty="0"/>
          </a:p>
          <a:p>
            <a:pPr algn="just"/>
            <a:r>
              <a:rPr lang="es-MX" dirty="0"/>
              <a:t>El estudiante escucha los sonidos, identifica el sistema ergonómico y a continuación describe en el espacio correspondiente del cuadro ilustrativo, el nombre de lo que identificó, por ejemplo una ambulancia.</a:t>
            </a:r>
          </a:p>
        </p:txBody>
      </p:sp>
    </p:spTree>
    <p:extLst>
      <p:ext uri="{BB962C8B-B14F-4D97-AF65-F5344CB8AC3E}">
        <p14:creationId xmlns:p14="http://schemas.microsoft.com/office/powerpoint/2010/main" val="32932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Evidencias para el rubro</a:t>
            </a:r>
            <a:r>
              <a:rPr lang="es-MX" sz="2800" i="1" u="sng"/>
              <a:t>: </a:t>
            </a:r>
            <a:endParaRPr lang="es-MX" sz="2800" i="1" u="sng" dirty="0"/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E4C4D025-E46D-480A-A5A2-BFD800A61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14" y="3345655"/>
            <a:ext cx="5346504" cy="3007877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A280BC17-9E8A-4300-A7FE-3442AC89B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5" y="2487575"/>
            <a:ext cx="5346503" cy="30078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116101-1353-441D-9B2E-20911B22ADBD}"/>
              </a:ext>
            </a:extLst>
          </p:cNvPr>
          <p:cNvSpPr txBox="1"/>
          <p:nvPr/>
        </p:nvSpPr>
        <p:spPr>
          <a:xfrm>
            <a:off x="7152238" y="2308634"/>
            <a:ext cx="445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Ejercicio en </a:t>
            </a:r>
            <a:r>
              <a:rPr lang="es-MX" dirty="0" err="1"/>
              <a:t>Jamboard</a:t>
            </a:r>
            <a:r>
              <a:rPr lang="es-MX" dirty="0"/>
              <a:t> combinados con audio </a:t>
            </a:r>
          </a:p>
          <a:p>
            <a:r>
              <a:rPr lang="es-MX" dirty="0"/>
              <a:t>Elaborado en el podcast </a:t>
            </a:r>
            <a:r>
              <a:rPr lang="es-MX" dirty="0" err="1"/>
              <a:t>Ivoxx</a:t>
            </a:r>
            <a:r>
              <a:rPr lang="es-MX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4D98B9-051F-4F68-9084-F1FD5C5F52CF}"/>
              </a:ext>
            </a:extLst>
          </p:cNvPr>
          <p:cNvSpPr txBox="1"/>
          <p:nvPr/>
        </p:nvSpPr>
        <p:spPr>
          <a:xfrm>
            <a:off x="3356445" y="5727700"/>
            <a:ext cx="29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Respuestas de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139372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C6C1F-BAF8-4AC1-A11C-1D4C47E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i="1" u="sng" dirty="0"/>
              <a:t>Evidencias para el rubro</a:t>
            </a:r>
            <a:r>
              <a:rPr lang="es-MX" sz="2800" i="1" u="sng"/>
              <a:t>: </a:t>
            </a:r>
            <a:endParaRPr lang="es-MX" sz="2800" i="1" u="sng" dirty="0"/>
          </a:p>
        </p:txBody>
      </p:sp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6097032"/>
            <a:ext cx="898954" cy="525075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pic>
        <p:nvPicPr>
          <p:cNvPr id="11" name="Imagen 10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A283ACEA-A6BA-4A9B-8623-488D1220C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5" y="2309903"/>
            <a:ext cx="2914862" cy="378712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DD13CD1-2D8A-40C4-9100-E8C3C60A5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83" y="2309903"/>
            <a:ext cx="6645216" cy="185944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3EB756D-3D5D-445A-A2FC-C5E30AD51E7F}"/>
              </a:ext>
            </a:extLst>
          </p:cNvPr>
          <p:cNvSpPr txBox="1"/>
          <p:nvPr/>
        </p:nvSpPr>
        <p:spPr>
          <a:xfrm>
            <a:off x="4981575" y="4657725"/>
            <a:ext cx="6796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3º Una actividad colaborativa para complementar el análisis del tema, </a:t>
            </a:r>
          </a:p>
          <a:p>
            <a:r>
              <a:rPr lang="es-MX" dirty="0"/>
              <a:t> generar una plenaria de discusión sobre las posibles combinaciones o </a:t>
            </a:r>
          </a:p>
          <a:p>
            <a:r>
              <a:rPr lang="es-MX" dirty="0"/>
              <a:t>variaciones del Sistema ergonómico, y su importancia para definir el </a:t>
            </a:r>
          </a:p>
          <a:p>
            <a:r>
              <a:rPr lang="es-MX" dirty="0"/>
              <a:t>problema de diseño.</a:t>
            </a:r>
          </a:p>
        </p:txBody>
      </p:sp>
    </p:spTree>
    <p:extLst>
      <p:ext uri="{BB962C8B-B14F-4D97-AF65-F5344CB8AC3E}">
        <p14:creationId xmlns:p14="http://schemas.microsoft.com/office/powerpoint/2010/main" val="24316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altavoz, computadora&#10;&#10;Descripción generada automáticamente">
            <a:extLst>
              <a:ext uri="{FF2B5EF4-FFF2-40B4-BE49-F238E27FC236}">
                <a16:creationId xmlns:a16="http://schemas.microsoft.com/office/drawing/2014/main" id="{83187878-1C2C-4E3B-9429-A0E5F41E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1" y="6042454"/>
            <a:ext cx="1005089" cy="587068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8FC6B6-CF79-44BB-BEA3-B4D4562FAE6B}"/>
              </a:ext>
            </a:extLst>
          </p:cNvPr>
          <p:cNvSpPr/>
          <p:nvPr/>
        </p:nvSpPr>
        <p:spPr>
          <a:xfrm>
            <a:off x="0" y="1491449"/>
            <a:ext cx="12192000" cy="710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985F76-10CE-4E60-AF83-988F5ECDF1DD}"/>
              </a:ext>
            </a:extLst>
          </p:cNvPr>
          <p:cNvSpPr/>
          <p:nvPr/>
        </p:nvSpPr>
        <p:spPr>
          <a:xfrm>
            <a:off x="0" y="1690688"/>
            <a:ext cx="12192000" cy="134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2959FF-28A4-4372-8420-117534E4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08" y="520059"/>
            <a:ext cx="731583" cy="737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34D628-7241-413B-A660-88F01A4F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67" y="440216"/>
            <a:ext cx="1121819" cy="9230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936346-BC1F-4B74-BB07-6AFD2BC2D543}"/>
              </a:ext>
            </a:extLst>
          </p:cNvPr>
          <p:cNvSpPr txBox="1"/>
          <p:nvPr/>
        </p:nvSpPr>
        <p:spPr>
          <a:xfrm>
            <a:off x="6605213" y="2766655"/>
            <a:ext cx="5143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Conclusiones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Esta experiencia me ha permitido asumir que ante los retos que se presentan en la labor docente, como los que vivimos en esta contingencia sanitaria, provocada por el Virus SARS-</a:t>
            </a:r>
            <a:r>
              <a:rPr lang="es-MX" dirty="0" err="1"/>
              <a:t>CoV</a:t>
            </a:r>
            <a:r>
              <a:rPr lang="es-MX" dirty="0"/>
              <a:t> 2, primero sí la salud nos lo permite, debemos capacitarnos continuamente, animarnos a experimentar y sobre todo a compartir el trabajo didáctico de manera colaborativa y constructiva. Sin olvidar la necesidad de ser flexibles más no por esto limitar la calidad de los productos elaborados por nosotros y que recibimos por parte del alumnado.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r>
              <a:rPr lang="es-MX" dirty="0"/>
              <a:t>                                                                       </a:t>
            </a:r>
          </a:p>
        </p:txBody>
      </p:sp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E052F77-83CB-43AC-90EF-F4104325F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43" y="2606385"/>
            <a:ext cx="4833448" cy="37296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C11DBDF-5427-4FDF-8F6E-CE66BC125BAD}"/>
              </a:ext>
            </a:extLst>
          </p:cNvPr>
          <p:cNvSpPr txBox="1"/>
          <p:nvPr/>
        </p:nvSpPr>
        <p:spPr>
          <a:xfrm>
            <a:off x="443268" y="2313598"/>
            <a:ext cx="6215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4º Las actividades de este tema concluyeron con una evaluación </a:t>
            </a:r>
          </a:p>
          <a:p>
            <a:r>
              <a:rPr lang="es-MX" dirty="0"/>
              <a:t>editada en un formulario de Google.</a:t>
            </a:r>
          </a:p>
        </p:txBody>
      </p:sp>
    </p:spTree>
    <p:extLst>
      <p:ext uri="{BB962C8B-B14F-4D97-AF65-F5344CB8AC3E}">
        <p14:creationId xmlns:p14="http://schemas.microsoft.com/office/powerpoint/2010/main" val="6374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566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Kit de emergencia</vt:lpstr>
      <vt:lpstr>Presentación</vt:lpstr>
      <vt:lpstr>Evidencias para el rubro: </vt:lpstr>
      <vt:lpstr>Evidencias para el rubro: </vt:lpstr>
      <vt:lpstr>Evidencias para el rubro: </vt:lpstr>
      <vt:lpstr>Evidencias para el rubro: </vt:lpstr>
      <vt:lpstr>Evidencias para el rubro: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para el informe de labores 20-1 y 20-2</dc:title>
  <dc:creator>Patricia Díaz</dc:creator>
  <cp:lastModifiedBy>Patricia Díaz</cp:lastModifiedBy>
  <cp:revision>18</cp:revision>
  <dcterms:created xsi:type="dcterms:W3CDTF">2020-09-13T18:23:32Z</dcterms:created>
  <dcterms:modified xsi:type="dcterms:W3CDTF">2020-11-15T22:28:59Z</dcterms:modified>
</cp:coreProperties>
</file>