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1"/>
  </p:notesMasterIdLst>
  <p:sldIdLst>
    <p:sldId id="256" r:id="rId2"/>
    <p:sldId id="264" r:id="rId3"/>
    <p:sldId id="258" r:id="rId4"/>
    <p:sldId id="263" r:id="rId5"/>
    <p:sldId id="259" r:id="rId6"/>
    <p:sldId id="260" r:id="rId7"/>
    <p:sldId id="261" r:id="rId8"/>
    <p:sldId id="270"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6B51D-054F-4CDF-AC24-7514AE21BB2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79C77BA-305F-4942-B61C-5B34D91BF6FD}">
      <dgm:prSet>
        <dgm:style>
          <a:lnRef idx="1">
            <a:schemeClr val="accent4"/>
          </a:lnRef>
          <a:fillRef idx="2">
            <a:schemeClr val="accent4"/>
          </a:fillRef>
          <a:effectRef idx="1">
            <a:schemeClr val="accent4"/>
          </a:effectRef>
          <a:fontRef idx="minor">
            <a:schemeClr val="dk1"/>
          </a:fontRef>
        </dgm:style>
      </dgm:prSet>
      <dgm:spPr/>
      <dgm:t>
        <a:bodyPr/>
        <a:lstStyle/>
        <a:p>
          <a:r>
            <a:rPr lang="en-US" b="1" dirty="0">
              <a:solidFill>
                <a:schemeClr val="tx1"/>
              </a:solidFill>
            </a:rPr>
            <a:t>El </a:t>
          </a:r>
          <a:r>
            <a:rPr lang="es-MX" b="1" noProof="0" dirty="0">
              <a:solidFill>
                <a:schemeClr val="tx1"/>
              </a:solidFill>
            </a:rPr>
            <a:t>ciclo</a:t>
          </a:r>
          <a:r>
            <a:rPr lang="en-US" b="1" dirty="0">
              <a:solidFill>
                <a:schemeClr val="tx1"/>
              </a:solidFill>
            </a:rPr>
            <a:t> escolar 2019-2020 se </a:t>
          </a:r>
          <a:r>
            <a:rPr lang="es-MX" b="1" noProof="0" dirty="0">
              <a:solidFill>
                <a:schemeClr val="tx1"/>
              </a:solidFill>
            </a:rPr>
            <a:t>llevó</a:t>
          </a:r>
          <a:r>
            <a:rPr lang="en-US" b="1" dirty="0">
              <a:solidFill>
                <a:schemeClr val="tx1"/>
              </a:solidFill>
            </a:rPr>
            <a:t> </a:t>
          </a:r>
          <a:r>
            <a:rPr lang="es-MX" b="1" noProof="0" dirty="0">
              <a:solidFill>
                <a:schemeClr val="tx1"/>
              </a:solidFill>
            </a:rPr>
            <a:t>acabo</a:t>
          </a:r>
          <a:r>
            <a:rPr lang="en-US" b="1" dirty="0">
              <a:solidFill>
                <a:schemeClr val="tx1"/>
              </a:solidFill>
            </a:rPr>
            <a:t> de forma </a:t>
          </a:r>
          <a:r>
            <a:rPr lang="es-MX" b="1" noProof="0" dirty="0">
              <a:solidFill>
                <a:schemeClr val="tx1"/>
              </a:solidFill>
            </a:rPr>
            <a:t>muy</a:t>
          </a:r>
          <a:r>
            <a:rPr lang="en-US" b="1" dirty="0">
              <a:solidFill>
                <a:schemeClr val="tx1"/>
              </a:solidFill>
            </a:rPr>
            <a:t> irregular </a:t>
          </a:r>
          <a:r>
            <a:rPr lang="es-MX" b="1" noProof="0" dirty="0">
              <a:solidFill>
                <a:schemeClr val="tx1"/>
              </a:solidFill>
            </a:rPr>
            <a:t>en</a:t>
          </a:r>
          <a:r>
            <a:rPr lang="en-US" b="1" dirty="0">
              <a:solidFill>
                <a:schemeClr val="tx1"/>
              </a:solidFill>
            </a:rPr>
            <a:t> el </a:t>
          </a:r>
          <a:r>
            <a:rPr lang="es-MX" b="1" noProof="0" dirty="0">
              <a:solidFill>
                <a:schemeClr val="tx1"/>
              </a:solidFill>
            </a:rPr>
            <a:t>Plantel</a:t>
          </a:r>
          <a:r>
            <a:rPr lang="en-US" b="1" dirty="0">
              <a:solidFill>
                <a:schemeClr val="tx1"/>
              </a:solidFill>
            </a:rPr>
            <a:t> 9:</a:t>
          </a:r>
          <a:endParaRPr lang="en-US" dirty="0">
            <a:solidFill>
              <a:schemeClr val="tx1"/>
            </a:solidFill>
          </a:endParaRPr>
        </a:p>
      </dgm:t>
    </dgm:pt>
    <dgm:pt modelId="{DC85EFF1-19DE-47F1-AF8F-132939A6C4EA}" type="parTrans" cxnId="{158B471B-637C-4BAA-B187-06ED4A739BA8}">
      <dgm:prSet/>
      <dgm:spPr/>
      <dgm:t>
        <a:bodyPr/>
        <a:lstStyle/>
        <a:p>
          <a:endParaRPr lang="en-US"/>
        </a:p>
      </dgm:t>
    </dgm:pt>
    <dgm:pt modelId="{454ED214-B977-475D-B7D6-ABD0841D32C5}" type="sibTrans" cxnId="{158B471B-637C-4BAA-B187-06ED4A739BA8}">
      <dgm:prSet/>
      <dgm:spPr/>
      <dgm:t>
        <a:bodyPr/>
        <a:lstStyle/>
        <a:p>
          <a:endParaRPr lang="en-US"/>
        </a:p>
      </dgm:t>
    </dgm:pt>
    <dgm:pt modelId="{C32FD134-5577-42AB-860C-2B650E695563}">
      <dgm:prSet/>
      <dgm:spPr>
        <a:ln>
          <a:solidFill>
            <a:schemeClr val="accent4">
              <a:lumMod val="75000"/>
              <a:alpha val="90000"/>
            </a:schemeClr>
          </a:solidFill>
        </a:ln>
      </dgm:spPr>
      <dgm:t>
        <a:bodyPr/>
        <a:lstStyle/>
        <a:p>
          <a:r>
            <a:rPr lang="en-US" b="1" dirty="0"/>
            <a:t>Al </a:t>
          </a:r>
          <a:r>
            <a:rPr lang="es-MX" b="1" noProof="0" dirty="0"/>
            <a:t>paro</a:t>
          </a:r>
          <a:r>
            <a:rPr lang="en-US" b="1" dirty="0"/>
            <a:t> de </a:t>
          </a:r>
          <a:r>
            <a:rPr lang="es-MX" b="1" noProof="0" dirty="0"/>
            <a:t>actividades</a:t>
          </a:r>
          <a:r>
            <a:rPr lang="en-US" b="1" dirty="0"/>
            <a:t> </a:t>
          </a:r>
          <a:r>
            <a:rPr lang="es-MX" b="1" noProof="0" dirty="0"/>
            <a:t>académicas</a:t>
          </a:r>
          <a:r>
            <a:rPr lang="en-US" b="1" dirty="0"/>
            <a:t>.</a:t>
          </a:r>
          <a:endParaRPr lang="en-US" dirty="0"/>
        </a:p>
      </dgm:t>
    </dgm:pt>
    <dgm:pt modelId="{2A5239E3-7B74-44B3-A6F7-D782404D3A4A}" type="parTrans" cxnId="{C8FF0C76-142C-44B3-9B86-D183FE654275}">
      <dgm:prSet/>
      <dgm:spPr/>
      <dgm:t>
        <a:bodyPr/>
        <a:lstStyle/>
        <a:p>
          <a:endParaRPr lang="en-US"/>
        </a:p>
      </dgm:t>
    </dgm:pt>
    <dgm:pt modelId="{23E6F3D8-ED97-47A5-A1DA-A0777937D72F}" type="sibTrans" cxnId="{C8FF0C76-142C-44B3-9B86-D183FE654275}">
      <dgm:prSet/>
      <dgm:spPr/>
      <dgm:t>
        <a:bodyPr/>
        <a:lstStyle/>
        <a:p>
          <a:endParaRPr lang="en-US"/>
        </a:p>
      </dgm:t>
    </dgm:pt>
    <dgm:pt modelId="{70A4CF36-A6B0-4E82-AAE6-037F9E77EA46}">
      <dgm:prSet>
        <dgm:style>
          <a:lnRef idx="1">
            <a:schemeClr val="accent2"/>
          </a:lnRef>
          <a:fillRef idx="2">
            <a:schemeClr val="accent2"/>
          </a:fillRef>
          <a:effectRef idx="1">
            <a:schemeClr val="accent2"/>
          </a:effectRef>
          <a:fontRef idx="minor">
            <a:schemeClr val="dk1"/>
          </a:fontRef>
        </dgm:style>
      </dgm:prSet>
      <dgm:spPr>
        <a:ln/>
      </dgm:spPr>
      <dgm:t>
        <a:bodyPr/>
        <a:lstStyle/>
        <a:p>
          <a:r>
            <a:rPr lang="en-US" b="1" dirty="0"/>
            <a:t>La </a:t>
          </a:r>
          <a:r>
            <a:rPr lang="es-MX" b="1" noProof="0" dirty="0"/>
            <a:t>declaración</a:t>
          </a:r>
          <a:r>
            <a:rPr lang="en-US" b="1" dirty="0"/>
            <a:t> posterior de la </a:t>
          </a:r>
          <a:r>
            <a:rPr lang="es-MX" b="1" noProof="0" dirty="0"/>
            <a:t>pandemia</a:t>
          </a:r>
          <a:r>
            <a:rPr lang="en-US" b="1" dirty="0"/>
            <a:t> y la jornada de </a:t>
          </a:r>
          <a:r>
            <a:rPr lang="es-MX" b="1" noProof="0" dirty="0"/>
            <a:t>sana</a:t>
          </a:r>
          <a:r>
            <a:rPr lang="en-US" b="1" dirty="0"/>
            <a:t> </a:t>
          </a:r>
          <a:r>
            <a:rPr lang="es-MX" b="1" noProof="0" dirty="0"/>
            <a:t>distancia</a:t>
          </a:r>
          <a:r>
            <a:rPr lang="en-US" b="1" dirty="0"/>
            <a:t>. </a:t>
          </a:r>
          <a:endParaRPr lang="en-US" dirty="0"/>
        </a:p>
      </dgm:t>
    </dgm:pt>
    <dgm:pt modelId="{75542F10-C50F-49CA-97D3-A02C115F9560}" type="parTrans" cxnId="{EB5DC26B-2C0F-4462-A78E-0C11B3CAD57B}">
      <dgm:prSet/>
      <dgm:spPr/>
      <dgm:t>
        <a:bodyPr/>
        <a:lstStyle/>
        <a:p>
          <a:endParaRPr lang="en-US"/>
        </a:p>
      </dgm:t>
    </dgm:pt>
    <dgm:pt modelId="{FEC36347-15E0-4DCE-9FFB-9791ADE14379}" type="sibTrans" cxnId="{EB5DC26B-2C0F-4462-A78E-0C11B3CAD57B}">
      <dgm:prSet/>
      <dgm:spPr/>
      <dgm:t>
        <a:bodyPr/>
        <a:lstStyle/>
        <a:p>
          <a:endParaRPr lang="en-US"/>
        </a:p>
      </dgm:t>
    </dgm:pt>
    <dgm:pt modelId="{F1A1D914-B7E1-48FF-8714-AE10809E6B68}">
      <dgm:prSet>
        <dgm:style>
          <a:lnRef idx="1">
            <a:schemeClr val="accent1"/>
          </a:lnRef>
          <a:fillRef idx="2">
            <a:schemeClr val="accent1"/>
          </a:fillRef>
          <a:effectRef idx="1">
            <a:schemeClr val="accent1"/>
          </a:effectRef>
          <a:fontRef idx="minor">
            <a:schemeClr val="dk1"/>
          </a:fontRef>
        </dgm:style>
      </dgm:prSet>
      <dgm:spPr/>
      <dgm:t>
        <a:bodyPr/>
        <a:lstStyle/>
        <a:p>
          <a:r>
            <a:rPr lang="en-US" b="0" dirty="0">
              <a:ln>
                <a:solidFill>
                  <a:schemeClr val="tx1"/>
                </a:solidFill>
              </a:ln>
              <a:solidFill>
                <a:schemeClr val="tx1"/>
              </a:solidFill>
              <a:latin typeface="+mn-lt"/>
            </a:rPr>
            <a:t>El </a:t>
          </a:r>
          <a:r>
            <a:rPr lang="es-MX" b="0" noProof="0" dirty="0">
              <a:ln>
                <a:solidFill>
                  <a:schemeClr val="tx1"/>
                </a:solidFill>
              </a:ln>
              <a:solidFill>
                <a:schemeClr val="tx1"/>
              </a:solidFill>
              <a:latin typeface="+mn-lt"/>
            </a:rPr>
            <a:t>curso</a:t>
          </a:r>
          <a:r>
            <a:rPr lang="en-US" b="0" dirty="0">
              <a:ln>
                <a:solidFill>
                  <a:schemeClr val="tx1"/>
                </a:solidFill>
              </a:ln>
              <a:solidFill>
                <a:schemeClr val="tx1"/>
              </a:solidFill>
              <a:latin typeface="+mn-lt"/>
            </a:rPr>
            <a:t> se </a:t>
          </a:r>
          <a:r>
            <a:rPr lang="es-MX" b="0" noProof="0" dirty="0">
              <a:ln>
                <a:solidFill>
                  <a:schemeClr val="tx1"/>
                </a:solidFill>
              </a:ln>
              <a:solidFill>
                <a:schemeClr val="tx1"/>
              </a:solidFill>
              <a:latin typeface="+mn-lt"/>
            </a:rPr>
            <a:t>impartió</a:t>
          </a:r>
          <a:r>
            <a:rPr lang="en-US" b="0" dirty="0">
              <a:ln>
                <a:solidFill>
                  <a:schemeClr val="tx1"/>
                </a:solidFill>
              </a:ln>
              <a:solidFill>
                <a:schemeClr val="tx1"/>
              </a:solidFill>
              <a:latin typeface="+mn-lt"/>
            </a:rPr>
            <a:t> </a:t>
          </a:r>
          <a:r>
            <a:rPr lang="es-MX" b="0" noProof="0" dirty="0">
              <a:ln>
                <a:solidFill>
                  <a:schemeClr val="tx1"/>
                </a:solidFill>
              </a:ln>
              <a:solidFill>
                <a:schemeClr val="tx1"/>
              </a:solidFill>
              <a:latin typeface="+mn-lt"/>
            </a:rPr>
            <a:t>durante</a:t>
          </a:r>
          <a:r>
            <a:rPr lang="en-US" b="0" dirty="0">
              <a:ln>
                <a:solidFill>
                  <a:schemeClr val="tx1"/>
                </a:solidFill>
              </a:ln>
              <a:solidFill>
                <a:schemeClr val="tx1"/>
              </a:solidFill>
              <a:latin typeface="+mn-lt"/>
            </a:rPr>
            <a:t> 2.5 </a:t>
          </a:r>
          <a:r>
            <a:rPr lang="es-MX" b="0" noProof="0" dirty="0">
              <a:ln>
                <a:solidFill>
                  <a:schemeClr val="tx1"/>
                </a:solidFill>
              </a:ln>
              <a:solidFill>
                <a:schemeClr val="tx1"/>
              </a:solidFill>
              <a:latin typeface="+mn-lt"/>
            </a:rPr>
            <a:t>semanas</a:t>
          </a:r>
          <a:r>
            <a:rPr lang="en-US" b="0" dirty="0">
              <a:ln>
                <a:solidFill>
                  <a:schemeClr val="tx1"/>
                </a:solidFill>
              </a:ln>
              <a:solidFill>
                <a:schemeClr val="tx1"/>
              </a:solidFill>
              <a:latin typeface="+mn-lt"/>
            </a:rPr>
            <a:t> a </a:t>
          </a:r>
          <a:r>
            <a:rPr lang="es-MX" b="0" noProof="0" dirty="0">
              <a:ln>
                <a:solidFill>
                  <a:schemeClr val="tx1"/>
                </a:solidFill>
              </a:ln>
              <a:solidFill>
                <a:schemeClr val="tx1"/>
              </a:solidFill>
              <a:latin typeface="+mn-lt"/>
            </a:rPr>
            <a:t>través</a:t>
          </a:r>
          <a:r>
            <a:rPr lang="en-US" b="0" dirty="0">
              <a:ln>
                <a:solidFill>
                  <a:schemeClr val="tx1"/>
                </a:solidFill>
              </a:ln>
              <a:solidFill>
                <a:schemeClr val="tx1"/>
              </a:solidFill>
              <a:latin typeface="+mn-lt"/>
            </a:rPr>
            <a:t> de un aula Moodle de la </a:t>
          </a:r>
          <a:r>
            <a:rPr lang="es-MX" b="0" noProof="0" dirty="0">
              <a:ln>
                <a:solidFill>
                  <a:schemeClr val="tx1"/>
                </a:solidFill>
              </a:ln>
              <a:solidFill>
                <a:schemeClr val="tx1"/>
              </a:solidFill>
              <a:latin typeface="+mn-lt"/>
            </a:rPr>
            <a:t>Dirección</a:t>
          </a:r>
          <a:r>
            <a:rPr lang="en-US" b="0" dirty="0">
              <a:ln>
                <a:solidFill>
                  <a:schemeClr val="tx1"/>
                </a:solidFill>
              </a:ln>
              <a:solidFill>
                <a:schemeClr val="tx1"/>
              </a:solidFill>
              <a:latin typeface="+mn-lt"/>
            </a:rPr>
            <a:t> General de </a:t>
          </a:r>
          <a:r>
            <a:rPr lang="es-MX" b="0" noProof="0" dirty="0">
              <a:ln>
                <a:solidFill>
                  <a:schemeClr val="tx1"/>
                </a:solidFill>
              </a:ln>
              <a:solidFill>
                <a:schemeClr val="tx1"/>
              </a:solidFill>
              <a:latin typeface="+mn-lt"/>
            </a:rPr>
            <a:t>Tecnologías</a:t>
          </a:r>
          <a:r>
            <a:rPr lang="en-US" b="0" dirty="0">
              <a:ln>
                <a:solidFill>
                  <a:schemeClr val="tx1"/>
                </a:solidFill>
              </a:ln>
              <a:solidFill>
                <a:schemeClr val="tx1"/>
              </a:solidFill>
              <a:latin typeface="+mn-lt"/>
            </a:rPr>
            <a:t> de la </a:t>
          </a:r>
          <a:r>
            <a:rPr lang="es-MX" b="0" noProof="0" dirty="0">
              <a:ln>
                <a:solidFill>
                  <a:schemeClr val="tx1"/>
                </a:solidFill>
              </a:ln>
              <a:solidFill>
                <a:schemeClr val="tx1"/>
              </a:solidFill>
              <a:latin typeface="+mn-lt"/>
            </a:rPr>
            <a:t>Información</a:t>
          </a:r>
          <a:r>
            <a:rPr lang="en-US" b="0" dirty="0">
              <a:ln>
                <a:solidFill>
                  <a:schemeClr val="tx1"/>
                </a:solidFill>
              </a:ln>
              <a:solidFill>
                <a:schemeClr val="tx1"/>
              </a:solidFill>
              <a:latin typeface="+mn-lt"/>
            </a:rPr>
            <a:t> </a:t>
          </a:r>
          <a:r>
            <a:rPr lang="en-US" b="0" dirty="0">
              <a:ln>
                <a:solidFill>
                  <a:schemeClr val="tx1"/>
                </a:solidFill>
              </a:ln>
              <a:solidFill>
                <a:schemeClr val="tx1"/>
              </a:solidFill>
            </a:rPr>
            <a:t>y </a:t>
          </a:r>
          <a:r>
            <a:rPr lang="es-MX" b="0" noProof="0" dirty="0">
              <a:ln>
                <a:solidFill>
                  <a:schemeClr val="tx1"/>
                </a:solidFill>
              </a:ln>
              <a:solidFill>
                <a:schemeClr val="tx1"/>
              </a:solidFill>
            </a:rPr>
            <a:t>Comunicación</a:t>
          </a:r>
          <a:r>
            <a:rPr lang="en-US" b="0" dirty="0">
              <a:ln>
                <a:solidFill>
                  <a:schemeClr val="tx1"/>
                </a:solidFill>
              </a:ln>
              <a:solidFill>
                <a:schemeClr val="tx1"/>
              </a:solidFill>
            </a:rPr>
            <a:t> (DGTIC) y la </a:t>
          </a:r>
          <a:r>
            <a:rPr lang="es-MX" b="0" noProof="0" dirty="0">
              <a:ln>
                <a:solidFill>
                  <a:schemeClr val="tx1"/>
                </a:solidFill>
              </a:ln>
              <a:solidFill>
                <a:schemeClr val="tx1"/>
              </a:solidFill>
            </a:rPr>
            <a:t>plataforma</a:t>
          </a:r>
          <a:r>
            <a:rPr lang="en-US" b="0" dirty="0">
              <a:ln>
                <a:solidFill>
                  <a:schemeClr val="tx1"/>
                </a:solidFill>
              </a:ln>
              <a:solidFill>
                <a:schemeClr val="tx1"/>
              </a:solidFill>
            </a:rPr>
            <a:t> Zoom. </a:t>
          </a:r>
        </a:p>
      </dgm:t>
    </dgm:pt>
    <dgm:pt modelId="{8029C8D9-F136-4E95-9DD4-B269E6A4E897}" type="parTrans" cxnId="{D00F7729-E7EF-4AC6-92BD-6E6D243E327B}">
      <dgm:prSet/>
      <dgm:spPr/>
      <dgm:t>
        <a:bodyPr/>
        <a:lstStyle/>
        <a:p>
          <a:endParaRPr lang="en-US"/>
        </a:p>
      </dgm:t>
    </dgm:pt>
    <dgm:pt modelId="{087E28B7-CF06-4C85-A645-55F69360554D}" type="sibTrans" cxnId="{D00F7729-E7EF-4AC6-92BD-6E6D243E327B}">
      <dgm:prSet/>
      <dgm:spPr/>
      <dgm:t>
        <a:bodyPr/>
        <a:lstStyle/>
        <a:p>
          <a:endParaRPr lang="en-US"/>
        </a:p>
      </dgm:t>
    </dgm:pt>
    <dgm:pt modelId="{6E8CB38F-A1FD-4154-AB96-BE30664FC2A0}">
      <dgm:prSet>
        <dgm:style>
          <a:lnRef idx="1">
            <a:schemeClr val="accent6"/>
          </a:lnRef>
          <a:fillRef idx="2">
            <a:schemeClr val="accent6"/>
          </a:fillRef>
          <a:effectRef idx="1">
            <a:schemeClr val="accent6"/>
          </a:effectRef>
          <a:fontRef idx="minor">
            <a:schemeClr val="dk1"/>
          </a:fontRef>
        </dgm:style>
      </dgm:prSet>
      <dgm:spPr/>
      <dgm:t>
        <a:bodyPr/>
        <a:lstStyle/>
        <a:p>
          <a:r>
            <a:rPr lang="es-MX" b="0" dirty="0">
              <a:ln>
                <a:solidFill>
                  <a:schemeClr val="tx1"/>
                </a:solidFill>
              </a:ln>
              <a:solidFill>
                <a:schemeClr val="tx1"/>
              </a:solidFill>
            </a:rPr>
            <a:t>Unidad 3. “Hidratación, importante para el buen funcionamiento del organismo” </a:t>
          </a:r>
          <a:r>
            <a:rPr lang="en-US" b="0" dirty="0">
              <a:ln>
                <a:solidFill>
                  <a:schemeClr val="tx1"/>
                </a:solidFill>
              </a:ln>
              <a:solidFill>
                <a:schemeClr val="tx1"/>
              </a:solidFill>
            </a:rPr>
            <a:t>del </a:t>
          </a:r>
          <a:r>
            <a:rPr lang="es-MX" b="0" dirty="0">
              <a:ln>
                <a:solidFill>
                  <a:schemeClr val="tx1"/>
                </a:solidFill>
              </a:ln>
              <a:solidFill>
                <a:schemeClr val="tx1"/>
              </a:solidFill>
            </a:rPr>
            <a:t>curso</a:t>
          </a:r>
          <a:r>
            <a:rPr lang="en-US" b="0" dirty="0">
              <a:ln>
                <a:solidFill>
                  <a:schemeClr val="tx1"/>
                </a:solidFill>
              </a:ln>
              <a:solidFill>
                <a:schemeClr val="tx1"/>
              </a:solidFill>
            </a:rPr>
            <a:t> de </a:t>
          </a:r>
          <a:r>
            <a:rPr lang="es-MX" b="0" dirty="0">
              <a:ln>
                <a:solidFill>
                  <a:schemeClr val="tx1"/>
                </a:solidFill>
              </a:ln>
              <a:solidFill>
                <a:schemeClr val="tx1"/>
              </a:solidFill>
            </a:rPr>
            <a:t>química</a:t>
          </a:r>
          <a:r>
            <a:rPr lang="en-US" b="0" dirty="0">
              <a:ln>
                <a:solidFill>
                  <a:schemeClr val="tx1"/>
                </a:solidFill>
              </a:ln>
              <a:solidFill>
                <a:schemeClr val="tx1"/>
              </a:solidFill>
            </a:rPr>
            <a:t> IV, </a:t>
          </a:r>
          <a:r>
            <a:rPr lang="es-MX" b="0" dirty="0">
              <a:ln>
                <a:solidFill>
                  <a:schemeClr val="tx1"/>
                </a:solidFill>
              </a:ln>
              <a:solidFill>
                <a:schemeClr val="tx1"/>
              </a:solidFill>
            </a:rPr>
            <a:t>área</a:t>
          </a:r>
          <a:r>
            <a:rPr lang="en-US" b="0" dirty="0">
              <a:ln>
                <a:solidFill>
                  <a:schemeClr val="tx1"/>
                </a:solidFill>
              </a:ln>
              <a:solidFill>
                <a:schemeClr val="tx1"/>
              </a:solidFill>
            </a:rPr>
            <a:t> II</a:t>
          </a:r>
          <a:r>
            <a:rPr lang="es-MX" b="0" dirty="0">
              <a:ln>
                <a:solidFill>
                  <a:schemeClr val="tx1"/>
                </a:solidFill>
              </a:ln>
              <a:solidFill>
                <a:schemeClr val="tx1"/>
              </a:solidFill>
            </a:rPr>
            <a:t>.</a:t>
          </a:r>
          <a:endParaRPr lang="en-US" b="0" dirty="0">
            <a:ln>
              <a:solidFill>
                <a:schemeClr val="tx1"/>
              </a:solidFill>
            </a:ln>
            <a:solidFill>
              <a:schemeClr val="tx1"/>
            </a:solidFill>
          </a:endParaRPr>
        </a:p>
      </dgm:t>
    </dgm:pt>
    <dgm:pt modelId="{6B0D56A5-92A1-411A-BAB5-185A85B3971E}" type="parTrans" cxnId="{8E12438D-C8B2-49EA-91E0-9A514F15FC7B}">
      <dgm:prSet/>
      <dgm:spPr/>
      <dgm:t>
        <a:bodyPr/>
        <a:lstStyle/>
        <a:p>
          <a:endParaRPr lang="en-US"/>
        </a:p>
      </dgm:t>
    </dgm:pt>
    <dgm:pt modelId="{0B5021A9-EEEF-42C5-90FC-5078207D28FF}" type="sibTrans" cxnId="{8E12438D-C8B2-49EA-91E0-9A514F15FC7B}">
      <dgm:prSet/>
      <dgm:spPr/>
      <dgm:t>
        <a:bodyPr/>
        <a:lstStyle/>
        <a:p>
          <a:endParaRPr lang="en-US"/>
        </a:p>
      </dgm:t>
    </dgm:pt>
    <dgm:pt modelId="{D9A7F88F-29B9-4AF8-8C95-8A44DFC3BB12}" type="pres">
      <dgm:prSet presAssocID="{A9C6B51D-054F-4CDF-AC24-7514AE21BB2B}" presName="Name0" presStyleCnt="0">
        <dgm:presLayoutVars>
          <dgm:dir/>
          <dgm:animLvl val="lvl"/>
          <dgm:resizeHandles val="exact"/>
        </dgm:presLayoutVars>
      </dgm:prSet>
      <dgm:spPr/>
    </dgm:pt>
    <dgm:pt modelId="{75F0EF56-0C06-4605-96AC-086EC4DDEE85}" type="pres">
      <dgm:prSet presAssocID="{6E8CB38F-A1FD-4154-AB96-BE30664FC2A0}" presName="boxAndChildren" presStyleCnt="0"/>
      <dgm:spPr/>
    </dgm:pt>
    <dgm:pt modelId="{DCC1D27B-F9C7-42B7-B3A5-194275423F03}" type="pres">
      <dgm:prSet presAssocID="{6E8CB38F-A1FD-4154-AB96-BE30664FC2A0}" presName="parentTextBox" presStyleLbl="node1" presStyleIdx="0" presStyleCnt="3" custLinFactNeighborX="-338" custLinFactNeighborY="4745"/>
      <dgm:spPr/>
    </dgm:pt>
    <dgm:pt modelId="{B30558AC-8D43-4F1E-B0AE-90587DCB57AA}" type="pres">
      <dgm:prSet presAssocID="{087E28B7-CF06-4C85-A645-55F69360554D}" presName="sp" presStyleCnt="0"/>
      <dgm:spPr/>
    </dgm:pt>
    <dgm:pt modelId="{DD4B717B-D1EA-44CD-ACD5-3D87C3AD2426}" type="pres">
      <dgm:prSet presAssocID="{F1A1D914-B7E1-48FF-8714-AE10809E6B68}" presName="arrowAndChildren" presStyleCnt="0"/>
      <dgm:spPr/>
    </dgm:pt>
    <dgm:pt modelId="{644085F7-2F9B-4CCD-BD5E-1892D4903691}" type="pres">
      <dgm:prSet presAssocID="{F1A1D914-B7E1-48FF-8714-AE10809E6B68}" presName="parentTextArrow" presStyleLbl="node1" presStyleIdx="1" presStyleCnt="3" custLinFactNeighborX="-153" custLinFactNeighborY="-1044"/>
      <dgm:spPr/>
    </dgm:pt>
    <dgm:pt modelId="{103AF491-07A0-4522-AC9C-D3B7EE1306C8}" type="pres">
      <dgm:prSet presAssocID="{454ED214-B977-475D-B7D6-ABD0841D32C5}" presName="sp" presStyleCnt="0"/>
      <dgm:spPr/>
    </dgm:pt>
    <dgm:pt modelId="{EBFE5A3A-77B1-4703-AD76-B1814F5F5077}" type="pres">
      <dgm:prSet presAssocID="{079C77BA-305F-4942-B61C-5B34D91BF6FD}" presName="arrowAndChildren" presStyleCnt="0"/>
      <dgm:spPr/>
    </dgm:pt>
    <dgm:pt modelId="{494B1075-0750-4264-B9BE-D133EE79907C}" type="pres">
      <dgm:prSet presAssocID="{079C77BA-305F-4942-B61C-5B34D91BF6FD}" presName="parentTextArrow" presStyleLbl="node1" presStyleIdx="1" presStyleCnt="3"/>
      <dgm:spPr/>
    </dgm:pt>
    <dgm:pt modelId="{F9993640-6E0F-4960-A014-EB596BE5ED01}" type="pres">
      <dgm:prSet presAssocID="{079C77BA-305F-4942-B61C-5B34D91BF6FD}" presName="arrow" presStyleLbl="node1" presStyleIdx="2" presStyleCnt="3"/>
      <dgm:spPr/>
    </dgm:pt>
    <dgm:pt modelId="{994D9AAE-2042-49BA-87D5-2C0D1477D585}" type="pres">
      <dgm:prSet presAssocID="{079C77BA-305F-4942-B61C-5B34D91BF6FD}" presName="descendantArrow" presStyleCnt="0"/>
      <dgm:spPr/>
    </dgm:pt>
    <dgm:pt modelId="{5D82D282-B59A-4508-9254-448E8C1DEAF7}" type="pres">
      <dgm:prSet presAssocID="{C32FD134-5577-42AB-860C-2B650E695563}" presName="childTextArrow" presStyleLbl="fgAccFollowNode1" presStyleIdx="0" presStyleCnt="2">
        <dgm:presLayoutVars>
          <dgm:bulletEnabled val="1"/>
        </dgm:presLayoutVars>
      </dgm:prSet>
      <dgm:spPr/>
    </dgm:pt>
    <dgm:pt modelId="{C6FEB5C0-A2B5-48B7-9E6B-CB0D93EB7C00}" type="pres">
      <dgm:prSet presAssocID="{70A4CF36-A6B0-4E82-AAE6-037F9E77EA46}" presName="childTextArrow" presStyleLbl="fgAccFollowNode1" presStyleIdx="1" presStyleCnt="2">
        <dgm:presLayoutVars>
          <dgm:bulletEnabled val="1"/>
        </dgm:presLayoutVars>
      </dgm:prSet>
      <dgm:spPr/>
    </dgm:pt>
  </dgm:ptLst>
  <dgm:cxnLst>
    <dgm:cxn modelId="{158B471B-637C-4BAA-B187-06ED4A739BA8}" srcId="{A9C6B51D-054F-4CDF-AC24-7514AE21BB2B}" destId="{079C77BA-305F-4942-B61C-5B34D91BF6FD}" srcOrd="0" destOrd="0" parTransId="{DC85EFF1-19DE-47F1-AF8F-132939A6C4EA}" sibTransId="{454ED214-B977-475D-B7D6-ABD0841D32C5}"/>
    <dgm:cxn modelId="{D00F7729-E7EF-4AC6-92BD-6E6D243E327B}" srcId="{A9C6B51D-054F-4CDF-AC24-7514AE21BB2B}" destId="{F1A1D914-B7E1-48FF-8714-AE10809E6B68}" srcOrd="1" destOrd="0" parTransId="{8029C8D9-F136-4E95-9DD4-B269E6A4E897}" sibTransId="{087E28B7-CF06-4C85-A645-55F69360554D}"/>
    <dgm:cxn modelId="{3D19602F-710C-4815-A024-E95E01B09E06}" type="presOf" srcId="{079C77BA-305F-4942-B61C-5B34D91BF6FD}" destId="{494B1075-0750-4264-B9BE-D133EE79907C}" srcOrd="0" destOrd="0" presId="urn:microsoft.com/office/officeart/2005/8/layout/process4"/>
    <dgm:cxn modelId="{EB035B37-3620-4A12-B7B6-D70A657736AF}" type="presOf" srcId="{C32FD134-5577-42AB-860C-2B650E695563}" destId="{5D82D282-B59A-4508-9254-448E8C1DEAF7}" srcOrd="0" destOrd="0" presId="urn:microsoft.com/office/officeart/2005/8/layout/process4"/>
    <dgm:cxn modelId="{EB5DC26B-2C0F-4462-A78E-0C11B3CAD57B}" srcId="{079C77BA-305F-4942-B61C-5B34D91BF6FD}" destId="{70A4CF36-A6B0-4E82-AAE6-037F9E77EA46}" srcOrd="1" destOrd="0" parTransId="{75542F10-C50F-49CA-97D3-A02C115F9560}" sibTransId="{FEC36347-15E0-4DCE-9FFB-9791ADE14379}"/>
    <dgm:cxn modelId="{1CBAFB4C-727C-4BBD-9780-DEB2B7359266}" type="presOf" srcId="{70A4CF36-A6B0-4E82-AAE6-037F9E77EA46}" destId="{C6FEB5C0-A2B5-48B7-9E6B-CB0D93EB7C00}" srcOrd="0" destOrd="0" presId="urn:microsoft.com/office/officeart/2005/8/layout/process4"/>
    <dgm:cxn modelId="{C8FF0C76-142C-44B3-9B86-D183FE654275}" srcId="{079C77BA-305F-4942-B61C-5B34D91BF6FD}" destId="{C32FD134-5577-42AB-860C-2B650E695563}" srcOrd="0" destOrd="0" parTransId="{2A5239E3-7B74-44B3-A6F7-D782404D3A4A}" sibTransId="{23E6F3D8-ED97-47A5-A1DA-A0777937D72F}"/>
    <dgm:cxn modelId="{10EF4776-F5FE-4D3F-8C14-1DD170BA3813}" type="presOf" srcId="{A9C6B51D-054F-4CDF-AC24-7514AE21BB2B}" destId="{D9A7F88F-29B9-4AF8-8C95-8A44DFC3BB12}" srcOrd="0" destOrd="0" presId="urn:microsoft.com/office/officeart/2005/8/layout/process4"/>
    <dgm:cxn modelId="{8E12438D-C8B2-49EA-91E0-9A514F15FC7B}" srcId="{A9C6B51D-054F-4CDF-AC24-7514AE21BB2B}" destId="{6E8CB38F-A1FD-4154-AB96-BE30664FC2A0}" srcOrd="2" destOrd="0" parTransId="{6B0D56A5-92A1-411A-BAB5-185A85B3971E}" sibTransId="{0B5021A9-EEEF-42C5-90FC-5078207D28FF}"/>
    <dgm:cxn modelId="{62E6F3BA-38FF-4087-946F-E5C61E6D2ADB}" type="presOf" srcId="{6E8CB38F-A1FD-4154-AB96-BE30664FC2A0}" destId="{DCC1D27B-F9C7-42B7-B3A5-194275423F03}" srcOrd="0" destOrd="0" presId="urn:microsoft.com/office/officeart/2005/8/layout/process4"/>
    <dgm:cxn modelId="{69A666C2-1204-4EBB-BD04-67D4E26C9F02}" type="presOf" srcId="{F1A1D914-B7E1-48FF-8714-AE10809E6B68}" destId="{644085F7-2F9B-4CCD-BD5E-1892D4903691}" srcOrd="0" destOrd="0" presId="urn:microsoft.com/office/officeart/2005/8/layout/process4"/>
    <dgm:cxn modelId="{0C803FE2-8094-4988-8CD1-65B0478F3A9F}" type="presOf" srcId="{079C77BA-305F-4942-B61C-5B34D91BF6FD}" destId="{F9993640-6E0F-4960-A014-EB596BE5ED01}" srcOrd="1" destOrd="0" presId="urn:microsoft.com/office/officeart/2005/8/layout/process4"/>
    <dgm:cxn modelId="{9BE383AA-2D7E-4DBE-9A0B-ED18AEA7F5FA}" type="presParOf" srcId="{D9A7F88F-29B9-4AF8-8C95-8A44DFC3BB12}" destId="{75F0EF56-0C06-4605-96AC-086EC4DDEE85}" srcOrd="0" destOrd="0" presId="urn:microsoft.com/office/officeart/2005/8/layout/process4"/>
    <dgm:cxn modelId="{90A3E999-B7C9-4307-B6B2-6141BDDA4CDA}" type="presParOf" srcId="{75F0EF56-0C06-4605-96AC-086EC4DDEE85}" destId="{DCC1D27B-F9C7-42B7-B3A5-194275423F03}" srcOrd="0" destOrd="0" presId="urn:microsoft.com/office/officeart/2005/8/layout/process4"/>
    <dgm:cxn modelId="{A931B3A4-1485-4BBC-AF95-1214F6C053FE}" type="presParOf" srcId="{D9A7F88F-29B9-4AF8-8C95-8A44DFC3BB12}" destId="{B30558AC-8D43-4F1E-B0AE-90587DCB57AA}" srcOrd="1" destOrd="0" presId="urn:microsoft.com/office/officeart/2005/8/layout/process4"/>
    <dgm:cxn modelId="{B13D1800-3045-4920-9E93-5E4E8ABFA004}" type="presParOf" srcId="{D9A7F88F-29B9-4AF8-8C95-8A44DFC3BB12}" destId="{DD4B717B-D1EA-44CD-ACD5-3D87C3AD2426}" srcOrd="2" destOrd="0" presId="urn:microsoft.com/office/officeart/2005/8/layout/process4"/>
    <dgm:cxn modelId="{72F88283-BD74-4DB9-940F-54813B864D9D}" type="presParOf" srcId="{DD4B717B-D1EA-44CD-ACD5-3D87C3AD2426}" destId="{644085F7-2F9B-4CCD-BD5E-1892D4903691}" srcOrd="0" destOrd="0" presId="urn:microsoft.com/office/officeart/2005/8/layout/process4"/>
    <dgm:cxn modelId="{67425680-3C0D-4F6C-8C74-96CA54714C0E}" type="presParOf" srcId="{D9A7F88F-29B9-4AF8-8C95-8A44DFC3BB12}" destId="{103AF491-07A0-4522-AC9C-D3B7EE1306C8}" srcOrd="3" destOrd="0" presId="urn:microsoft.com/office/officeart/2005/8/layout/process4"/>
    <dgm:cxn modelId="{903C2D34-34A1-4C9B-88A2-3D4774529A62}" type="presParOf" srcId="{D9A7F88F-29B9-4AF8-8C95-8A44DFC3BB12}" destId="{EBFE5A3A-77B1-4703-AD76-B1814F5F5077}" srcOrd="4" destOrd="0" presId="urn:microsoft.com/office/officeart/2005/8/layout/process4"/>
    <dgm:cxn modelId="{6656E6C6-17B5-4275-9464-3ECC666FF1A5}" type="presParOf" srcId="{EBFE5A3A-77B1-4703-AD76-B1814F5F5077}" destId="{494B1075-0750-4264-B9BE-D133EE79907C}" srcOrd="0" destOrd="0" presId="urn:microsoft.com/office/officeart/2005/8/layout/process4"/>
    <dgm:cxn modelId="{10B5307D-9087-47C9-89CA-57DE12A7D695}" type="presParOf" srcId="{EBFE5A3A-77B1-4703-AD76-B1814F5F5077}" destId="{F9993640-6E0F-4960-A014-EB596BE5ED01}" srcOrd="1" destOrd="0" presId="urn:microsoft.com/office/officeart/2005/8/layout/process4"/>
    <dgm:cxn modelId="{8931CDA2-491A-40A4-863E-BA11740C258F}" type="presParOf" srcId="{EBFE5A3A-77B1-4703-AD76-B1814F5F5077}" destId="{994D9AAE-2042-49BA-87D5-2C0D1477D585}" srcOrd="2" destOrd="0" presId="urn:microsoft.com/office/officeart/2005/8/layout/process4"/>
    <dgm:cxn modelId="{3A78E569-5430-45E4-9FF5-11E48F7AFCC3}" type="presParOf" srcId="{994D9AAE-2042-49BA-87D5-2C0D1477D585}" destId="{5D82D282-B59A-4508-9254-448E8C1DEAF7}" srcOrd="0" destOrd="0" presId="urn:microsoft.com/office/officeart/2005/8/layout/process4"/>
    <dgm:cxn modelId="{F14CF593-4A9E-452D-8BAD-58C88F8B79B3}" type="presParOf" srcId="{994D9AAE-2042-49BA-87D5-2C0D1477D585}" destId="{C6FEB5C0-A2B5-48B7-9E6B-CB0D93EB7C0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06CA1-90A3-40FD-9CB2-892DB99ADBE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DC6416B1-0BD5-485D-89BC-AA9C670E3F5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MX" sz="1900" b="1" dirty="0">
              <a:solidFill>
                <a:schemeClr val="tx1"/>
              </a:solidFill>
            </a:rPr>
            <a:t>Responsabilidad</a:t>
          </a:r>
        </a:p>
      </dgm:t>
    </dgm:pt>
    <dgm:pt modelId="{96CF19C9-C4D3-40DC-B3E5-8B31A4980952}" type="parTrans" cxnId="{00E30532-084B-4E12-9C35-414AD1BE3FD4}">
      <dgm:prSet/>
      <dgm:spPr/>
      <dgm:t>
        <a:bodyPr/>
        <a:lstStyle/>
        <a:p>
          <a:endParaRPr lang="es-MX"/>
        </a:p>
      </dgm:t>
    </dgm:pt>
    <dgm:pt modelId="{E73C4B38-722F-4E1C-A91E-A49C1CAD8302}" type="sibTrans" cxnId="{00E30532-084B-4E12-9C35-414AD1BE3FD4}">
      <dgm:prSet/>
      <dgm:spPr/>
      <dgm:t>
        <a:bodyPr/>
        <a:lstStyle/>
        <a:p>
          <a:endParaRPr lang="es-MX" dirty="0"/>
        </a:p>
      </dgm:t>
    </dgm:pt>
    <dgm:pt modelId="{9FE48F59-1770-4707-AA8D-6BC0CA4DF802}">
      <dgm:prSet phldrT="[Texto]">
        <dgm:style>
          <a:lnRef idx="1">
            <a:schemeClr val="accent4"/>
          </a:lnRef>
          <a:fillRef idx="2">
            <a:schemeClr val="accent4"/>
          </a:fillRef>
          <a:effectRef idx="1">
            <a:schemeClr val="accent4"/>
          </a:effectRef>
          <a:fontRef idx="minor">
            <a:schemeClr val="dk1"/>
          </a:fontRef>
        </dgm:style>
      </dgm:prSet>
      <dgm:spPr/>
      <dgm:t>
        <a:bodyPr/>
        <a:lstStyle/>
        <a:p>
          <a:r>
            <a:rPr lang="es-MX" b="1" dirty="0"/>
            <a:t>Esfuerzo diario</a:t>
          </a:r>
        </a:p>
      </dgm:t>
    </dgm:pt>
    <dgm:pt modelId="{6C48E3F2-3D3F-4CFC-B103-A66F894B84B8}" type="parTrans" cxnId="{FC910CB3-E568-444A-B5D5-AF2E3BAD5071}">
      <dgm:prSet/>
      <dgm:spPr/>
      <dgm:t>
        <a:bodyPr/>
        <a:lstStyle/>
        <a:p>
          <a:endParaRPr lang="es-MX"/>
        </a:p>
      </dgm:t>
    </dgm:pt>
    <dgm:pt modelId="{3775C5D9-62D7-43B5-A610-8968098ACD95}" type="sibTrans" cxnId="{FC910CB3-E568-444A-B5D5-AF2E3BAD5071}">
      <dgm:prSet/>
      <dgm:spPr/>
      <dgm:t>
        <a:bodyPr/>
        <a:lstStyle/>
        <a:p>
          <a:endParaRPr lang="es-MX" dirty="0"/>
        </a:p>
      </dgm:t>
    </dgm:pt>
    <dgm:pt modelId="{8D09E1D0-2522-40F3-9AC0-05CFB8754B9A}">
      <dgm:prSet phldrT="[Texto]">
        <dgm:style>
          <a:lnRef idx="1">
            <a:schemeClr val="accent6"/>
          </a:lnRef>
          <a:fillRef idx="2">
            <a:schemeClr val="accent6"/>
          </a:fillRef>
          <a:effectRef idx="1">
            <a:schemeClr val="accent6"/>
          </a:effectRef>
          <a:fontRef idx="minor">
            <a:schemeClr val="dk1"/>
          </a:fontRef>
        </dgm:style>
      </dgm:prSet>
      <dgm:spPr/>
      <dgm:t>
        <a:bodyPr/>
        <a:lstStyle/>
        <a:p>
          <a:r>
            <a:rPr lang="es-MX" b="1" dirty="0"/>
            <a:t>Voluntad</a:t>
          </a:r>
        </a:p>
      </dgm:t>
    </dgm:pt>
    <dgm:pt modelId="{9ABB6DBF-92F9-4AFD-AA71-6C8E963B7B29}" type="parTrans" cxnId="{7D54AD6F-46E4-4A7C-847A-CC3240F89550}">
      <dgm:prSet/>
      <dgm:spPr/>
      <dgm:t>
        <a:bodyPr/>
        <a:lstStyle/>
        <a:p>
          <a:endParaRPr lang="es-MX"/>
        </a:p>
      </dgm:t>
    </dgm:pt>
    <dgm:pt modelId="{D58CFC85-831B-4723-A157-781CAFEB4C85}" type="sibTrans" cxnId="{7D54AD6F-46E4-4A7C-847A-CC3240F89550}">
      <dgm:prSet/>
      <dgm:spPr/>
      <dgm:t>
        <a:bodyPr/>
        <a:lstStyle/>
        <a:p>
          <a:endParaRPr lang="es-MX" dirty="0"/>
        </a:p>
      </dgm:t>
    </dgm:pt>
    <dgm:pt modelId="{CCE117BF-357F-4CED-8E3E-A731D3273D35}">
      <dgm:prSet phldrT="[Texto]">
        <dgm:style>
          <a:lnRef idx="1">
            <a:schemeClr val="accent5"/>
          </a:lnRef>
          <a:fillRef idx="2">
            <a:schemeClr val="accent5"/>
          </a:fillRef>
          <a:effectRef idx="1">
            <a:schemeClr val="accent5"/>
          </a:effectRef>
          <a:fontRef idx="minor">
            <a:schemeClr val="dk1"/>
          </a:fontRef>
        </dgm:style>
      </dgm:prSet>
      <dgm:spPr/>
      <dgm:t>
        <a:bodyPr/>
        <a:lstStyle/>
        <a:p>
          <a:r>
            <a:rPr lang="es-MX" b="1" dirty="0"/>
            <a:t>Constancia </a:t>
          </a:r>
        </a:p>
      </dgm:t>
    </dgm:pt>
    <dgm:pt modelId="{CD30FF4A-B622-4540-936F-B22F5A652B97}" type="parTrans" cxnId="{A2F7F371-AE6C-466E-A4AB-35C60434D65E}">
      <dgm:prSet/>
      <dgm:spPr/>
      <dgm:t>
        <a:bodyPr/>
        <a:lstStyle/>
        <a:p>
          <a:endParaRPr lang="es-MX"/>
        </a:p>
      </dgm:t>
    </dgm:pt>
    <dgm:pt modelId="{8B642514-D3CA-4F72-B261-22D5B5F7FE97}" type="sibTrans" cxnId="{A2F7F371-AE6C-466E-A4AB-35C60434D65E}">
      <dgm:prSet/>
      <dgm:spPr/>
      <dgm:t>
        <a:bodyPr/>
        <a:lstStyle/>
        <a:p>
          <a:endParaRPr lang="es-MX" dirty="0"/>
        </a:p>
      </dgm:t>
    </dgm:pt>
    <dgm:pt modelId="{983FBD07-C35E-4970-8B25-630E02C9F720}">
      <dgm:prSet phldrT="[Texto]">
        <dgm:style>
          <a:lnRef idx="1">
            <a:schemeClr val="accent3"/>
          </a:lnRef>
          <a:fillRef idx="2">
            <a:schemeClr val="accent3"/>
          </a:fillRef>
          <a:effectRef idx="1">
            <a:schemeClr val="accent3"/>
          </a:effectRef>
          <a:fontRef idx="minor">
            <a:schemeClr val="dk1"/>
          </a:fontRef>
        </dgm:style>
      </dgm:prSet>
      <dgm:spPr/>
      <dgm:t>
        <a:bodyPr/>
        <a:lstStyle/>
        <a:p>
          <a:r>
            <a:rPr lang="es-MX" b="1" dirty="0"/>
            <a:t>Disciplina</a:t>
          </a:r>
        </a:p>
      </dgm:t>
    </dgm:pt>
    <dgm:pt modelId="{DDD02B63-8918-4723-8467-85DC16D213E1}" type="parTrans" cxnId="{CE9DD145-5C67-47F8-99AE-7B42AEB94DCB}">
      <dgm:prSet/>
      <dgm:spPr/>
      <dgm:t>
        <a:bodyPr/>
        <a:lstStyle/>
        <a:p>
          <a:endParaRPr lang="es-MX"/>
        </a:p>
      </dgm:t>
    </dgm:pt>
    <dgm:pt modelId="{E7C4D9CA-C592-45AD-994C-0150B45E68CF}" type="sibTrans" cxnId="{CE9DD145-5C67-47F8-99AE-7B42AEB94DCB}">
      <dgm:prSet/>
      <dgm:spPr/>
      <dgm:t>
        <a:bodyPr/>
        <a:lstStyle/>
        <a:p>
          <a:endParaRPr lang="es-MX" dirty="0"/>
        </a:p>
      </dgm:t>
    </dgm:pt>
    <dgm:pt modelId="{E5481543-EF45-4028-8D6E-DE649B050264}" type="pres">
      <dgm:prSet presAssocID="{B2A06CA1-90A3-40FD-9CB2-892DB99ADBE5}" presName="cycle" presStyleCnt="0">
        <dgm:presLayoutVars>
          <dgm:dir/>
          <dgm:resizeHandles val="exact"/>
        </dgm:presLayoutVars>
      </dgm:prSet>
      <dgm:spPr/>
    </dgm:pt>
    <dgm:pt modelId="{094D47B6-4EDA-4263-BE35-4243F799105F}" type="pres">
      <dgm:prSet presAssocID="{DC6416B1-0BD5-485D-89BC-AA9C670E3F52}" presName="node" presStyleLbl="node1" presStyleIdx="0" presStyleCnt="5" custScaleX="215056" custScaleY="53182" custRadScaleRad="122015" custRadScaleInc="18851">
        <dgm:presLayoutVars>
          <dgm:bulletEnabled val="1"/>
        </dgm:presLayoutVars>
      </dgm:prSet>
      <dgm:spPr/>
    </dgm:pt>
    <dgm:pt modelId="{C1815E78-A7CE-4401-BCFA-F4F186F64E2B}" type="pres">
      <dgm:prSet presAssocID="{E73C4B38-722F-4E1C-A91E-A49C1CAD8302}" presName="sibTrans" presStyleLbl="sibTrans2D1" presStyleIdx="0" presStyleCnt="5"/>
      <dgm:spPr/>
    </dgm:pt>
    <dgm:pt modelId="{7C04758D-1A22-430E-B51A-8B710E27CB28}" type="pres">
      <dgm:prSet presAssocID="{E73C4B38-722F-4E1C-A91E-A49C1CAD8302}" presName="connectorText" presStyleLbl="sibTrans2D1" presStyleIdx="0" presStyleCnt="5"/>
      <dgm:spPr/>
    </dgm:pt>
    <dgm:pt modelId="{63E6AF2F-A600-4F08-B38D-1F45A44AD708}" type="pres">
      <dgm:prSet presAssocID="{9FE48F59-1770-4707-AA8D-6BC0CA4DF802}" presName="node" presStyleLbl="node1" presStyleIdx="1" presStyleCnt="5" custScaleX="182336" custScaleY="48005" custRadScaleRad="123288" custRadScaleInc="8581">
        <dgm:presLayoutVars>
          <dgm:bulletEnabled val="1"/>
        </dgm:presLayoutVars>
      </dgm:prSet>
      <dgm:spPr/>
    </dgm:pt>
    <dgm:pt modelId="{3962FB3A-4C14-4533-A689-CB106EEAC4A9}" type="pres">
      <dgm:prSet presAssocID="{3775C5D9-62D7-43B5-A610-8968098ACD95}" presName="sibTrans" presStyleLbl="sibTrans2D1" presStyleIdx="1" presStyleCnt="5"/>
      <dgm:spPr/>
    </dgm:pt>
    <dgm:pt modelId="{D8D28F00-F43D-4837-A39F-D24317BF654F}" type="pres">
      <dgm:prSet presAssocID="{3775C5D9-62D7-43B5-A610-8968098ACD95}" presName="connectorText" presStyleLbl="sibTrans2D1" presStyleIdx="1" presStyleCnt="5"/>
      <dgm:spPr/>
    </dgm:pt>
    <dgm:pt modelId="{62B035A0-2C1E-4AB4-AB1E-6180B3724946}" type="pres">
      <dgm:prSet presAssocID="{8D09E1D0-2522-40F3-9AC0-05CFB8754B9A}" presName="node" presStyleLbl="node1" presStyleIdx="2" presStyleCnt="5" custScaleX="162426" custScaleY="49307" custRadScaleRad="120647" custRadScaleInc="-44655">
        <dgm:presLayoutVars>
          <dgm:bulletEnabled val="1"/>
        </dgm:presLayoutVars>
      </dgm:prSet>
      <dgm:spPr/>
    </dgm:pt>
    <dgm:pt modelId="{F0A5B6A6-F67E-4DD9-8283-B07B579D066D}" type="pres">
      <dgm:prSet presAssocID="{D58CFC85-831B-4723-A157-781CAFEB4C85}" presName="sibTrans" presStyleLbl="sibTrans2D1" presStyleIdx="2" presStyleCnt="5"/>
      <dgm:spPr/>
    </dgm:pt>
    <dgm:pt modelId="{F634CF0A-DC54-4E42-ACCE-A6FDBA96209E}" type="pres">
      <dgm:prSet presAssocID="{D58CFC85-831B-4723-A157-781CAFEB4C85}" presName="connectorText" presStyleLbl="sibTrans2D1" presStyleIdx="2" presStyleCnt="5"/>
      <dgm:spPr/>
    </dgm:pt>
    <dgm:pt modelId="{2EDFFDD4-2EB4-401C-943D-DFE070227ED0}" type="pres">
      <dgm:prSet presAssocID="{CCE117BF-357F-4CED-8E3E-A731D3273D35}" presName="node" presStyleLbl="node1" presStyleIdx="3" presStyleCnt="5" custScaleX="176373" custScaleY="49148" custRadScaleRad="111811" custRadScaleInc="25018">
        <dgm:presLayoutVars>
          <dgm:bulletEnabled val="1"/>
        </dgm:presLayoutVars>
      </dgm:prSet>
      <dgm:spPr/>
    </dgm:pt>
    <dgm:pt modelId="{DFA797AA-EAF4-4CCE-8E6D-882CE38C479E}" type="pres">
      <dgm:prSet presAssocID="{8B642514-D3CA-4F72-B261-22D5B5F7FE97}" presName="sibTrans" presStyleLbl="sibTrans2D1" presStyleIdx="3" presStyleCnt="5"/>
      <dgm:spPr/>
    </dgm:pt>
    <dgm:pt modelId="{8A9E129C-8629-4067-B671-055F8DAE9F69}" type="pres">
      <dgm:prSet presAssocID="{8B642514-D3CA-4F72-B261-22D5B5F7FE97}" presName="connectorText" presStyleLbl="sibTrans2D1" presStyleIdx="3" presStyleCnt="5"/>
      <dgm:spPr/>
    </dgm:pt>
    <dgm:pt modelId="{D4A1B500-1DD0-4447-819F-7ACF8589D778}" type="pres">
      <dgm:prSet presAssocID="{983FBD07-C35E-4970-8B25-630E02C9F720}" presName="node" presStyleLbl="node1" presStyleIdx="4" presStyleCnt="5" custScaleX="195462" custScaleY="53504">
        <dgm:presLayoutVars>
          <dgm:bulletEnabled val="1"/>
        </dgm:presLayoutVars>
      </dgm:prSet>
      <dgm:spPr/>
    </dgm:pt>
    <dgm:pt modelId="{6EA775AD-7577-4C28-AE10-4AE2C49BEE6F}" type="pres">
      <dgm:prSet presAssocID="{E7C4D9CA-C592-45AD-994C-0150B45E68CF}" presName="sibTrans" presStyleLbl="sibTrans2D1" presStyleIdx="4" presStyleCnt="5"/>
      <dgm:spPr/>
    </dgm:pt>
    <dgm:pt modelId="{41D3FDCF-5282-4C53-8191-B92FDA31C6BF}" type="pres">
      <dgm:prSet presAssocID="{E7C4D9CA-C592-45AD-994C-0150B45E68CF}" presName="connectorText" presStyleLbl="sibTrans2D1" presStyleIdx="4" presStyleCnt="5"/>
      <dgm:spPr/>
    </dgm:pt>
  </dgm:ptLst>
  <dgm:cxnLst>
    <dgm:cxn modelId="{AF411E05-894F-4242-A73A-D2EC28F2D735}" type="presOf" srcId="{DC6416B1-0BD5-485D-89BC-AA9C670E3F52}" destId="{094D47B6-4EDA-4263-BE35-4243F799105F}" srcOrd="0" destOrd="0" presId="urn:microsoft.com/office/officeart/2005/8/layout/cycle2"/>
    <dgm:cxn modelId="{F8CA8B06-D795-4461-BC0A-0F6573FB3FE9}" type="presOf" srcId="{9FE48F59-1770-4707-AA8D-6BC0CA4DF802}" destId="{63E6AF2F-A600-4F08-B38D-1F45A44AD708}" srcOrd="0" destOrd="0" presId="urn:microsoft.com/office/officeart/2005/8/layout/cycle2"/>
    <dgm:cxn modelId="{DCDE750B-26D1-4E94-9A51-932F70FADA8E}" type="presOf" srcId="{CCE117BF-357F-4CED-8E3E-A731D3273D35}" destId="{2EDFFDD4-2EB4-401C-943D-DFE070227ED0}" srcOrd="0" destOrd="0" presId="urn:microsoft.com/office/officeart/2005/8/layout/cycle2"/>
    <dgm:cxn modelId="{23777527-DD6E-4EE0-94BB-0F7763E11152}" type="presOf" srcId="{8D09E1D0-2522-40F3-9AC0-05CFB8754B9A}" destId="{62B035A0-2C1E-4AB4-AB1E-6180B3724946}" srcOrd="0" destOrd="0" presId="urn:microsoft.com/office/officeart/2005/8/layout/cycle2"/>
    <dgm:cxn modelId="{7935572B-853C-4CBB-A54C-F40265BCBFA0}" type="presOf" srcId="{3775C5D9-62D7-43B5-A610-8968098ACD95}" destId="{D8D28F00-F43D-4837-A39F-D24317BF654F}" srcOrd="1" destOrd="0" presId="urn:microsoft.com/office/officeart/2005/8/layout/cycle2"/>
    <dgm:cxn modelId="{00E30532-084B-4E12-9C35-414AD1BE3FD4}" srcId="{B2A06CA1-90A3-40FD-9CB2-892DB99ADBE5}" destId="{DC6416B1-0BD5-485D-89BC-AA9C670E3F52}" srcOrd="0" destOrd="0" parTransId="{96CF19C9-C4D3-40DC-B3E5-8B31A4980952}" sibTransId="{E73C4B38-722F-4E1C-A91E-A49C1CAD8302}"/>
    <dgm:cxn modelId="{70F12F33-9C22-499F-8D2B-6ECE8DEF74AE}" type="presOf" srcId="{E7C4D9CA-C592-45AD-994C-0150B45E68CF}" destId="{41D3FDCF-5282-4C53-8191-B92FDA31C6BF}" srcOrd="1" destOrd="0" presId="urn:microsoft.com/office/officeart/2005/8/layout/cycle2"/>
    <dgm:cxn modelId="{8CB3EE3E-9A7F-4C46-8F26-39D5F3546D58}" type="presOf" srcId="{8B642514-D3CA-4F72-B261-22D5B5F7FE97}" destId="{DFA797AA-EAF4-4CCE-8E6D-882CE38C479E}" srcOrd="0" destOrd="0" presId="urn:microsoft.com/office/officeart/2005/8/layout/cycle2"/>
    <dgm:cxn modelId="{CE9DD145-5C67-47F8-99AE-7B42AEB94DCB}" srcId="{B2A06CA1-90A3-40FD-9CB2-892DB99ADBE5}" destId="{983FBD07-C35E-4970-8B25-630E02C9F720}" srcOrd="4" destOrd="0" parTransId="{DDD02B63-8918-4723-8467-85DC16D213E1}" sibTransId="{E7C4D9CA-C592-45AD-994C-0150B45E68CF}"/>
    <dgm:cxn modelId="{76217646-4A23-4239-AF28-CEA806A0BB9D}" type="presOf" srcId="{E7C4D9CA-C592-45AD-994C-0150B45E68CF}" destId="{6EA775AD-7577-4C28-AE10-4AE2C49BEE6F}" srcOrd="0" destOrd="0" presId="urn:microsoft.com/office/officeart/2005/8/layout/cycle2"/>
    <dgm:cxn modelId="{7D54AD6F-46E4-4A7C-847A-CC3240F89550}" srcId="{B2A06CA1-90A3-40FD-9CB2-892DB99ADBE5}" destId="{8D09E1D0-2522-40F3-9AC0-05CFB8754B9A}" srcOrd="2" destOrd="0" parTransId="{9ABB6DBF-92F9-4AFD-AA71-6C8E963B7B29}" sibTransId="{D58CFC85-831B-4723-A157-781CAFEB4C85}"/>
    <dgm:cxn modelId="{A2F7F371-AE6C-466E-A4AB-35C60434D65E}" srcId="{B2A06CA1-90A3-40FD-9CB2-892DB99ADBE5}" destId="{CCE117BF-357F-4CED-8E3E-A731D3273D35}" srcOrd="3" destOrd="0" parTransId="{CD30FF4A-B622-4540-936F-B22F5A652B97}" sibTransId="{8B642514-D3CA-4F72-B261-22D5B5F7FE97}"/>
    <dgm:cxn modelId="{79FF0274-6CE1-4930-9DE7-17A33B07E30B}" type="presOf" srcId="{D58CFC85-831B-4723-A157-781CAFEB4C85}" destId="{F0A5B6A6-F67E-4DD9-8283-B07B579D066D}" srcOrd="0" destOrd="0" presId="urn:microsoft.com/office/officeart/2005/8/layout/cycle2"/>
    <dgm:cxn modelId="{B639C080-70D7-40FC-994F-E5BA2E607B36}" type="presOf" srcId="{D58CFC85-831B-4723-A157-781CAFEB4C85}" destId="{F634CF0A-DC54-4E42-ACCE-A6FDBA96209E}" srcOrd="1" destOrd="0" presId="urn:microsoft.com/office/officeart/2005/8/layout/cycle2"/>
    <dgm:cxn modelId="{933B1B88-045B-442B-886C-F55D04BA0B42}" type="presOf" srcId="{983FBD07-C35E-4970-8B25-630E02C9F720}" destId="{D4A1B500-1DD0-4447-819F-7ACF8589D778}" srcOrd="0" destOrd="0" presId="urn:microsoft.com/office/officeart/2005/8/layout/cycle2"/>
    <dgm:cxn modelId="{D53FC793-5C59-42F2-8FAA-412778E6148E}" type="presOf" srcId="{8B642514-D3CA-4F72-B261-22D5B5F7FE97}" destId="{8A9E129C-8629-4067-B671-055F8DAE9F69}" srcOrd="1" destOrd="0" presId="urn:microsoft.com/office/officeart/2005/8/layout/cycle2"/>
    <dgm:cxn modelId="{7B01349D-40A8-4ECB-8B9D-5C88DC274F10}" type="presOf" srcId="{E73C4B38-722F-4E1C-A91E-A49C1CAD8302}" destId="{7C04758D-1A22-430E-B51A-8B710E27CB28}" srcOrd="1" destOrd="0" presId="urn:microsoft.com/office/officeart/2005/8/layout/cycle2"/>
    <dgm:cxn modelId="{FC910CB3-E568-444A-B5D5-AF2E3BAD5071}" srcId="{B2A06CA1-90A3-40FD-9CB2-892DB99ADBE5}" destId="{9FE48F59-1770-4707-AA8D-6BC0CA4DF802}" srcOrd="1" destOrd="0" parTransId="{6C48E3F2-3D3F-4CFC-B103-A66F894B84B8}" sibTransId="{3775C5D9-62D7-43B5-A610-8968098ACD95}"/>
    <dgm:cxn modelId="{C210D8C7-B306-45AB-9EC5-E5433FA76DEF}" type="presOf" srcId="{E73C4B38-722F-4E1C-A91E-A49C1CAD8302}" destId="{C1815E78-A7CE-4401-BCFA-F4F186F64E2B}" srcOrd="0" destOrd="0" presId="urn:microsoft.com/office/officeart/2005/8/layout/cycle2"/>
    <dgm:cxn modelId="{40F54DF5-DA7E-47DF-A23F-A9CA47D45263}" type="presOf" srcId="{B2A06CA1-90A3-40FD-9CB2-892DB99ADBE5}" destId="{E5481543-EF45-4028-8D6E-DE649B050264}" srcOrd="0" destOrd="0" presId="urn:microsoft.com/office/officeart/2005/8/layout/cycle2"/>
    <dgm:cxn modelId="{E896E7FE-F58E-44E1-8E98-90CABAD8B601}" type="presOf" srcId="{3775C5D9-62D7-43B5-A610-8968098ACD95}" destId="{3962FB3A-4C14-4533-A689-CB106EEAC4A9}" srcOrd="0" destOrd="0" presId="urn:microsoft.com/office/officeart/2005/8/layout/cycle2"/>
    <dgm:cxn modelId="{F9E09785-3E39-4F62-8049-00183279E1F8}" type="presParOf" srcId="{E5481543-EF45-4028-8D6E-DE649B050264}" destId="{094D47B6-4EDA-4263-BE35-4243F799105F}" srcOrd="0" destOrd="0" presId="urn:microsoft.com/office/officeart/2005/8/layout/cycle2"/>
    <dgm:cxn modelId="{7BF369CA-62C3-47A7-BED2-3A8C7E479E26}" type="presParOf" srcId="{E5481543-EF45-4028-8D6E-DE649B050264}" destId="{C1815E78-A7CE-4401-BCFA-F4F186F64E2B}" srcOrd="1" destOrd="0" presId="urn:microsoft.com/office/officeart/2005/8/layout/cycle2"/>
    <dgm:cxn modelId="{1EA2C8CE-0202-4F0F-B08F-5CED87A967DD}" type="presParOf" srcId="{C1815E78-A7CE-4401-BCFA-F4F186F64E2B}" destId="{7C04758D-1A22-430E-B51A-8B710E27CB28}" srcOrd="0" destOrd="0" presId="urn:microsoft.com/office/officeart/2005/8/layout/cycle2"/>
    <dgm:cxn modelId="{EA017141-D4F3-4BA2-85EF-DF9C4AB4F513}" type="presParOf" srcId="{E5481543-EF45-4028-8D6E-DE649B050264}" destId="{63E6AF2F-A600-4F08-B38D-1F45A44AD708}" srcOrd="2" destOrd="0" presId="urn:microsoft.com/office/officeart/2005/8/layout/cycle2"/>
    <dgm:cxn modelId="{171DB59F-B70F-42DB-830B-7CE7CFE10F92}" type="presParOf" srcId="{E5481543-EF45-4028-8D6E-DE649B050264}" destId="{3962FB3A-4C14-4533-A689-CB106EEAC4A9}" srcOrd="3" destOrd="0" presId="urn:microsoft.com/office/officeart/2005/8/layout/cycle2"/>
    <dgm:cxn modelId="{38DA1983-242B-40AB-A3F7-A42A77EEF2D2}" type="presParOf" srcId="{3962FB3A-4C14-4533-A689-CB106EEAC4A9}" destId="{D8D28F00-F43D-4837-A39F-D24317BF654F}" srcOrd="0" destOrd="0" presId="urn:microsoft.com/office/officeart/2005/8/layout/cycle2"/>
    <dgm:cxn modelId="{6930132A-98D4-4BD8-88AF-F9298AEBC266}" type="presParOf" srcId="{E5481543-EF45-4028-8D6E-DE649B050264}" destId="{62B035A0-2C1E-4AB4-AB1E-6180B3724946}" srcOrd="4" destOrd="0" presId="urn:microsoft.com/office/officeart/2005/8/layout/cycle2"/>
    <dgm:cxn modelId="{030926FD-0383-46EF-A03B-1C5ABDC47E3C}" type="presParOf" srcId="{E5481543-EF45-4028-8D6E-DE649B050264}" destId="{F0A5B6A6-F67E-4DD9-8283-B07B579D066D}" srcOrd="5" destOrd="0" presId="urn:microsoft.com/office/officeart/2005/8/layout/cycle2"/>
    <dgm:cxn modelId="{6AAC2F19-F3A8-4E70-8657-EB7632E08818}" type="presParOf" srcId="{F0A5B6A6-F67E-4DD9-8283-B07B579D066D}" destId="{F634CF0A-DC54-4E42-ACCE-A6FDBA96209E}" srcOrd="0" destOrd="0" presId="urn:microsoft.com/office/officeart/2005/8/layout/cycle2"/>
    <dgm:cxn modelId="{40178D08-E7B5-4E6B-9107-96609BC3E725}" type="presParOf" srcId="{E5481543-EF45-4028-8D6E-DE649B050264}" destId="{2EDFFDD4-2EB4-401C-943D-DFE070227ED0}" srcOrd="6" destOrd="0" presId="urn:microsoft.com/office/officeart/2005/8/layout/cycle2"/>
    <dgm:cxn modelId="{3B329358-A2CB-4B44-829C-10318A6EDBA6}" type="presParOf" srcId="{E5481543-EF45-4028-8D6E-DE649B050264}" destId="{DFA797AA-EAF4-4CCE-8E6D-882CE38C479E}" srcOrd="7" destOrd="0" presId="urn:microsoft.com/office/officeart/2005/8/layout/cycle2"/>
    <dgm:cxn modelId="{8B6F225C-9153-4F69-8C46-A69603BFF5D4}" type="presParOf" srcId="{DFA797AA-EAF4-4CCE-8E6D-882CE38C479E}" destId="{8A9E129C-8629-4067-B671-055F8DAE9F69}" srcOrd="0" destOrd="0" presId="urn:microsoft.com/office/officeart/2005/8/layout/cycle2"/>
    <dgm:cxn modelId="{F6618F0B-7E92-4FFA-9A9F-46A73BA7EB29}" type="presParOf" srcId="{E5481543-EF45-4028-8D6E-DE649B050264}" destId="{D4A1B500-1DD0-4447-819F-7ACF8589D778}" srcOrd="8" destOrd="0" presId="urn:microsoft.com/office/officeart/2005/8/layout/cycle2"/>
    <dgm:cxn modelId="{16428599-43DA-4F36-8632-B3B0A409328F}" type="presParOf" srcId="{E5481543-EF45-4028-8D6E-DE649B050264}" destId="{6EA775AD-7577-4C28-AE10-4AE2C49BEE6F}" srcOrd="9" destOrd="0" presId="urn:microsoft.com/office/officeart/2005/8/layout/cycle2"/>
    <dgm:cxn modelId="{692DA9D9-6FC3-4B88-90A5-D04208878929}" type="presParOf" srcId="{6EA775AD-7577-4C28-AE10-4AE2C49BEE6F}" destId="{41D3FDCF-5282-4C53-8191-B92FDA31C6B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5AC41-134A-4DCD-AC67-45A1DDF5B7F8}" type="doc">
      <dgm:prSet loTypeId="urn:microsoft.com/office/officeart/2005/8/layout/hProcess9" loCatId="process" qsTypeId="urn:microsoft.com/office/officeart/2005/8/quickstyle/3d3" qsCatId="3D" csTypeId="urn:microsoft.com/office/officeart/2005/8/colors/colorful5" csCatId="colorful" phldr="1"/>
      <dgm:spPr/>
    </dgm:pt>
    <dgm:pt modelId="{17FFAB84-DD6D-4E8E-A99C-DF77D1575150}">
      <dgm:prSet phldrT="[Texto]" custT="1">
        <dgm:style>
          <a:lnRef idx="1">
            <a:schemeClr val="accent1"/>
          </a:lnRef>
          <a:fillRef idx="2">
            <a:schemeClr val="accent1"/>
          </a:fillRef>
          <a:effectRef idx="1">
            <a:schemeClr val="accent1"/>
          </a:effectRef>
          <a:fontRef idx="minor">
            <a:schemeClr val="dk1"/>
          </a:fontRef>
        </dgm:style>
      </dgm:prSet>
      <dgm:spPr>
        <a:xfrm>
          <a:off x="312" y="825817"/>
          <a:ext cx="943223" cy="1101090"/>
        </a:xfrm>
        <a:prstGeom prst="roundRect">
          <a:avLst/>
        </a:prstGeom>
      </dgm:spPr>
      <dgm:t>
        <a:bodyPr/>
        <a:lstStyle/>
        <a:p>
          <a:pPr>
            <a:buNone/>
          </a:pPr>
          <a:r>
            <a:rPr lang="es-MX" sz="1600" b="1" dirty="0">
              <a:solidFill>
                <a:schemeClr val="tx1">
                  <a:lumMod val="95000"/>
                  <a:lumOff val="5000"/>
                </a:schemeClr>
              </a:solidFill>
              <a:latin typeface="Calibri" panose="020F0502020204030204"/>
              <a:ea typeface="+mn-ea"/>
              <a:cs typeface="+mn-cs"/>
            </a:rPr>
            <a:t>Realizar las actividades: individual o en equipo</a:t>
          </a:r>
        </a:p>
      </dgm:t>
    </dgm:pt>
    <dgm:pt modelId="{2F73DC5A-9206-4FCA-84B8-76D63FBEB229}" type="parTrans" cxnId="{7DEDBD90-EFC2-4426-A9B1-06F280F0068C}">
      <dgm:prSet/>
      <dgm:spPr/>
      <dgm:t>
        <a:bodyPr/>
        <a:lstStyle/>
        <a:p>
          <a:endParaRPr lang="es-MX" b="1">
            <a:solidFill>
              <a:sysClr val="windowText" lastClr="000000"/>
            </a:solidFill>
          </a:endParaRPr>
        </a:p>
      </dgm:t>
    </dgm:pt>
    <dgm:pt modelId="{82E36A08-D12C-4A29-A309-B26CAFA4F4C5}" type="sibTrans" cxnId="{7DEDBD90-EFC2-4426-A9B1-06F280F0068C}">
      <dgm:prSet/>
      <dgm:spPr/>
      <dgm:t>
        <a:bodyPr/>
        <a:lstStyle/>
        <a:p>
          <a:endParaRPr lang="es-MX" b="1">
            <a:solidFill>
              <a:sysClr val="windowText" lastClr="000000"/>
            </a:solidFill>
          </a:endParaRPr>
        </a:p>
      </dgm:t>
    </dgm:pt>
    <dgm:pt modelId="{BA009377-B82D-44C2-AA85-A7BFA999A813}">
      <dgm:prSet phldrT="[Texto]" custT="1">
        <dgm:style>
          <a:lnRef idx="1">
            <a:schemeClr val="accent2"/>
          </a:lnRef>
          <a:fillRef idx="2">
            <a:schemeClr val="accent2"/>
          </a:fillRef>
          <a:effectRef idx="1">
            <a:schemeClr val="accent2"/>
          </a:effectRef>
          <a:fontRef idx="minor">
            <a:schemeClr val="dk1"/>
          </a:fontRef>
        </dgm:style>
      </dgm:prSet>
      <dgm:spPr>
        <a:xfrm>
          <a:off x="990697" y="825817"/>
          <a:ext cx="943223" cy="1101090"/>
        </a:xfrm>
        <a:prstGeom prst="roundRect">
          <a:avLst/>
        </a:prstGeom>
      </dgm:spPr>
      <dgm:t>
        <a:bodyPr/>
        <a:lstStyle/>
        <a:p>
          <a:pPr algn="ctr">
            <a:buNone/>
          </a:pPr>
          <a:r>
            <a:rPr lang="es-MX" sz="1600" b="1" dirty="0">
              <a:solidFill>
                <a:schemeClr val="tx1">
                  <a:lumMod val="95000"/>
                  <a:lumOff val="5000"/>
                </a:schemeClr>
              </a:solidFill>
              <a:latin typeface="Calibri" panose="020F0502020204030204"/>
              <a:ea typeface="+mn-ea"/>
              <a:cs typeface="+mn-cs"/>
            </a:rPr>
            <a:t>Comparar con las respuestas</a:t>
          </a:r>
        </a:p>
        <a:p>
          <a:pPr algn="ctr">
            <a:buNone/>
          </a:pPr>
          <a:r>
            <a:rPr lang="es-MX" sz="1600" b="1" dirty="0">
              <a:solidFill>
                <a:schemeClr val="tx1">
                  <a:lumMod val="95000"/>
                  <a:lumOff val="5000"/>
                </a:schemeClr>
              </a:solidFill>
              <a:latin typeface="Calibri" panose="020F0502020204030204"/>
              <a:ea typeface="+mn-ea"/>
              <a:cs typeface="+mn-cs"/>
            </a:rPr>
            <a:t> correctas	</a:t>
          </a:r>
        </a:p>
      </dgm:t>
    </dgm:pt>
    <dgm:pt modelId="{0FFCAE39-C238-4C1E-BA51-607A6156F6DC}" type="parTrans" cxnId="{94B257C0-44CD-4E98-82A9-F26C9211E350}">
      <dgm:prSet/>
      <dgm:spPr/>
      <dgm:t>
        <a:bodyPr/>
        <a:lstStyle/>
        <a:p>
          <a:endParaRPr lang="es-MX" b="1">
            <a:solidFill>
              <a:sysClr val="windowText" lastClr="000000"/>
            </a:solidFill>
          </a:endParaRPr>
        </a:p>
      </dgm:t>
    </dgm:pt>
    <dgm:pt modelId="{F349AE1F-560A-4B61-87C1-C12B56304E56}" type="sibTrans" cxnId="{94B257C0-44CD-4E98-82A9-F26C9211E350}">
      <dgm:prSet/>
      <dgm:spPr/>
      <dgm:t>
        <a:bodyPr/>
        <a:lstStyle/>
        <a:p>
          <a:endParaRPr lang="es-MX" b="1">
            <a:solidFill>
              <a:sysClr val="windowText" lastClr="000000"/>
            </a:solidFill>
          </a:endParaRPr>
        </a:p>
      </dgm:t>
    </dgm:pt>
    <dgm:pt modelId="{1B651F79-82E3-410B-B62B-0D6C8E364AE1}">
      <dgm:prSet phldrT="[Texto]" custT="1">
        <dgm:style>
          <a:lnRef idx="1">
            <a:schemeClr val="accent3"/>
          </a:lnRef>
          <a:fillRef idx="2">
            <a:schemeClr val="accent3"/>
          </a:fillRef>
          <a:effectRef idx="1">
            <a:schemeClr val="accent3"/>
          </a:effectRef>
          <a:fontRef idx="minor">
            <a:schemeClr val="dk1"/>
          </a:fontRef>
        </dgm:style>
      </dgm:prSet>
      <dgm:spPr>
        <a:xfrm>
          <a:off x="1981081" y="825817"/>
          <a:ext cx="943223" cy="1101090"/>
        </a:xfrm>
        <a:prstGeom prst="roundRect">
          <a:avLst/>
        </a:prstGeom>
      </dgm:spPr>
      <dgm:t>
        <a:bodyPr/>
        <a:lstStyle/>
        <a:p>
          <a:pPr>
            <a:buNone/>
          </a:pPr>
          <a:r>
            <a:rPr lang="es-MX" sz="1600" b="1" dirty="0">
              <a:solidFill>
                <a:schemeClr val="tx1">
                  <a:lumMod val="95000"/>
                  <a:lumOff val="5000"/>
                </a:schemeClr>
              </a:solidFill>
              <a:latin typeface="Calibri" panose="020F0502020204030204"/>
              <a:ea typeface="+mn-ea"/>
              <a:cs typeface="+mn-cs"/>
            </a:rPr>
            <a:t>Modificar respuestas usando un color diferente</a:t>
          </a:r>
        </a:p>
      </dgm:t>
    </dgm:pt>
    <dgm:pt modelId="{D0950168-9936-4122-AC9A-1EB265FF0522}" type="parTrans" cxnId="{305067EE-6190-422E-AD51-BC5920432D36}">
      <dgm:prSet/>
      <dgm:spPr/>
      <dgm:t>
        <a:bodyPr/>
        <a:lstStyle/>
        <a:p>
          <a:endParaRPr lang="es-MX" b="1">
            <a:solidFill>
              <a:sysClr val="windowText" lastClr="000000"/>
            </a:solidFill>
          </a:endParaRPr>
        </a:p>
      </dgm:t>
    </dgm:pt>
    <dgm:pt modelId="{5CB1A4B0-5E23-42D4-81B1-5E076CD42444}" type="sibTrans" cxnId="{305067EE-6190-422E-AD51-BC5920432D36}">
      <dgm:prSet/>
      <dgm:spPr/>
      <dgm:t>
        <a:bodyPr/>
        <a:lstStyle/>
        <a:p>
          <a:endParaRPr lang="es-MX" b="1">
            <a:solidFill>
              <a:sysClr val="windowText" lastClr="000000"/>
            </a:solidFill>
          </a:endParaRPr>
        </a:p>
      </dgm:t>
    </dgm:pt>
    <dgm:pt modelId="{66E6A5B5-C77E-4F63-9CBD-8322FFBC2058}">
      <dgm:prSet custT="1">
        <dgm:style>
          <a:lnRef idx="1">
            <a:schemeClr val="accent5"/>
          </a:lnRef>
          <a:fillRef idx="2">
            <a:schemeClr val="accent5"/>
          </a:fillRef>
          <a:effectRef idx="1">
            <a:schemeClr val="accent5"/>
          </a:effectRef>
          <a:fontRef idx="minor">
            <a:schemeClr val="dk1"/>
          </a:fontRef>
        </dgm:style>
      </dgm:prSet>
      <dgm:spPr>
        <a:xfrm>
          <a:off x="2971466" y="825817"/>
          <a:ext cx="943223" cy="1101090"/>
        </a:xfrm>
        <a:prstGeom prst="roundRect">
          <a:avLst/>
        </a:prstGeom>
      </dgm:spPr>
      <dgm:t>
        <a:bodyPr/>
        <a:lstStyle/>
        <a:p>
          <a:pPr>
            <a:buNone/>
          </a:pPr>
          <a:r>
            <a:rPr lang="es-MX" sz="1600" b="1" dirty="0">
              <a:latin typeface="Calibri" panose="020F0502020204030204"/>
              <a:ea typeface="+mn-ea"/>
              <a:cs typeface="+mn-cs"/>
            </a:rPr>
            <a:t>Reflexionar sobre los errores cometidos, lo que aún falta por aprender y que hacer para lograrlo </a:t>
          </a:r>
        </a:p>
      </dgm:t>
    </dgm:pt>
    <dgm:pt modelId="{ADE4F559-EA7A-44B2-B0AB-111114325A6D}" type="parTrans" cxnId="{EDAF45A8-5ADC-42C7-9FB4-2D5C2AACC23B}">
      <dgm:prSet/>
      <dgm:spPr/>
      <dgm:t>
        <a:bodyPr/>
        <a:lstStyle/>
        <a:p>
          <a:endParaRPr lang="es-MX" b="1">
            <a:solidFill>
              <a:sysClr val="windowText" lastClr="000000"/>
            </a:solidFill>
          </a:endParaRPr>
        </a:p>
      </dgm:t>
    </dgm:pt>
    <dgm:pt modelId="{9926796B-86BB-4ADA-88BA-69340B4D6271}" type="sibTrans" cxnId="{EDAF45A8-5ADC-42C7-9FB4-2D5C2AACC23B}">
      <dgm:prSet/>
      <dgm:spPr/>
      <dgm:t>
        <a:bodyPr/>
        <a:lstStyle/>
        <a:p>
          <a:endParaRPr lang="es-MX" b="1">
            <a:solidFill>
              <a:sysClr val="windowText" lastClr="000000"/>
            </a:solidFill>
          </a:endParaRPr>
        </a:p>
      </dgm:t>
    </dgm:pt>
    <dgm:pt modelId="{61452EAC-33CD-419D-97F5-38A412A9615C}">
      <dgm:prSet custT="1">
        <dgm:style>
          <a:lnRef idx="1">
            <a:schemeClr val="accent1"/>
          </a:lnRef>
          <a:fillRef idx="2">
            <a:schemeClr val="accent1"/>
          </a:fillRef>
          <a:effectRef idx="1">
            <a:schemeClr val="accent1"/>
          </a:effectRef>
          <a:fontRef idx="minor">
            <a:schemeClr val="dk1"/>
          </a:fontRef>
        </dgm:style>
      </dgm:prSet>
      <dgm:spPr>
        <a:xfrm>
          <a:off x="3961850" y="825817"/>
          <a:ext cx="943223" cy="1101090"/>
        </a:xfrm>
        <a:prstGeom prst="roundRect">
          <a:avLst/>
        </a:prstGeom>
      </dgm:spPr>
      <dgm:t>
        <a:bodyPr/>
        <a:lstStyle/>
        <a:p>
          <a:pPr>
            <a:buNone/>
          </a:pPr>
          <a:r>
            <a:rPr lang="es-MX" sz="1600" b="1" dirty="0">
              <a:latin typeface="Calibri" panose="020F0502020204030204"/>
              <a:ea typeface="+mn-ea"/>
              <a:cs typeface="+mn-cs"/>
            </a:rPr>
            <a:t>Subir la tarea al  aula</a:t>
          </a:r>
        </a:p>
      </dgm:t>
    </dgm:pt>
    <dgm:pt modelId="{DB88299F-3554-4376-B46F-6B6C4D99CB82}" type="parTrans" cxnId="{E3258B88-838B-406A-8823-EC8C1EC7148F}">
      <dgm:prSet/>
      <dgm:spPr/>
      <dgm:t>
        <a:bodyPr/>
        <a:lstStyle/>
        <a:p>
          <a:endParaRPr lang="es-MX" b="1">
            <a:solidFill>
              <a:sysClr val="windowText" lastClr="000000"/>
            </a:solidFill>
          </a:endParaRPr>
        </a:p>
      </dgm:t>
    </dgm:pt>
    <dgm:pt modelId="{553BE129-8304-4F53-BBF7-ED2CF9AC64A0}" type="sibTrans" cxnId="{E3258B88-838B-406A-8823-EC8C1EC7148F}">
      <dgm:prSet/>
      <dgm:spPr/>
      <dgm:t>
        <a:bodyPr/>
        <a:lstStyle/>
        <a:p>
          <a:endParaRPr lang="es-MX" b="1">
            <a:solidFill>
              <a:sysClr val="windowText" lastClr="000000"/>
            </a:solidFill>
          </a:endParaRPr>
        </a:p>
      </dgm:t>
    </dgm:pt>
    <dgm:pt modelId="{14266AC3-CB68-4B75-BB67-1D74677C8E41}">
      <dgm:prSet custT="1">
        <dgm:style>
          <a:lnRef idx="1">
            <a:schemeClr val="accent2"/>
          </a:lnRef>
          <a:fillRef idx="2">
            <a:schemeClr val="accent2"/>
          </a:fillRef>
          <a:effectRef idx="1">
            <a:schemeClr val="accent2"/>
          </a:effectRef>
          <a:fontRef idx="minor">
            <a:schemeClr val="dk1"/>
          </a:fontRef>
        </dgm:style>
      </dgm:prSet>
      <dgm:spPr>
        <a:xfrm>
          <a:off x="4952235" y="825817"/>
          <a:ext cx="943223" cy="1101090"/>
        </a:xfrm>
        <a:prstGeom prst="roundRect">
          <a:avLst/>
        </a:prstGeom>
      </dgm:spPr>
      <dgm:t>
        <a:bodyPr/>
        <a:lstStyle/>
        <a:p>
          <a:pPr>
            <a:buNone/>
          </a:pPr>
          <a:r>
            <a:rPr lang="es-MX" sz="1550" b="1" dirty="0">
              <a:latin typeface="Calibri" panose="020F0502020204030204"/>
              <a:ea typeface="+mn-ea"/>
              <a:cs typeface="+mn-cs"/>
            </a:rPr>
            <a:t>La profesora revisa 10 trabajos al azar, retroalimenta en el foro de dudas</a:t>
          </a:r>
        </a:p>
      </dgm:t>
    </dgm:pt>
    <dgm:pt modelId="{CB873AFC-2F34-47A5-BAB6-A4695F60E9F4}" type="parTrans" cxnId="{BE1F29B1-4370-4871-878E-9861EC7B1483}">
      <dgm:prSet/>
      <dgm:spPr/>
      <dgm:t>
        <a:bodyPr/>
        <a:lstStyle/>
        <a:p>
          <a:endParaRPr lang="es-MX" b="1">
            <a:solidFill>
              <a:sysClr val="windowText" lastClr="000000"/>
            </a:solidFill>
          </a:endParaRPr>
        </a:p>
      </dgm:t>
    </dgm:pt>
    <dgm:pt modelId="{2BDD6E82-4162-4D66-8A95-938ED0F89F6A}" type="sibTrans" cxnId="{BE1F29B1-4370-4871-878E-9861EC7B1483}">
      <dgm:prSet/>
      <dgm:spPr/>
      <dgm:t>
        <a:bodyPr/>
        <a:lstStyle/>
        <a:p>
          <a:endParaRPr lang="es-MX" b="1">
            <a:solidFill>
              <a:sysClr val="windowText" lastClr="000000"/>
            </a:solidFill>
          </a:endParaRPr>
        </a:p>
      </dgm:t>
    </dgm:pt>
    <dgm:pt modelId="{732C53BB-BE00-499C-B811-30FC4A7C6D3A}">
      <dgm:prSet custT="1">
        <dgm:style>
          <a:lnRef idx="1">
            <a:schemeClr val="accent3"/>
          </a:lnRef>
          <a:fillRef idx="2">
            <a:schemeClr val="accent3"/>
          </a:fillRef>
          <a:effectRef idx="1">
            <a:schemeClr val="accent3"/>
          </a:effectRef>
          <a:fontRef idx="minor">
            <a:schemeClr val="dk1"/>
          </a:fontRef>
        </dgm:style>
      </dgm:prSet>
      <dgm:spPr>
        <a:xfrm>
          <a:off x="5942619" y="825817"/>
          <a:ext cx="943223" cy="1101090"/>
        </a:xfrm>
        <a:prstGeom prst="roundRect">
          <a:avLst/>
        </a:prstGeom>
      </dgm:spPr>
      <dgm:t>
        <a:bodyPr/>
        <a:lstStyle/>
        <a:p>
          <a:pPr>
            <a:buNone/>
          </a:pPr>
          <a:r>
            <a:rPr lang="es-MX" sz="1600" b="1" dirty="0">
              <a:latin typeface="Calibri" panose="020F0502020204030204"/>
              <a:ea typeface="+mn-ea"/>
              <a:cs typeface="+mn-cs"/>
            </a:rPr>
            <a:t>Videoconfe-rencia para dudas</a:t>
          </a:r>
        </a:p>
      </dgm:t>
    </dgm:pt>
    <dgm:pt modelId="{F6248BD3-E4B5-4E65-A347-A7A50335DEEB}" type="parTrans" cxnId="{07B38B7B-1C0A-47E6-A01F-05D02CD9C71E}">
      <dgm:prSet/>
      <dgm:spPr/>
      <dgm:t>
        <a:bodyPr/>
        <a:lstStyle/>
        <a:p>
          <a:endParaRPr lang="es-MX" b="1">
            <a:solidFill>
              <a:sysClr val="windowText" lastClr="000000"/>
            </a:solidFill>
          </a:endParaRPr>
        </a:p>
      </dgm:t>
    </dgm:pt>
    <dgm:pt modelId="{2B0CAC3E-B057-499B-8E3B-C38C2B79210A}" type="sibTrans" cxnId="{07B38B7B-1C0A-47E6-A01F-05D02CD9C71E}">
      <dgm:prSet/>
      <dgm:spPr/>
      <dgm:t>
        <a:bodyPr/>
        <a:lstStyle/>
        <a:p>
          <a:endParaRPr lang="es-MX" b="1">
            <a:solidFill>
              <a:sysClr val="windowText" lastClr="000000"/>
            </a:solidFill>
          </a:endParaRPr>
        </a:p>
      </dgm:t>
    </dgm:pt>
    <dgm:pt modelId="{AAA3EBD5-BA70-4738-AE55-CC239F65BF4C}">
      <dgm:prSet>
        <dgm:style>
          <a:lnRef idx="1">
            <a:schemeClr val="accent5"/>
          </a:lnRef>
          <a:fillRef idx="2">
            <a:schemeClr val="accent5"/>
          </a:fillRef>
          <a:effectRef idx="1">
            <a:schemeClr val="accent5"/>
          </a:effectRef>
          <a:fontRef idx="minor">
            <a:schemeClr val="dk1"/>
          </a:fontRef>
        </dgm:style>
      </dgm:prSet>
      <dgm:spPr>
        <a:xfrm>
          <a:off x="6933004" y="825817"/>
          <a:ext cx="943223" cy="1101090"/>
        </a:xfrm>
        <a:prstGeom prst="roundRect">
          <a:avLst/>
        </a:prstGeom>
      </dgm:spPr>
      <dgm:t>
        <a:bodyPr/>
        <a:lstStyle/>
        <a:p>
          <a:pPr>
            <a:buNone/>
          </a:pPr>
          <a:r>
            <a:rPr lang="es-MX" b="1" dirty="0">
              <a:latin typeface="Calibri" panose="020F0502020204030204"/>
              <a:ea typeface="+mn-ea"/>
              <a:cs typeface="+mn-cs"/>
            </a:rPr>
            <a:t>Examen en línea</a:t>
          </a:r>
        </a:p>
      </dgm:t>
    </dgm:pt>
    <dgm:pt modelId="{21015895-D057-480D-9984-334D2F28E434}" type="parTrans" cxnId="{49E1ECF2-8EFF-428A-B9AA-F530D6B4BA99}">
      <dgm:prSet/>
      <dgm:spPr/>
      <dgm:t>
        <a:bodyPr/>
        <a:lstStyle/>
        <a:p>
          <a:endParaRPr lang="es-MX" b="1">
            <a:solidFill>
              <a:sysClr val="windowText" lastClr="000000"/>
            </a:solidFill>
          </a:endParaRPr>
        </a:p>
      </dgm:t>
    </dgm:pt>
    <dgm:pt modelId="{3F722BE8-DEF8-423D-9594-FF1570DEDBC6}" type="sibTrans" cxnId="{49E1ECF2-8EFF-428A-B9AA-F530D6B4BA99}">
      <dgm:prSet/>
      <dgm:spPr/>
      <dgm:t>
        <a:bodyPr/>
        <a:lstStyle/>
        <a:p>
          <a:endParaRPr lang="es-MX" b="1">
            <a:solidFill>
              <a:sysClr val="windowText" lastClr="000000"/>
            </a:solidFill>
          </a:endParaRPr>
        </a:p>
      </dgm:t>
    </dgm:pt>
    <dgm:pt modelId="{8EEDF159-9CE0-4A41-99C3-FAA5E8393468}" type="pres">
      <dgm:prSet presAssocID="{1455AC41-134A-4DCD-AC67-45A1DDF5B7F8}" presName="CompostProcess" presStyleCnt="0">
        <dgm:presLayoutVars>
          <dgm:dir/>
          <dgm:resizeHandles val="exact"/>
        </dgm:presLayoutVars>
      </dgm:prSet>
      <dgm:spPr/>
    </dgm:pt>
    <dgm:pt modelId="{4AE196F1-CCD2-44E6-928B-073F032BE950}" type="pres">
      <dgm:prSet presAssocID="{1455AC41-134A-4DCD-AC67-45A1DDF5B7F8}" presName="arrow" presStyleLbl="bgShp" presStyleIdx="0" presStyleCnt="1" custLinFactNeighborX="-144"/>
      <dgm:spPr>
        <a:xfrm>
          <a:off x="590740" y="0"/>
          <a:ext cx="6695059" cy="2752725"/>
        </a:xfrm>
        <a:prstGeom prst="rightArrow">
          <a:avLst/>
        </a:prstGeom>
        <a:solidFill>
          <a:schemeClr val="bg1">
            <a:lumMod val="75000"/>
          </a:schemeClr>
        </a:solidFill>
      </dgm:spPr>
    </dgm:pt>
    <dgm:pt modelId="{DB655629-CC14-4A0D-AD8D-81367EA33AE0}" type="pres">
      <dgm:prSet presAssocID="{1455AC41-134A-4DCD-AC67-45A1DDF5B7F8}" presName="linearProcess" presStyleCnt="0"/>
      <dgm:spPr/>
    </dgm:pt>
    <dgm:pt modelId="{F71884E6-E16D-47EC-9AC8-CF0F762B4976}" type="pres">
      <dgm:prSet presAssocID="{17FFAB84-DD6D-4E8E-A99C-DF77D1575150}" presName="textNode" presStyleLbl="node1" presStyleIdx="0" presStyleCnt="8" custScaleY="107372">
        <dgm:presLayoutVars>
          <dgm:bulletEnabled val="1"/>
        </dgm:presLayoutVars>
      </dgm:prSet>
      <dgm:spPr/>
    </dgm:pt>
    <dgm:pt modelId="{EC8FA6A3-73B7-49DF-8E81-60D261E440AD}" type="pres">
      <dgm:prSet presAssocID="{82E36A08-D12C-4A29-A309-B26CAFA4F4C5}" presName="sibTrans" presStyleCnt="0"/>
      <dgm:spPr/>
    </dgm:pt>
    <dgm:pt modelId="{67D86D36-3937-42B1-85ED-314C8E83A874}" type="pres">
      <dgm:prSet presAssocID="{BA009377-B82D-44C2-AA85-A7BFA999A813}" presName="textNode" presStyleLbl="node1" presStyleIdx="1" presStyleCnt="8" custScaleY="107372">
        <dgm:presLayoutVars>
          <dgm:bulletEnabled val="1"/>
        </dgm:presLayoutVars>
      </dgm:prSet>
      <dgm:spPr/>
    </dgm:pt>
    <dgm:pt modelId="{53DE512D-9E9A-4F65-86AF-53DFE802E90D}" type="pres">
      <dgm:prSet presAssocID="{F349AE1F-560A-4B61-87C1-C12B56304E56}" presName="sibTrans" presStyleCnt="0"/>
      <dgm:spPr/>
    </dgm:pt>
    <dgm:pt modelId="{87CD88C0-73B9-4188-96FC-18E18C7D1AE5}" type="pres">
      <dgm:prSet presAssocID="{1B651F79-82E3-410B-B62B-0D6C8E364AE1}" presName="textNode" presStyleLbl="node1" presStyleIdx="2" presStyleCnt="8" custScaleY="108324">
        <dgm:presLayoutVars>
          <dgm:bulletEnabled val="1"/>
        </dgm:presLayoutVars>
      </dgm:prSet>
      <dgm:spPr/>
    </dgm:pt>
    <dgm:pt modelId="{0B136DEA-AB2C-457E-B028-B29D063AA77D}" type="pres">
      <dgm:prSet presAssocID="{5CB1A4B0-5E23-42D4-81B1-5E076CD42444}" presName="sibTrans" presStyleCnt="0"/>
      <dgm:spPr/>
    </dgm:pt>
    <dgm:pt modelId="{46449BBF-1629-494C-92ED-73CF30C8FD9B}" type="pres">
      <dgm:prSet presAssocID="{66E6A5B5-C77E-4F63-9CBD-8322FFBC2058}" presName="textNode" presStyleLbl="node1" presStyleIdx="3" presStyleCnt="8" custScaleY="108818">
        <dgm:presLayoutVars>
          <dgm:bulletEnabled val="1"/>
        </dgm:presLayoutVars>
      </dgm:prSet>
      <dgm:spPr/>
    </dgm:pt>
    <dgm:pt modelId="{FD7AE19B-38D0-41A3-8C74-0127176F24AE}" type="pres">
      <dgm:prSet presAssocID="{9926796B-86BB-4ADA-88BA-69340B4D6271}" presName="sibTrans" presStyleCnt="0"/>
      <dgm:spPr/>
    </dgm:pt>
    <dgm:pt modelId="{D32F2489-9EA1-4FEC-82DF-546956060D8E}" type="pres">
      <dgm:prSet presAssocID="{61452EAC-33CD-419D-97F5-38A412A9615C}" presName="textNode" presStyleLbl="node1" presStyleIdx="4" presStyleCnt="8" custScaleY="107372">
        <dgm:presLayoutVars>
          <dgm:bulletEnabled val="1"/>
        </dgm:presLayoutVars>
      </dgm:prSet>
      <dgm:spPr/>
    </dgm:pt>
    <dgm:pt modelId="{F5A99F3B-3ED8-4FED-831C-7CD0A6800AA0}" type="pres">
      <dgm:prSet presAssocID="{553BE129-8304-4F53-BBF7-ED2CF9AC64A0}" presName="sibTrans" presStyleCnt="0"/>
      <dgm:spPr/>
    </dgm:pt>
    <dgm:pt modelId="{08CCDB3A-1E80-40BE-8148-37117C20032A}" type="pres">
      <dgm:prSet presAssocID="{14266AC3-CB68-4B75-BB67-1D74677C8E41}" presName="textNode" presStyleLbl="node1" presStyleIdx="5" presStyleCnt="8" custScaleY="110229">
        <dgm:presLayoutVars>
          <dgm:bulletEnabled val="1"/>
        </dgm:presLayoutVars>
      </dgm:prSet>
      <dgm:spPr/>
    </dgm:pt>
    <dgm:pt modelId="{74F268E0-347A-4099-A4A1-1708AE163421}" type="pres">
      <dgm:prSet presAssocID="{2BDD6E82-4162-4D66-8A95-938ED0F89F6A}" presName="sibTrans" presStyleCnt="0"/>
      <dgm:spPr/>
    </dgm:pt>
    <dgm:pt modelId="{6C5A639B-DBF7-4FDA-BFE3-D5C747311E3E}" type="pres">
      <dgm:prSet presAssocID="{732C53BB-BE00-499C-B811-30FC4A7C6D3A}" presName="textNode" presStyleLbl="node1" presStyleIdx="6" presStyleCnt="8" custScaleY="112134">
        <dgm:presLayoutVars>
          <dgm:bulletEnabled val="1"/>
        </dgm:presLayoutVars>
      </dgm:prSet>
      <dgm:spPr/>
    </dgm:pt>
    <dgm:pt modelId="{BCF6CA06-0446-486A-8D1F-70FDD7689F6A}" type="pres">
      <dgm:prSet presAssocID="{2B0CAC3E-B057-499B-8E3B-C38C2B79210A}" presName="sibTrans" presStyleCnt="0"/>
      <dgm:spPr/>
    </dgm:pt>
    <dgm:pt modelId="{871ABC8E-83C6-4D35-87F2-91A4F23E05FF}" type="pres">
      <dgm:prSet presAssocID="{AAA3EBD5-BA70-4738-AE55-CC239F65BF4C}" presName="textNode" presStyleLbl="node1" presStyleIdx="7" presStyleCnt="8">
        <dgm:presLayoutVars>
          <dgm:bulletEnabled val="1"/>
        </dgm:presLayoutVars>
      </dgm:prSet>
      <dgm:spPr/>
    </dgm:pt>
  </dgm:ptLst>
  <dgm:cxnLst>
    <dgm:cxn modelId="{B8B4450C-2718-4569-83EB-9A3B9D3974FB}" type="presOf" srcId="{732C53BB-BE00-499C-B811-30FC4A7C6D3A}" destId="{6C5A639B-DBF7-4FDA-BFE3-D5C747311E3E}" srcOrd="0" destOrd="0" presId="urn:microsoft.com/office/officeart/2005/8/layout/hProcess9"/>
    <dgm:cxn modelId="{96AB4F79-F6BD-42A0-AFA0-13DCB5DC8CA4}" type="presOf" srcId="{BA009377-B82D-44C2-AA85-A7BFA999A813}" destId="{67D86D36-3937-42B1-85ED-314C8E83A874}" srcOrd="0" destOrd="0" presId="urn:microsoft.com/office/officeart/2005/8/layout/hProcess9"/>
    <dgm:cxn modelId="{07B38B7B-1C0A-47E6-A01F-05D02CD9C71E}" srcId="{1455AC41-134A-4DCD-AC67-45A1DDF5B7F8}" destId="{732C53BB-BE00-499C-B811-30FC4A7C6D3A}" srcOrd="6" destOrd="0" parTransId="{F6248BD3-E4B5-4E65-A347-A7A50335DEEB}" sibTransId="{2B0CAC3E-B057-499B-8E3B-C38C2B79210A}"/>
    <dgm:cxn modelId="{F1343881-C7F2-45BB-9B29-70FAA13C92EB}" type="presOf" srcId="{AAA3EBD5-BA70-4738-AE55-CC239F65BF4C}" destId="{871ABC8E-83C6-4D35-87F2-91A4F23E05FF}" srcOrd="0" destOrd="0" presId="urn:microsoft.com/office/officeart/2005/8/layout/hProcess9"/>
    <dgm:cxn modelId="{193D8C87-B4A0-4CA9-ABE3-1DA7E77D633D}" type="presOf" srcId="{1B651F79-82E3-410B-B62B-0D6C8E364AE1}" destId="{87CD88C0-73B9-4188-96FC-18E18C7D1AE5}" srcOrd="0" destOrd="0" presId="urn:microsoft.com/office/officeart/2005/8/layout/hProcess9"/>
    <dgm:cxn modelId="{E3258B88-838B-406A-8823-EC8C1EC7148F}" srcId="{1455AC41-134A-4DCD-AC67-45A1DDF5B7F8}" destId="{61452EAC-33CD-419D-97F5-38A412A9615C}" srcOrd="4" destOrd="0" parTransId="{DB88299F-3554-4376-B46F-6B6C4D99CB82}" sibTransId="{553BE129-8304-4F53-BBF7-ED2CF9AC64A0}"/>
    <dgm:cxn modelId="{F83E6C90-D006-4945-985A-40FF91ABF10C}" type="presOf" srcId="{1455AC41-134A-4DCD-AC67-45A1DDF5B7F8}" destId="{8EEDF159-9CE0-4A41-99C3-FAA5E8393468}" srcOrd="0" destOrd="0" presId="urn:microsoft.com/office/officeart/2005/8/layout/hProcess9"/>
    <dgm:cxn modelId="{7DEDBD90-EFC2-4426-A9B1-06F280F0068C}" srcId="{1455AC41-134A-4DCD-AC67-45A1DDF5B7F8}" destId="{17FFAB84-DD6D-4E8E-A99C-DF77D1575150}" srcOrd="0" destOrd="0" parTransId="{2F73DC5A-9206-4FCA-84B8-76D63FBEB229}" sibTransId="{82E36A08-D12C-4A29-A309-B26CAFA4F4C5}"/>
    <dgm:cxn modelId="{6A90AA9A-B8D5-423E-B324-5E92A09B0FD5}" type="presOf" srcId="{17FFAB84-DD6D-4E8E-A99C-DF77D1575150}" destId="{F71884E6-E16D-47EC-9AC8-CF0F762B4976}" srcOrd="0" destOrd="0" presId="urn:microsoft.com/office/officeart/2005/8/layout/hProcess9"/>
    <dgm:cxn modelId="{EDAF45A8-5ADC-42C7-9FB4-2D5C2AACC23B}" srcId="{1455AC41-134A-4DCD-AC67-45A1DDF5B7F8}" destId="{66E6A5B5-C77E-4F63-9CBD-8322FFBC2058}" srcOrd="3" destOrd="0" parTransId="{ADE4F559-EA7A-44B2-B0AB-111114325A6D}" sibTransId="{9926796B-86BB-4ADA-88BA-69340B4D6271}"/>
    <dgm:cxn modelId="{BE1F29B1-4370-4871-878E-9861EC7B1483}" srcId="{1455AC41-134A-4DCD-AC67-45A1DDF5B7F8}" destId="{14266AC3-CB68-4B75-BB67-1D74677C8E41}" srcOrd="5" destOrd="0" parTransId="{CB873AFC-2F34-47A5-BAB6-A4695F60E9F4}" sibTransId="{2BDD6E82-4162-4D66-8A95-938ED0F89F6A}"/>
    <dgm:cxn modelId="{94B257C0-44CD-4E98-82A9-F26C9211E350}" srcId="{1455AC41-134A-4DCD-AC67-45A1DDF5B7F8}" destId="{BA009377-B82D-44C2-AA85-A7BFA999A813}" srcOrd="1" destOrd="0" parTransId="{0FFCAE39-C238-4C1E-BA51-607A6156F6DC}" sibTransId="{F349AE1F-560A-4B61-87C1-C12B56304E56}"/>
    <dgm:cxn modelId="{A8B524C6-AFF0-47C6-8E1C-1E8268812C5B}" type="presOf" srcId="{61452EAC-33CD-419D-97F5-38A412A9615C}" destId="{D32F2489-9EA1-4FEC-82DF-546956060D8E}" srcOrd="0" destOrd="0" presId="urn:microsoft.com/office/officeart/2005/8/layout/hProcess9"/>
    <dgm:cxn modelId="{6ABAAFC8-4B23-412A-9868-4C372C80F884}" type="presOf" srcId="{14266AC3-CB68-4B75-BB67-1D74677C8E41}" destId="{08CCDB3A-1E80-40BE-8148-37117C20032A}" srcOrd="0" destOrd="0" presId="urn:microsoft.com/office/officeart/2005/8/layout/hProcess9"/>
    <dgm:cxn modelId="{2F7A7ED2-484C-4953-AFF9-A4D82C14296E}" type="presOf" srcId="{66E6A5B5-C77E-4F63-9CBD-8322FFBC2058}" destId="{46449BBF-1629-494C-92ED-73CF30C8FD9B}" srcOrd="0" destOrd="0" presId="urn:microsoft.com/office/officeart/2005/8/layout/hProcess9"/>
    <dgm:cxn modelId="{305067EE-6190-422E-AD51-BC5920432D36}" srcId="{1455AC41-134A-4DCD-AC67-45A1DDF5B7F8}" destId="{1B651F79-82E3-410B-B62B-0D6C8E364AE1}" srcOrd="2" destOrd="0" parTransId="{D0950168-9936-4122-AC9A-1EB265FF0522}" sibTransId="{5CB1A4B0-5E23-42D4-81B1-5E076CD42444}"/>
    <dgm:cxn modelId="{49E1ECF2-8EFF-428A-B9AA-F530D6B4BA99}" srcId="{1455AC41-134A-4DCD-AC67-45A1DDF5B7F8}" destId="{AAA3EBD5-BA70-4738-AE55-CC239F65BF4C}" srcOrd="7" destOrd="0" parTransId="{21015895-D057-480D-9984-334D2F28E434}" sibTransId="{3F722BE8-DEF8-423D-9594-FF1570DEDBC6}"/>
    <dgm:cxn modelId="{AC47BFE0-5A1E-4196-B184-5440099C9466}" type="presParOf" srcId="{8EEDF159-9CE0-4A41-99C3-FAA5E8393468}" destId="{4AE196F1-CCD2-44E6-928B-073F032BE950}" srcOrd="0" destOrd="0" presId="urn:microsoft.com/office/officeart/2005/8/layout/hProcess9"/>
    <dgm:cxn modelId="{76085E2D-D95D-42F6-92A4-2EEBD60CFE84}" type="presParOf" srcId="{8EEDF159-9CE0-4A41-99C3-FAA5E8393468}" destId="{DB655629-CC14-4A0D-AD8D-81367EA33AE0}" srcOrd="1" destOrd="0" presId="urn:microsoft.com/office/officeart/2005/8/layout/hProcess9"/>
    <dgm:cxn modelId="{768FF971-A129-44EE-BD07-4181F5CAF59E}" type="presParOf" srcId="{DB655629-CC14-4A0D-AD8D-81367EA33AE0}" destId="{F71884E6-E16D-47EC-9AC8-CF0F762B4976}" srcOrd="0" destOrd="0" presId="urn:microsoft.com/office/officeart/2005/8/layout/hProcess9"/>
    <dgm:cxn modelId="{A25C55D3-7E78-4A72-B2EA-8F3781B20FE0}" type="presParOf" srcId="{DB655629-CC14-4A0D-AD8D-81367EA33AE0}" destId="{EC8FA6A3-73B7-49DF-8E81-60D261E440AD}" srcOrd="1" destOrd="0" presId="urn:microsoft.com/office/officeart/2005/8/layout/hProcess9"/>
    <dgm:cxn modelId="{4BAB0740-B730-4F1C-9587-6992F64E9524}" type="presParOf" srcId="{DB655629-CC14-4A0D-AD8D-81367EA33AE0}" destId="{67D86D36-3937-42B1-85ED-314C8E83A874}" srcOrd="2" destOrd="0" presId="urn:microsoft.com/office/officeart/2005/8/layout/hProcess9"/>
    <dgm:cxn modelId="{1CAA4BDB-88F8-451F-98FE-5A0E6F345C09}" type="presParOf" srcId="{DB655629-CC14-4A0D-AD8D-81367EA33AE0}" destId="{53DE512D-9E9A-4F65-86AF-53DFE802E90D}" srcOrd="3" destOrd="0" presId="urn:microsoft.com/office/officeart/2005/8/layout/hProcess9"/>
    <dgm:cxn modelId="{F0423427-CC00-4B55-B7F7-3DD9DDF28F1C}" type="presParOf" srcId="{DB655629-CC14-4A0D-AD8D-81367EA33AE0}" destId="{87CD88C0-73B9-4188-96FC-18E18C7D1AE5}" srcOrd="4" destOrd="0" presId="urn:microsoft.com/office/officeart/2005/8/layout/hProcess9"/>
    <dgm:cxn modelId="{36726946-C499-4090-94B6-C46B23E6970D}" type="presParOf" srcId="{DB655629-CC14-4A0D-AD8D-81367EA33AE0}" destId="{0B136DEA-AB2C-457E-B028-B29D063AA77D}" srcOrd="5" destOrd="0" presId="urn:microsoft.com/office/officeart/2005/8/layout/hProcess9"/>
    <dgm:cxn modelId="{65550062-6DE0-42BB-860A-0AA259B2B581}" type="presParOf" srcId="{DB655629-CC14-4A0D-AD8D-81367EA33AE0}" destId="{46449BBF-1629-494C-92ED-73CF30C8FD9B}" srcOrd="6" destOrd="0" presId="urn:microsoft.com/office/officeart/2005/8/layout/hProcess9"/>
    <dgm:cxn modelId="{3C967AEA-F6AC-4A7A-86B6-7218ECC16844}" type="presParOf" srcId="{DB655629-CC14-4A0D-AD8D-81367EA33AE0}" destId="{FD7AE19B-38D0-41A3-8C74-0127176F24AE}" srcOrd="7" destOrd="0" presId="urn:microsoft.com/office/officeart/2005/8/layout/hProcess9"/>
    <dgm:cxn modelId="{A640BC90-722F-4F7D-A024-6BD096D12F04}" type="presParOf" srcId="{DB655629-CC14-4A0D-AD8D-81367EA33AE0}" destId="{D32F2489-9EA1-4FEC-82DF-546956060D8E}" srcOrd="8" destOrd="0" presId="urn:microsoft.com/office/officeart/2005/8/layout/hProcess9"/>
    <dgm:cxn modelId="{FC281E2B-7E55-47F5-9138-2871AF578478}" type="presParOf" srcId="{DB655629-CC14-4A0D-AD8D-81367EA33AE0}" destId="{F5A99F3B-3ED8-4FED-831C-7CD0A6800AA0}" srcOrd="9" destOrd="0" presId="urn:microsoft.com/office/officeart/2005/8/layout/hProcess9"/>
    <dgm:cxn modelId="{135BA628-998E-4574-9A4D-0A5F42A3D772}" type="presParOf" srcId="{DB655629-CC14-4A0D-AD8D-81367EA33AE0}" destId="{08CCDB3A-1E80-40BE-8148-37117C20032A}" srcOrd="10" destOrd="0" presId="urn:microsoft.com/office/officeart/2005/8/layout/hProcess9"/>
    <dgm:cxn modelId="{9BAAD22F-70F0-46A7-AFDA-85DE062AC087}" type="presParOf" srcId="{DB655629-CC14-4A0D-AD8D-81367EA33AE0}" destId="{74F268E0-347A-4099-A4A1-1708AE163421}" srcOrd="11" destOrd="0" presId="urn:microsoft.com/office/officeart/2005/8/layout/hProcess9"/>
    <dgm:cxn modelId="{238C46B4-BF6F-4596-8A91-11CAB2E1DF4C}" type="presParOf" srcId="{DB655629-CC14-4A0D-AD8D-81367EA33AE0}" destId="{6C5A639B-DBF7-4FDA-BFE3-D5C747311E3E}" srcOrd="12" destOrd="0" presId="urn:microsoft.com/office/officeart/2005/8/layout/hProcess9"/>
    <dgm:cxn modelId="{943B12C3-1AD3-4CFA-855E-CEE3C19813A3}" type="presParOf" srcId="{DB655629-CC14-4A0D-AD8D-81367EA33AE0}" destId="{BCF6CA06-0446-486A-8D1F-70FDD7689F6A}" srcOrd="13" destOrd="0" presId="urn:microsoft.com/office/officeart/2005/8/layout/hProcess9"/>
    <dgm:cxn modelId="{F601DBA5-1D60-4172-9495-19461658EFAA}" type="presParOf" srcId="{DB655629-CC14-4A0D-AD8D-81367EA33AE0}" destId="{871ABC8E-83C6-4D35-87F2-91A4F23E05FF}"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D27B-F9C7-42B7-B3A5-194275423F03}">
      <dsp:nvSpPr>
        <dsp:cNvPr id="0" name=""/>
        <dsp:cNvSpPr/>
      </dsp:nvSpPr>
      <dsp:spPr>
        <a:xfrm>
          <a:off x="0" y="3724126"/>
          <a:ext cx="10844062" cy="1222054"/>
        </a:xfrm>
        <a:prstGeom prst="rect">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b="0" kern="1200" dirty="0">
              <a:ln>
                <a:solidFill>
                  <a:schemeClr val="tx1"/>
                </a:solidFill>
              </a:ln>
              <a:solidFill>
                <a:schemeClr val="tx1"/>
              </a:solidFill>
            </a:rPr>
            <a:t>Unidad 3. “Hidratación, importante para el buen funcionamiento del organismo” </a:t>
          </a:r>
          <a:r>
            <a:rPr lang="en-US" sz="2100" b="0" kern="1200" dirty="0">
              <a:ln>
                <a:solidFill>
                  <a:schemeClr val="tx1"/>
                </a:solidFill>
              </a:ln>
              <a:solidFill>
                <a:schemeClr val="tx1"/>
              </a:solidFill>
            </a:rPr>
            <a:t>del </a:t>
          </a:r>
          <a:r>
            <a:rPr lang="es-MX" sz="2100" b="0" kern="1200" dirty="0">
              <a:ln>
                <a:solidFill>
                  <a:schemeClr val="tx1"/>
                </a:solidFill>
              </a:ln>
              <a:solidFill>
                <a:schemeClr val="tx1"/>
              </a:solidFill>
            </a:rPr>
            <a:t>curso</a:t>
          </a:r>
          <a:r>
            <a:rPr lang="en-US" sz="2100" b="0" kern="1200" dirty="0">
              <a:ln>
                <a:solidFill>
                  <a:schemeClr val="tx1"/>
                </a:solidFill>
              </a:ln>
              <a:solidFill>
                <a:schemeClr val="tx1"/>
              </a:solidFill>
            </a:rPr>
            <a:t> de </a:t>
          </a:r>
          <a:r>
            <a:rPr lang="es-MX" sz="2100" b="0" kern="1200" dirty="0">
              <a:ln>
                <a:solidFill>
                  <a:schemeClr val="tx1"/>
                </a:solidFill>
              </a:ln>
              <a:solidFill>
                <a:schemeClr val="tx1"/>
              </a:solidFill>
            </a:rPr>
            <a:t>química</a:t>
          </a:r>
          <a:r>
            <a:rPr lang="en-US" sz="2100" b="0" kern="1200" dirty="0">
              <a:ln>
                <a:solidFill>
                  <a:schemeClr val="tx1"/>
                </a:solidFill>
              </a:ln>
              <a:solidFill>
                <a:schemeClr val="tx1"/>
              </a:solidFill>
            </a:rPr>
            <a:t> IV, </a:t>
          </a:r>
          <a:r>
            <a:rPr lang="es-MX" sz="2100" b="0" kern="1200" dirty="0">
              <a:ln>
                <a:solidFill>
                  <a:schemeClr val="tx1"/>
                </a:solidFill>
              </a:ln>
              <a:solidFill>
                <a:schemeClr val="tx1"/>
              </a:solidFill>
            </a:rPr>
            <a:t>área</a:t>
          </a:r>
          <a:r>
            <a:rPr lang="en-US" sz="2100" b="0" kern="1200" dirty="0">
              <a:ln>
                <a:solidFill>
                  <a:schemeClr val="tx1"/>
                </a:solidFill>
              </a:ln>
              <a:solidFill>
                <a:schemeClr val="tx1"/>
              </a:solidFill>
            </a:rPr>
            <a:t> II</a:t>
          </a:r>
          <a:r>
            <a:rPr lang="es-MX" sz="2100" b="0" kern="1200" dirty="0">
              <a:ln>
                <a:solidFill>
                  <a:schemeClr val="tx1"/>
                </a:solidFill>
              </a:ln>
              <a:solidFill>
                <a:schemeClr val="tx1"/>
              </a:solidFill>
            </a:rPr>
            <a:t>.</a:t>
          </a:r>
          <a:endParaRPr lang="en-US" sz="2100" b="0" kern="1200" dirty="0">
            <a:ln>
              <a:solidFill>
                <a:schemeClr val="tx1"/>
              </a:solidFill>
            </a:ln>
            <a:solidFill>
              <a:schemeClr val="tx1"/>
            </a:solidFill>
          </a:endParaRPr>
        </a:p>
      </dsp:txBody>
      <dsp:txXfrm>
        <a:off x="0" y="3724126"/>
        <a:ext cx="10844062" cy="1222054"/>
      </dsp:txXfrm>
    </dsp:sp>
    <dsp:sp modelId="{644085F7-2F9B-4CCD-BD5E-1892D4903691}">
      <dsp:nvSpPr>
        <dsp:cNvPr id="0" name=""/>
        <dsp:cNvSpPr/>
      </dsp:nvSpPr>
      <dsp:spPr>
        <a:xfrm rot="10800000">
          <a:off x="0" y="1842441"/>
          <a:ext cx="10844062" cy="1879519"/>
        </a:xfrm>
        <a:prstGeom prst="upArrowCallout">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kern="1200" dirty="0">
              <a:ln>
                <a:solidFill>
                  <a:schemeClr val="tx1"/>
                </a:solidFill>
              </a:ln>
              <a:solidFill>
                <a:schemeClr val="tx1"/>
              </a:solidFill>
              <a:latin typeface="+mn-lt"/>
            </a:rPr>
            <a:t>El </a:t>
          </a:r>
          <a:r>
            <a:rPr lang="es-MX" sz="2100" b="0" kern="1200" noProof="0" dirty="0">
              <a:ln>
                <a:solidFill>
                  <a:schemeClr val="tx1"/>
                </a:solidFill>
              </a:ln>
              <a:solidFill>
                <a:schemeClr val="tx1"/>
              </a:solidFill>
              <a:latin typeface="+mn-lt"/>
            </a:rPr>
            <a:t>curso</a:t>
          </a:r>
          <a:r>
            <a:rPr lang="en-US" sz="2100" b="0" kern="1200" dirty="0">
              <a:ln>
                <a:solidFill>
                  <a:schemeClr val="tx1"/>
                </a:solidFill>
              </a:ln>
              <a:solidFill>
                <a:schemeClr val="tx1"/>
              </a:solidFill>
              <a:latin typeface="+mn-lt"/>
            </a:rPr>
            <a:t> se </a:t>
          </a:r>
          <a:r>
            <a:rPr lang="es-MX" sz="2100" b="0" kern="1200" noProof="0" dirty="0">
              <a:ln>
                <a:solidFill>
                  <a:schemeClr val="tx1"/>
                </a:solidFill>
              </a:ln>
              <a:solidFill>
                <a:schemeClr val="tx1"/>
              </a:solidFill>
              <a:latin typeface="+mn-lt"/>
            </a:rPr>
            <a:t>impartió</a:t>
          </a:r>
          <a:r>
            <a:rPr lang="en-US" sz="2100" b="0" kern="1200" dirty="0">
              <a:ln>
                <a:solidFill>
                  <a:schemeClr val="tx1"/>
                </a:solidFill>
              </a:ln>
              <a:solidFill>
                <a:schemeClr val="tx1"/>
              </a:solidFill>
              <a:latin typeface="+mn-lt"/>
            </a:rPr>
            <a:t> </a:t>
          </a:r>
          <a:r>
            <a:rPr lang="es-MX" sz="2100" b="0" kern="1200" noProof="0" dirty="0">
              <a:ln>
                <a:solidFill>
                  <a:schemeClr val="tx1"/>
                </a:solidFill>
              </a:ln>
              <a:solidFill>
                <a:schemeClr val="tx1"/>
              </a:solidFill>
              <a:latin typeface="+mn-lt"/>
            </a:rPr>
            <a:t>durante</a:t>
          </a:r>
          <a:r>
            <a:rPr lang="en-US" sz="2100" b="0" kern="1200" dirty="0">
              <a:ln>
                <a:solidFill>
                  <a:schemeClr val="tx1"/>
                </a:solidFill>
              </a:ln>
              <a:solidFill>
                <a:schemeClr val="tx1"/>
              </a:solidFill>
              <a:latin typeface="+mn-lt"/>
            </a:rPr>
            <a:t> 2.5 </a:t>
          </a:r>
          <a:r>
            <a:rPr lang="es-MX" sz="2100" b="0" kern="1200" noProof="0" dirty="0">
              <a:ln>
                <a:solidFill>
                  <a:schemeClr val="tx1"/>
                </a:solidFill>
              </a:ln>
              <a:solidFill>
                <a:schemeClr val="tx1"/>
              </a:solidFill>
              <a:latin typeface="+mn-lt"/>
            </a:rPr>
            <a:t>semanas</a:t>
          </a:r>
          <a:r>
            <a:rPr lang="en-US" sz="2100" b="0" kern="1200" dirty="0">
              <a:ln>
                <a:solidFill>
                  <a:schemeClr val="tx1"/>
                </a:solidFill>
              </a:ln>
              <a:solidFill>
                <a:schemeClr val="tx1"/>
              </a:solidFill>
              <a:latin typeface="+mn-lt"/>
            </a:rPr>
            <a:t> a </a:t>
          </a:r>
          <a:r>
            <a:rPr lang="es-MX" sz="2100" b="0" kern="1200" noProof="0" dirty="0">
              <a:ln>
                <a:solidFill>
                  <a:schemeClr val="tx1"/>
                </a:solidFill>
              </a:ln>
              <a:solidFill>
                <a:schemeClr val="tx1"/>
              </a:solidFill>
              <a:latin typeface="+mn-lt"/>
            </a:rPr>
            <a:t>través</a:t>
          </a:r>
          <a:r>
            <a:rPr lang="en-US" sz="2100" b="0" kern="1200" dirty="0">
              <a:ln>
                <a:solidFill>
                  <a:schemeClr val="tx1"/>
                </a:solidFill>
              </a:ln>
              <a:solidFill>
                <a:schemeClr val="tx1"/>
              </a:solidFill>
              <a:latin typeface="+mn-lt"/>
            </a:rPr>
            <a:t> de un aula Moodle de la </a:t>
          </a:r>
          <a:r>
            <a:rPr lang="es-MX" sz="2100" b="0" kern="1200" noProof="0" dirty="0">
              <a:ln>
                <a:solidFill>
                  <a:schemeClr val="tx1"/>
                </a:solidFill>
              </a:ln>
              <a:solidFill>
                <a:schemeClr val="tx1"/>
              </a:solidFill>
              <a:latin typeface="+mn-lt"/>
            </a:rPr>
            <a:t>Dirección</a:t>
          </a:r>
          <a:r>
            <a:rPr lang="en-US" sz="2100" b="0" kern="1200" dirty="0">
              <a:ln>
                <a:solidFill>
                  <a:schemeClr val="tx1"/>
                </a:solidFill>
              </a:ln>
              <a:solidFill>
                <a:schemeClr val="tx1"/>
              </a:solidFill>
              <a:latin typeface="+mn-lt"/>
            </a:rPr>
            <a:t> General de </a:t>
          </a:r>
          <a:r>
            <a:rPr lang="es-MX" sz="2100" b="0" kern="1200" noProof="0" dirty="0">
              <a:ln>
                <a:solidFill>
                  <a:schemeClr val="tx1"/>
                </a:solidFill>
              </a:ln>
              <a:solidFill>
                <a:schemeClr val="tx1"/>
              </a:solidFill>
              <a:latin typeface="+mn-lt"/>
            </a:rPr>
            <a:t>Tecnologías</a:t>
          </a:r>
          <a:r>
            <a:rPr lang="en-US" sz="2100" b="0" kern="1200" dirty="0">
              <a:ln>
                <a:solidFill>
                  <a:schemeClr val="tx1"/>
                </a:solidFill>
              </a:ln>
              <a:solidFill>
                <a:schemeClr val="tx1"/>
              </a:solidFill>
              <a:latin typeface="+mn-lt"/>
            </a:rPr>
            <a:t> de la </a:t>
          </a:r>
          <a:r>
            <a:rPr lang="es-MX" sz="2100" b="0" kern="1200" noProof="0" dirty="0">
              <a:ln>
                <a:solidFill>
                  <a:schemeClr val="tx1"/>
                </a:solidFill>
              </a:ln>
              <a:solidFill>
                <a:schemeClr val="tx1"/>
              </a:solidFill>
              <a:latin typeface="+mn-lt"/>
            </a:rPr>
            <a:t>Información</a:t>
          </a:r>
          <a:r>
            <a:rPr lang="en-US" sz="2100" b="0" kern="1200" dirty="0">
              <a:ln>
                <a:solidFill>
                  <a:schemeClr val="tx1"/>
                </a:solidFill>
              </a:ln>
              <a:solidFill>
                <a:schemeClr val="tx1"/>
              </a:solidFill>
              <a:latin typeface="+mn-lt"/>
            </a:rPr>
            <a:t> </a:t>
          </a:r>
          <a:r>
            <a:rPr lang="en-US" sz="2100" b="0" kern="1200" dirty="0">
              <a:ln>
                <a:solidFill>
                  <a:schemeClr val="tx1"/>
                </a:solidFill>
              </a:ln>
              <a:solidFill>
                <a:schemeClr val="tx1"/>
              </a:solidFill>
            </a:rPr>
            <a:t>y </a:t>
          </a:r>
          <a:r>
            <a:rPr lang="es-MX" sz="2100" b="0" kern="1200" noProof="0" dirty="0">
              <a:ln>
                <a:solidFill>
                  <a:schemeClr val="tx1"/>
                </a:solidFill>
              </a:ln>
              <a:solidFill>
                <a:schemeClr val="tx1"/>
              </a:solidFill>
            </a:rPr>
            <a:t>Comunicación</a:t>
          </a:r>
          <a:r>
            <a:rPr lang="en-US" sz="2100" b="0" kern="1200" dirty="0">
              <a:ln>
                <a:solidFill>
                  <a:schemeClr val="tx1"/>
                </a:solidFill>
              </a:ln>
              <a:solidFill>
                <a:schemeClr val="tx1"/>
              </a:solidFill>
            </a:rPr>
            <a:t> (DGTIC) y la </a:t>
          </a:r>
          <a:r>
            <a:rPr lang="es-MX" sz="2100" b="0" kern="1200" noProof="0" dirty="0">
              <a:ln>
                <a:solidFill>
                  <a:schemeClr val="tx1"/>
                </a:solidFill>
              </a:ln>
              <a:solidFill>
                <a:schemeClr val="tx1"/>
              </a:solidFill>
            </a:rPr>
            <a:t>plataforma</a:t>
          </a:r>
          <a:r>
            <a:rPr lang="en-US" sz="2100" b="0" kern="1200" dirty="0">
              <a:ln>
                <a:solidFill>
                  <a:schemeClr val="tx1"/>
                </a:solidFill>
              </a:ln>
              <a:solidFill>
                <a:schemeClr val="tx1"/>
              </a:solidFill>
            </a:rPr>
            <a:t> Zoom. </a:t>
          </a:r>
        </a:p>
      </dsp:txBody>
      <dsp:txXfrm rot="10800000">
        <a:off x="0" y="1842441"/>
        <a:ext cx="10844062" cy="1221255"/>
      </dsp:txXfrm>
    </dsp:sp>
    <dsp:sp modelId="{F9993640-6E0F-4960-A014-EB596BE5ED01}">
      <dsp:nvSpPr>
        <dsp:cNvPr id="0" name=""/>
        <dsp:cNvSpPr/>
      </dsp:nvSpPr>
      <dsp:spPr>
        <a:xfrm rot="10800000">
          <a:off x="0" y="874"/>
          <a:ext cx="10844062" cy="1879519"/>
        </a:xfrm>
        <a:prstGeom prst="upArrowCallout">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El </a:t>
          </a:r>
          <a:r>
            <a:rPr lang="es-MX" sz="2100" b="1" kern="1200" noProof="0" dirty="0">
              <a:solidFill>
                <a:schemeClr val="tx1"/>
              </a:solidFill>
            </a:rPr>
            <a:t>ciclo</a:t>
          </a:r>
          <a:r>
            <a:rPr lang="en-US" sz="2100" b="1" kern="1200" dirty="0">
              <a:solidFill>
                <a:schemeClr val="tx1"/>
              </a:solidFill>
            </a:rPr>
            <a:t> escolar 2019-2020 se </a:t>
          </a:r>
          <a:r>
            <a:rPr lang="es-MX" sz="2100" b="1" kern="1200" noProof="0" dirty="0">
              <a:solidFill>
                <a:schemeClr val="tx1"/>
              </a:solidFill>
            </a:rPr>
            <a:t>llevó</a:t>
          </a:r>
          <a:r>
            <a:rPr lang="en-US" sz="2100" b="1" kern="1200" dirty="0">
              <a:solidFill>
                <a:schemeClr val="tx1"/>
              </a:solidFill>
            </a:rPr>
            <a:t> </a:t>
          </a:r>
          <a:r>
            <a:rPr lang="es-MX" sz="2100" b="1" kern="1200" noProof="0" dirty="0">
              <a:solidFill>
                <a:schemeClr val="tx1"/>
              </a:solidFill>
            </a:rPr>
            <a:t>acabo</a:t>
          </a:r>
          <a:r>
            <a:rPr lang="en-US" sz="2100" b="1" kern="1200" dirty="0">
              <a:solidFill>
                <a:schemeClr val="tx1"/>
              </a:solidFill>
            </a:rPr>
            <a:t> de forma </a:t>
          </a:r>
          <a:r>
            <a:rPr lang="es-MX" sz="2100" b="1" kern="1200" noProof="0" dirty="0">
              <a:solidFill>
                <a:schemeClr val="tx1"/>
              </a:solidFill>
            </a:rPr>
            <a:t>muy</a:t>
          </a:r>
          <a:r>
            <a:rPr lang="en-US" sz="2100" b="1" kern="1200" dirty="0">
              <a:solidFill>
                <a:schemeClr val="tx1"/>
              </a:solidFill>
            </a:rPr>
            <a:t> irregular </a:t>
          </a:r>
          <a:r>
            <a:rPr lang="es-MX" sz="2100" b="1" kern="1200" noProof="0" dirty="0">
              <a:solidFill>
                <a:schemeClr val="tx1"/>
              </a:solidFill>
            </a:rPr>
            <a:t>en</a:t>
          </a:r>
          <a:r>
            <a:rPr lang="en-US" sz="2100" b="1" kern="1200" dirty="0">
              <a:solidFill>
                <a:schemeClr val="tx1"/>
              </a:solidFill>
            </a:rPr>
            <a:t> el </a:t>
          </a:r>
          <a:r>
            <a:rPr lang="es-MX" sz="2100" b="1" kern="1200" noProof="0" dirty="0">
              <a:solidFill>
                <a:schemeClr val="tx1"/>
              </a:solidFill>
            </a:rPr>
            <a:t>Plantel</a:t>
          </a:r>
          <a:r>
            <a:rPr lang="en-US" sz="2100" b="1" kern="1200" dirty="0">
              <a:solidFill>
                <a:schemeClr val="tx1"/>
              </a:solidFill>
            </a:rPr>
            <a:t> 9:</a:t>
          </a:r>
          <a:endParaRPr lang="en-US" sz="2100" kern="1200" dirty="0">
            <a:solidFill>
              <a:schemeClr val="tx1"/>
            </a:solidFill>
          </a:endParaRPr>
        </a:p>
      </dsp:txBody>
      <dsp:txXfrm rot="-10800000">
        <a:off x="0" y="874"/>
        <a:ext cx="10844062" cy="659711"/>
      </dsp:txXfrm>
    </dsp:sp>
    <dsp:sp modelId="{5D82D282-B59A-4508-9254-448E8C1DEAF7}">
      <dsp:nvSpPr>
        <dsp:cNvPr id="0" name=""/>
        <dsp:cNvSpPr/>
      </dsp:nvSpPr>
      <dsp:spPr>
        <a:xfrm>
          <a:off x="0" y="660585"/>
          <a:ext cx="5422031" cy="561976"/>
        </a:xfrm>
        <a:prstGeom prst="rect">
          <a:avLst/>
        </a:prstGeom>
        <a:solidFill>
          <a:schemeClr val="accent2">
            <a:tint val="40000"/>
            <a:alpha val="90000"/>
            <a:hueOff val="0"/>
            <a:satOff val="0"/>
            <a:lumOff val="0"/>
            <a:alphaOff val="0"/>
          </a:schemeClr>
        </a:solidFill>
        <a:ln w="15875" cap="rnd"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Al </a:t>
          </a:r>
          <a:r>
            <a:rPr lang="es-MX" sz="1800" b="1" kern="1200" noProof="0" dirty="0"/>
            <a:t>paro</a:t>
          </a:r>
          <a:r>
            <a:rPr lang="en-US" sz="1800" b="1" kern="1200" dirty="0"/>
            <a:t> de </a:t>
          </a:r>
          <a:r>
            <a:rPr lang="es-MX" sz="1800" b="1" kern="1200" noProof="0" dirty="0"/>
            <a:t>actividades</a:t>
          </a:r>
          <a:r>
            <a:rPr lang="en-US" sz="1800" b="1" kern="1200" dirty="0"/>
            <a:t> </a:t>
          </a:r>
          <a:r>
            <a:rPr lang="es-MX" sz="1800" b="1" kern="1200" noProof="0" dirty="0"/>
            <a:t>académicas</a:t>
          </a:r>
          <a:r>
            <a:rPr lang="en-US" sz="1800" b="1" kern="1200" dirty="0"/>
            <a:t>.</a:t>
          </a:r>
          <a:endParaRPr lang="en-US" sz="1800" kern="1200" dirty="0"/>
        </a:p>
      </dsp:txBody>
      <dsp:txXfrm>
        <a:off x="0" y="660585"/>
        <a:ext cx="5422031" cy="561976"/>
      </dsp:txXfrm>
    </dsp:sp>
    <dsp:sp modelId="{C6FEB5C0-A2B5-48B7-9E6B-CB0D93EB7C00}">
      <dsp:nvSpPr>
        <dsp:cNvPr id="0" name=""/>
        <dsp:cNvSpPr/>
      </dsp:nvSpPr>
      <dsp:spPr>
        <a:xfrm>
          <a:off x="5422031" y="660585"/>
          <a:ext cx="5422031" cy="561976"/>
        </a:xfrm>
        <a:prstGeom prst="rect">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La </a:t>
          </a:r>
          <a:r>
            <a:rPr lang="es-MX" sz="1800" b="1" kern="1200" noProof="0" dirty="0"/>
            <a:t>declaración</a:t>
          </a:r>
          <a:r>
            <a:rPr lang="en-US" sz="1800" b="1" kern="1200" dirty="0"/>
            <a:t> posterior de la </a:t>
          </a:r>
          <a:r>
            <a:rPr lang="es-MX" sz="1800" b="1" kern="1200" noProof="0" dirty="0"/>
            <a:t>pandemia</a:t>
          </a:r>
          <a:r>
            <a:rPr lang="en-US" sz="1800" b="1" kern="1200" dirty="0"/>
            <a:t> y la jornada de </a:t>
          </a:r>
          <a:r>
            <a:rPr lang="es-MX" sz="1800" b="1" kern="1200" noProof="0" dirty="0"/>
            <a:t>sana</a:t>
          </a:r>
          <a:r>
            <a:rPr lang="en-US" sz="1800" b="1" kern="1200" dirty="0"/>
            <a:t> </a:t>
          </a:r>
          <a:r>
            <a:rPr lang="es-MX" sz="1800" b="1" kern="1200" noProof="0" dirty="0"/>
            <a:t>distancia</a:t>
          </a:r>
          <a:r>
            <a:rPr lang="en-US" sz="1800" b="1" kern="1200" dirty="0"/>
            <a:t>. </a:t>
          </a:r>
          <a:endParaRPr lang="en-US" sz="1800" kern="1200" dirty="0"/>
        </a:p>
      </dsp:txBody>
      <dsp:txXfrm>
        <a:off x="5422031" y="660585"/>
        <a:ext cx="5422031" cy="561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47B6-4EDA-4263-BE35-4243F799105F}">
      <dsp:nvSpPr>
        <dsp:cNvPr id="0" name=""/>
        <dsp:cNvSpPr/>
      </dsp:nvSpPr>
      <dsp:spPr>
        <a:xfrm>
          <a:off x="2414513" y="125156"/>
          <a:ext cx="2971721" cy="734888"/>
        </a:xfrm>
        <a:prstGeom prst="ellipse">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tx1"/>
              </a:solidFill>
            </a:rPr>
            <a:t>Responsabilidad</a:t>
          </a:r>
        </a:p>
      </dsp:txBody>
      <dsp:txXfrm>
        <a:off x="2849711" y="232778"/>
        <a:ext cx="2101325" cy="519644"/>
      </dsp:txXfrm>
    </dsp:sp>
    <dsp:sp modelId="{C1815E78-A7CE-4401-BCFA-F4F186F64E2B}">
      <dsp:nvSpPr>
        <dsp:cNvPr id="0" name=""/>
        <dsp:cNvSpPr/>
      </dsp:nvSpPr>
      <dsp:spPr>
        <a:xfrm rot="2429967">
          <a:off x="4458896" y="1053169"/>
          <a:ext cx="741727" cy="46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a:off x="4475656" y="1101011"/>
        <a:ext cx="601816" cy="279821"/>
      </dsp:txXfrm>
    </dsp:sp>
    <dsp:sp modelId="{63E6AF2F-A600-4F08-B38D-1F45A44AD708}">
      <dsp:nvSpPr>
        <dsp:cNvPr id="0" name=""/>
        <dsp:cNvSpPr/>
      </dsp:nvSpPr>
      <dsp:spPr>
        <a:xfrm>
          <a:off x="4489139" y="1739711"/>
          <a:ext cx="2519585" cy="663350"/>
        </a:xfrm>
        <a:prstGeom prst="ellipse">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b="1" kern="1200" dirty="0"/>
            <a:t>Esfuerzo diario</a:t>
          </a:r>
        </a:p>
      </dsp:txBody>
      <dsp:txXfrm>
        <a:off x="4858124" y="1836856"/>
        <a:ext cx="1781615" cy="469060"/>
      </dsp:txXfrm>
    </dsp:sp>
    <dsp:sp modelId="{3962FB3A-4C14-4533-A689-CB106EEAC4A9}">
      <dsp:nvSpPr>
        <dsp:cNvPr id="0" name=""/>
        <dsp:cNvSpPr/>
      </dsp:nvSpPr>
      <dsp:spPr>
        <a:xfrm rot="6165309">
          <a:off x="5216940" y="2750335"/>
          <a:ext cx="651022" cy="46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10800000">
        <a:off x="5302341" y="2775380"/>
        <a:ext cx="511111" cy="279821"/>
      </dsp:txXfrm>
    </dsp:sp>
    <dsp:sp modelId="{62B035A0-2C1E-4AB4-AB1E-6180B3724946}">
      <dsp:nvSpPr>
        <dsp:cNvPr id="0" name=""/>
        <dsp:cNvSpPr/>
      </dsp:nvSpPr>
      <dsp:spPr>
        <a:xfrm>
          <a:off x="4203615" y="3599705"/>
          <a:ext cx="2244461" cy="681342"/>
        </a:xfrm>
        <a:prstGeom prst="ellipse">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b="1" kern="1200" dirty="0"/>
            <a:t>Voluntad</a:t>
          </a:r>
        </a:p>
      </dsp:txBody>
      <dsp:txXfrm>
        <a:off x="4532309" y="3699485"/>
        <a:ext cx="1587073" cy="481782"/>
      </dsp:txXfrm>
    </dsp:sp>
    <dsp:sp modelId="{F0A5B6A6-F67E-4DD9-8283-B07B579D066D}">
      <dsp:nvSpPr>
        <dsp:cNvPr id="0" name=""/>
        <dsp:cNvSpPr/>
      </dsp:nvSpPr>
      <dsp:spPr>
        <a:xfrm rot="10703319">
          <a:off x="3648873" y="3748802"/>
          <a:ext cx="395502" cy="46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10800000">
        <a:off x="3767501" y="3840408"/>
        <a:ext cx="276851" cy="279821"/>
      </dsp:txXfrm>
    </dsp:sp>
    <dsp:sp modelId="{2EDFFDD4-2EB4-401C-943D-DFE070227ED0}">
      <dsp:nvSpPr>
        <dsp:cNvPr id="0" name=""/>
        <dsp:cNvSpPr/>
      </dsp:nvSpPr>
      <dsp:spPr>
        <a:xfrm>
          <a:off x="1031443" y="3687328"/>
          <a:ext cx="2437186" cy="679144"/>
        </a:xfrm>
        <a:prstGeom prst="ellipse">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b="1" kern="1200" dirty="0"/>
            <a:t>Constancia </a:t>
          </a:r>
        </a:p>
      </dsp:txBody>
      <dsp:txXfrm>
        <a:off x="1388361" y="3786786"/>
        <a:ext cx="1723350" cy="480228"/>
      </dsp:txXfrm>
    </dsp:sp>
    <dsp:sp modelId="{DFA797AA-EAF4-4CCE-8E6D-882CE38C479E}">
      <dsp:nvSpPr>
        <dsp:cNvPr id="0" name=""/>
        <dsp:cNvSpPr/>
      </dsp:nvSpPr>
      <dsp:spPr>
        <a:xfrm rot="15702193">
          <a:off x="1783379" y="2856742"/>
          <a:ext cx="660044" cy="46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rot="10800000">
        <a:off x="1863429" y="3019239"/>
        <a:ext cx="520133" cy="279821"/>
      </dsp:txXfrm>
    </dsp:sp>
    <dsp:sp modelId="{D4A1B500-1DD0-4447-819F-7ACF8589D778}">
      <dsp:nvSpPr>
        <dsp:cNvPr id="0" name=""/>
        <dsp:cNvSpPr/>
      </dsp:nvSpPr>
      <dsp:spPr>
        <a:xfrm>
          <a:off x="616504" y="1716232"/>
          <a:ext cx="2700964" cy="739337"/>
        </a:xfrm>
        <a:prstGeom prst="ellipse">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MX" sz="1900" b="1" kern="1200" dirty="0"/>
            <a:t>Disciplina</a:t>
          </a:r>
        </a:p>
      </dsp:txBody>
      <dsp:txXfrm>
        <a:off x="1012051" y="1824505"/>
        <a:ext cx="1909870" cy="522791"/>
      </dsp:txXfrm>
    </dsp:sp>
    <dsp:sp modelId="{6EA775AD-7577-4C28-AE10-4AE2C49BEE6F}">
      <dsp:nvSpPr>
        <dsp:cNvPr id="0" name=""/>
        <dsp:cNvSpPr/>
      </dsp:nvSpPr>
      <dsp:spPr>
        <a:xfrm rot="19230488">
          <a:off x="2545717" y="1069982"/>
          <a:ext cx="742152" cy="46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dirty="0"/>
        </a:p>
      </dsp:txBody>
      <dsp:txXfrm>
        <a:off x="2561687" y="1207746"/>
        <a:ext cx="602241" cy="279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96F1-CCD2-44E6-928B-073F032BE950}">
      <dsp:nvSpPr>
        <dsp:cNvPr id="0" name=""/>
        <dsp:cNvSpPr/>
      </dsp:nvSpPr>
      <dsp:spPr>
        <a:xfrm>
          <a:off x="860827" y="0"/>
          <a:ext cx="9917905" cy="5000625"/>
        </a:xfrm>
        <a:prstGeom prst="rightArrow">
          <a:avLst/>
        </a:prstGeom>
        <a:solidFill>
          <a:schemeClr val="bg1">
            <a:lumMod val="7500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71884E6-E16D-47EC-9AC8-CF0F762B4976}">
      <dsp:nvSpPr>
        <dsp:cNvPr id="0" name=""/>
        <dsp:cNvSpPr/>
      </dsp:nvSpPr>
      <dsp:spPr>
        <a:xfrm>
          <a:off x="997" y="1426458"/>
          <a:ext cx="1349091" cy="2147708"/>
        </a:xfrm>
        <a:prstGeom prst="roundRect">
          <a:avLst/>
        </a:prstGeom>
        <a:solidFill>
          <a:schemeClr val="accent1">
            <a:tint val="70000"/>
            <a:lumMod val="104000"/>
          </a:schemeClr>
        </a:solidFill>
        <a:ln w="9525" cap="rnd" cmpd="sng" algn="ctr">
          <a:solidFill>
            <a:schemeClr val="accent1">
              <a:shade val="90000"/>
            </a:scheme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lumMod val="95000"/>
                  <a:lumOff val="5000"/>
                </a:schemeClr>
              </a:solidFill>
              <a:latin typeface="Calibri" panose="020F0502020204030204"/>
              <a:ea typeface="+mn-ea"/>
              <a:cs typeface="+mn-cs"/>
            </a:rPr>
            <a:t>Realizar las actividades: individual o en equipo</a:t>
          </a:r>
        </a:p>
      </dsp:txBody>
      <dsp:txXfrm>
        <a:off x="66854" y="1492315"/>
        <a:ext cx="1217377" cy="2015994"/>
      </dsp:txXfrm>
    </dsp:sp>
    <dsp:sp modelId="{67D86D36-3937-42B1-85ED-314C8E83A874}">
      <dsp:nvSpPr>
        <dsp:cNvPr id="0" name=""/>
        <dsp:cNvSpPr/>
      </dsp:nvSpPr>
      <dsp:spPr>
        <a:xfrm>
          <a:off x="1474859" y="1426458"/>
          <a:ext cx="1349091" cy="2147708"/>
        </a:xfrm>
        <a:prstGeom prst="roundRect">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lumMod val="95000"/>
                  <a:lumOff val="5000"/>
                </a:schemeClr>
              </a:solidFill>
              <a:latin typeface="Calibri" panose="020F0502020204030204"/>
              <a:ea typeface="+mn-ea"/>
              <a:cs typeface="+mn-cs"/>
            </a:rPr>
            <a:t>Comparar con las respuestas</a:t>
          </a:r>
        </a:p>
        <a:p>
          <a:pPr marL="0" lvl="0" indent="0" algn="ctr" defTabSz="711200">
            <a:lnSpc>
              <a:spcPct val="90000"/>
            </a:lnSpc>
            <a:spcBef>
              <a:spcPct val="0"/>
            </a:spcBef>
            <a:spcAft>
              <a:spcPct val="35000"/>
            </a:spcAft>
            <a:buNone/>
          </a:pPr>
          <a:r>
            <a:rPr lang="es-MX" sz="1600" b="1" kern="1200" dirty="0">
              <a:solidFill>
                <a:schemeClr val="tx1">
                  <a:lumMod val="95000"/>
                  <a:lumOff val="5000"/>
                </a:schemeClr>
              </a:solidFill>
              <a:latin typeface="Calibri" panose="020F0502020204030204"/>
              <a:ea typeface="+mn-ea"/>
              <a:cs typeface="+mn-cs"/>
            </a:rPr>
            <a:t> correctas	</a:t>
          </a:r>
        </a:p>
      </dsp:txBody>
      <dsp:txXfrm>
        <a:off x="1540716" y="1492315"/>
        <a:ext cx="1217377" cy="2015994"/>
      </dsp:txXfrm>
    </dsp:sp>
    <dsp:sp modelId="{87CD88C0-73B9-4188-96FC-18E18C7D1AE5}">
      <dsp:nvSpPr>
        <dsp:cNvPr id="0" name=""/>
        <dsp:cNvSpPr/>
      </dsp:nvSpPr>
      <dsp:spPr>
        <a:xfrm>
          <a:off x="2948722" y="1416937"/>
          <a:ext cx="1349091" cy="2166750"/>
        </a:xfrm>
        <a:prstGeom prst="roundRect">
          <a:avLst/>
        </a:prstGeom>
        <a:solidFill>
          <a:schemeClr val="accent3">
            <a:tint val="70000"/>
            <a:lumMod val="104000"/>
          </a:schemeClr>
        </a:solidFill>
        <a:ln w="9525" cap="rnd" cmpd="sng" algn="ctr">
          <a:solidFill>
            <a:schemeClr val="accent3">
              <a:shade val="90000"/>
            </a:schemeClr>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lumMod val="95000"/>
                  <a:lumOff val="5000"/>
                </a:schemeClr>
              </a:solidFill>
              <a:latin typeface="Calibri" panose="020F0502020204030204"/>
              <a:ea typeface="+mn-ea"/>
              <a:cs typeface="+mn-cs"/>
            </a:rPr>
            <a:t>Modificar respuestas usando un color diferente</a:t>
          </a:r>
        </a:p>
      </dsp:txBody>
      <dsp:txXfrm>
        <a:off x="3014579" y="1482794"/>
        <a:ext cx="1217377" cy="2035036"/>
      </dsp:txXfrm>
    </dsp:sp>
    <dsp:sp modelId="{46449BBF-1629-494C-92ED-73CF30C8FD9B}">
      <dsp:nvSpPr>
        <dsp:cNvPr id="0" name=""/>
        <dsp:cNvSpPr/>
      </dsp:nvSpPr>
      <dsp:spPr>
        <a:xfrm>
          <a:off x="4422585" y="1411996"/>
          <a:ext cx="1349091" cy="2176632"/>
        </a:xfrm>
        <a:prstGeom prst="roundRect">
          <a:avLst/>
        </a:prstGeom>
        <a:solidFill>
          <a:schemeClr val="accent5">
            <a:tint val="70000"/>
            <a:lumMod val="104000"/>
          </a:schemeClr>
        </a:solidFill>
        <a:ln w="9525" cap="rnd" cmpd="sng" algn="ctr">
          <a:solidFill>
            <a:schemeClr val="accent5">
              <a:shade val="90000"/>
            </a:schemeClr>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Calibri" panose="020F0502020204030204"/>
              <a:ea typeface="+mn-ea"/>
              <a:cs typeface="+mn-cs"/>
            </a:rPr>
            <a:t>Reflexionar sobre los errores cometidos, lo que aún falta por aprender y que hacer para lograrlo </a:t>
          </a:r>
        </a:p>
      </dsp:txBody>
      <dsp:txXfrm>
        <a:off x="4488442" y="1477853"/>
        <a:ext cx="1217377" cy="2044918"/>
      </dsp:txXfrm>
    </dsp:sp>
    <dsp:sp modelId="{D32F2489-9EA1-4FEC-82DF-546956060D8E}">
      <dsp:nvSpPr>
        <dsp:cNvPr id="0" name=""/>
        <dsp:cNvSpPr/>
      </dsp:nvSpPr>
      <dsp:spPr>
        <a:xfrm>
          <a:off x="5896447" y="1426458"/>
          <a:ext cx="1349091" cy="2147708"/>
        </a:xfrm>
        <a:prstGeom prst="roundRect">
          <a:avLst/>
        </a:prstGeom>
        <a:solidFill>
          <a:schemeClr val="accent1">
            <a:tint val="70000"/>
            <a:lumMod val="104000"/>
          </a:schemeClr>
        </a:solidFill>
        <a:ln w="9525" cap="rnd" cmpd="sng" algn="ctr">
          <a:solidFill>
            <a:schemeClr val="accent1">
              <a:shade val="90000"/>
            </a:schemeClr>
          </a:solidFill>
          <a:prstDash val="solid"/>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Calibri" panose="020F0502020204030204"/>
              <a:ea typeface="+mn-ea"/>
              <a:cs typeface="+mn-cs"/>
            </a:rPr>
            <a:t>Subir la tarea al  aula</a:t>
          </a:r>
        </a:p>
      </dsp:txBody>
      <dsp:txXfrm>
        <a:off x="5962304" y="1492315"/>
        <a:ext cx="1217377" cy="2015994"/>
      </dsp:txXfrm>
    </dsp:sp>
    <dsp:sp modelId="{08CCDB3A-1E80-40BE-8148-37117C20032A}">
      <dsp:nvSpPr>
        <dsp:cNvPr id="0" name=""/>
        <dsp:cNvSpPr/>
      </dsp:nvSpPr>
      <dsp:spPr>
        <a:xfrm>
          <a:off x="7370310" y="1397884"/>
          <a:ext cx="1349091" cy="2204855"/>
        </a:xfrm>
        <a:prstGeom prst="roundRect">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es-MX" sz="1550" b="1" kern="1200" dirty="0">
              <a:latin typeface="Calibri" panose="020F0502020204030204"/>
              <a:ea typeface="+mn-ea"/>
              <a:cs typeface="+mn-cs"/>
            </a:rPr>
            <a:t>La profesora revisa 10 trabajos al azar, retroalimenta en el foro de dudas</a:t>
          </a:r>
        </a:p>
      </dsp:txBody>
      <dsp:txXfrm>
        <a:off x="7436167" y="1463741"/>
        <a:ext cx="1217377" cy="2073141"/>
      </dsp:txXfrm>
    </dsp:sp>
    <dsp:sp modelId="{6C5A639B-DBF7-4FDA-BFE3-D5C747311E3E}">
      <dsp:nvSpPr>
        <dsp:cNvPr id="0" name=""/>
        <dsp:cNvSpPr/>
      </dsp:nvSpPr>
      <dsp:spPr>
        <a:xfrm>
          <a:off x="8844173" y="1378832"/>
          <a:ext cx="1349091" cy="2242960"/>
        </a:xfrm>
        <a:prstGeom prst="roundRect">
          <a:avLst/>
        </a:prstGeom>
        <a:solidFill>
          <a:schemeClr val="accent3">
            <a:tint val="70000"/>
            <a:lumMod val="104000"/>
          </a:schemeClr>
        </a:solidFill>
        <a:ln w="9525" cap="rnd" cmpd="sng" algn="ctr">
          <a:solidFill>
            <a:schemeClr val="accent3">
              <a:shade val="90000"/>
            </a:schemeClr>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Calibri" panose="020F0502020204030204"/>
              <a:ea typeface="+mn-ea"/>
              <a:cs typeface="+mn-cs"/>
            </a:rPr>
            <a:t>Videoconfe-rencia para dudas</a:t>
          </a:r>
        </a:p>
      </dsp:txBody>
      <dsp:txXfrm>
        <a:off x="8910030" y="1444689"/>
        <a:ext cx="1217377" cy="2111246"/>
      </dsp:txXfrm>
    </dsp:sp>
    <dsp:sp modelId="{871ABC8E-83C6-4D35-87F2-91A4F23E05FF}">
      <dsp:nvSpPr>
        <dsp:cNvPr id="0" name=""/>
        <dsp:cNvSpPr/>
      </dsp:nvSpPr>
      <dsp:spPr>
        <a:xfrm>
          <a:off x="10318035" y="1500187"/>
          <a:ext cx="1349091" cy="2000250"/>
        </a:xfrm>
        <a:prstGeom prst="roundRect">
          <a:avLst/>
        </a:prstGeom>
        <a:solidFill>
          <a:schemeClr val="accent5">
            <a:tint val="70000"/>
            <a:lumMod val="104000"/>
          </a:schemeClr>
        </a:solidFill>
        <a:ln w="9525" cap="rnd" cmpd="sng" algn="ctr">
          <a:solidFill>
            <a:schemeClr val="accent5">
              <a:shade val="90000"/>
            </a:schemeClr>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latin typeface="Calibri" panose="020F0502020204030204"/>
              <a:ea typeface="+mn-ea"/>
              <a:cs typeface="+mn-cs"/>
            </a:rPr>
            <a:t>Examen en línea</a:t>
          </a:r>
        </a:p>
      </dsp:txBody>
      <dsp:txXfrm>
        <a:off x="10383892" y="1566044"/>
        <a:ext cx="1217377" cy="1868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C0EAE-9AFE-453E-BCB2-17A3FD0287BB}" type="datetimeFigureOut">
              <a:rPr lang="es-MX" smtClean="0"/>
              <a:t>12/11/2020</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D1F66-F6EC-4D74-96AE-324D6ACC3C13}" type="slidenum">
              <a:rPr lang="es-MX" smtClean="0"/>
              <a:t>‹Nº›</a:t>
            </a:fld>
            <a:endParaRPr lang="es-MX" dirty="0"/>
          </a:p>
        </p:txBody>
      </p:sp>
    </p:spTree>
    <p:extLst>
      <p:ext uri="{BB962C8B-B14F-4D97-AF65-F5344CB8AC3E}">
        <p14:creationId xmlns:p14="http://schemas.microsoft.com/office/powerpoint/2010/main" val="198708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E3D1F66-F6EC-4D74-96AE-324D6ACC3C13}" type="slidenum">
              <a:rPr lang="es-MX" smtClean="0"/>
              <a:t>1</a:t>
            </a:fld>
            <a:endParaRPr lang="es-MX" dirty="0"/>
          </a:p>
        </p:txBody>
      </p:sp>
    </p:spTree>
    <p:extLst>
      <p:ext uri="{BB962C8B-B14F-4D97-AF65-F5344CB8AC3E}">
        <p14:creationId xmlns:p14="http://schemas.microsoft.com/office/powerpoint/2010/main" val="269054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E3D1F66-F6EC-4D74-96AE-324D6ACC3C13}" type="slidenum">
              <a:rPr lang="es-MX" smtClean="0"/>
              <a:t>2</a:t>
            </a:fld>
            <a:endParaRPr lang="es-MX" dirty="0"/>
          </a:p>
        </p:txBody>
      </p:sp>
    </p:spTree>
    <p:extLst>
      <p:ext uri="{BB962C8B-B14F-4D97-AF65-F5344CB8AC3E}">
        <p14:creationId xmlns:p14="http://schemas.microsoft.com/office/powerpoint/2010/main" val="203314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E3D1F66-F6EC-4D74-96AE-324D6ACC3C13}" type="slidenum">
              <a:rPr lang="es-MX" smtClean="0"/>
              <a:t>4</a:t>
            </a:fld>
            <a:endParaRPr lang="es-MX" dirty="0"/>
          </a:p>
        </p:txBody>
      </p:sp>
    </p:spTree>
    <p:extLst>
      <p:ext uri="{BB962C8B-B14F-4D97-AF65-F5344CB8AC3E}">
        <p14:creationId xmlns:p14="http://schemas.microsoft.com/office/powerpoint/2010/main" val="352083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E3D1F66-F6EC-4D74-96AE-324D6ACC3C13}" type="slidenum">
              <a:rPr lang="es-MX" smtClean="0"/>
              <a:t>5</a:t>
            </a:fld>
            <a:endParaRPr lang="es-MX" dirty="0"/>
          </a:p>
        </p:txBody>
      </p:sp>
    </p:spTree>
    <p:extLst>
      <p:ext uri="{BB962C8B-B14F-4D97-AF65-F5344CB8AC3E}">
        <p14:creationId xmlns:p14="http://schemas.microsoft.com/office/powerpoint/2010/main" val="118356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74204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2632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D3ACA-1AAA-49D4-A426-25915493BDDF}" type="slidenum">
              <a:rPr lang="es-MX" smtClean="0"/>
              <a:t>‹Nº›</a:t>
            </a:fld>
            <a:endParaRPr lang="es-MX"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9331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91641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D3ACA-1AAA-49D4-A426-25915493BDDF}" type="slidenum">
              <a:rPr lang="es-MX" smtClean="0"/>
              <a:t>‹Nº›</a:t>
            </a:fld>
            <a:endParaRPr lang="es-MX"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091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202650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1934464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89284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247600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202096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36740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416690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425482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20375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11336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E29953-46B5-43C1-8C0F-8290CFFB2F28}" type="datetimeFigureOut">
              <a:rPr lang="es-MX" smtClean="0"/>
              <a:t>12/11/2020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7D3ACA-1AAA-49D4-A426-25915493BDDF}" type="slidenum">
              <a:rPr lang="es-MX" smtClean="0"/>
              <a:t>‹Nº›</a:t>
            </a:fld>
            <a:endParaRPr lang="es-MX" dirty="0"/>
          </a:p>
        </p:txBody>
      </p:sp>
    </p:spTree>
    <p:extLst>
      <p:ext uri="{BB962C8B-B14F-4D97-AF65-F5344CB8AC3E}">
        <p14:creationId xmlns:p14="http://schemas.microsoft.com/office/powerpoint/2010/main" val="387355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E29953-46B5-43C1-8C0F-8290CFFB2F28}" type="datetimeFigureOut">
              <a:rPr lang="es-MX" smtClean="0"/>
              <a:t>12/11/2020</a:t>
            </a:fld>
            <a:endParaRPr lang="es-MX"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7D3ACA-1AAA-49D4-A426-25915493BDDF}" type="slidenum">
              <a:rPr lang="es-MX" smtClean="0"/>
              <a:t>‹Nº›</a:t>
            </a:fld>
            <a:endParaRPr lang="es-MX" dirty="0"/>
          </a:p>
        </p:txBody>
      </p:sp>
    </p:spTree>
    <p:extLst>
      <p:ext uri="{BB962C8B-B14F-4D97-AF65-F5344CB8AC3E}">
        <p14:creationId xmlns:p14="http://schemas.microsoft.com/office/powerpoint/2010/main" val="39764948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falsaria.com/2017/05/buscando-solucione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B402A5CE-FDA3-4F28-8225-920D7C4E6F92}"/>
              </a:ext>
            </a:extLst>
          </p:cNvPr>
          <p:cNvSpPr>
            <a:spLocks noGrp="1"/>
          </p:cNvSpPr>
          <p:nvPr>
            <p:ph type="ctrTitle"/>
          </p:nvPr>
        </p:nvSpPr>
        <p:spPr>
          <a:xfrm>
            <a:off x="540279" y="1795849"/>
            <a:ext cx="3778870" cy="3114818"/>
          </a:xfrm>
        </p:spPr>
        <p:txBody>
          <a:bodyPr>
            <a:normAutofit/>
          </a:bodyPr>
          <a:lstStyle/>
          <a:p>
            <a:r>
              <a:rPr lang="es-MX" sz="4000" b="1" dirty="0">
                <a:solidFill>
                  <a:srgbClr val="FEFFFF"/>
                </a:solidFill>
                <a:effectLst/>
                <a:latin typeface="Arial" panose="020B0604020202020204" pitchFamily="34" charset="0"/>
                <a:ea typeface="Calibri" panose="020F0502020204030204" pitchFamily="34" charset="0"/>
              </a:rPr>
              <a:t>Curso propedéutico autodirigido</a:t>
            </a:r>
            <a:endParaRPr lang="es-MX" sz="4000" dirty="0">
              <a:solidFill>
                <a:srgbClr val="FEFFFF"/>
              </a:solidFill>
            </a:endParaRPr>
          </a:p>
        </p:txBody>
      </p:sp>
      <p:pic>
        <p:nvPicPr>
          <p:cNvPr id="6" name="Imagen 5" descr="Interfaz de usuario gráfica&#10;&#10;Descripción generada automáticamente">
            <a:extLst>
              <a:ext uri="{FF2B5EF4-FFF2-40B4-BE49-F238E27FC236}">
                <a16:creationId xmlns:a16="http://schemas.microsoft.com/office/drawing/2014/main" id="{86B4B8EC-4C92-4340-AF4D-3DC4C47E5DAB}"/>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4720" r="12896" b="7096"/>
          <a:stretch/>
        </p:blipFill>
        <p:spPr>
          <a:xfrm>
            <a:off x="4639732" y="10"/>
            <a:ext cx="7552267" cy="6857990"/>
          </a:xfrm>
          <a:prstGeom prst="rect">
            <a:avLst/>
          </a:prstGeom>
        </p:spPr>
      </p:pic>
      <p:sp>
        <p:nvSpPr>
          <p:cNvPr id="15"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ítulo 2">
            <a:extLst>
              <a:ext uri="{FF2B5EF4-FFF2-40B4-BE49-F238E27FC236}">
                <a16:creationId xmlns:a16="http://schemas.microsoft.com/office/drawing/2014/main" id="{C45C2371-EC5A-409C-A254-715C3DC51C08}"/>
              </a:ext>
            </a:extLst>
          </p:cNvPr>
          <p:cNvSpPr>
            <a:spLocks noGrp="1"/>
          </p:cNvSpPr>
          <p:nvPr>
            <p:ph type="subTitle" idx="1"/>
          </p:nvPr>
        </p:nvSpPr>
        <p:spPr>
          <a:xfrm>
            <a:off x="812576" y="5142267"/>
            <a:ext cx="3778870" cy="966302"/>
          </a:xfrm>
        </p:spPr>
        <p:txBody>
          <a:bodyPr anchor="ctr">
            <a:normAutofit/>
          </a:bodyPr>
          <a:lstStyle/>
          <a:p>
            <a:pPr algn="ctr">
              <a:lnSpc>
                <a:spcPct val="90000"/>
              </a:lnSpc>
            </a:pPr>
            <a:r>
              <a:rPr lang="es-MX" sz="1500" b="1" dirty="0">
                <a:solidFill>
                  <a:srgbClr val="FEFFFF"/>
                </a:solidFill>
                <a:effectLst/>
                <a:latin typeface="Arial" panose="020B0604020202020204" pitchFamily="34" charset="0"/>
                <a:ea typeface="Times New Roman" panose="02020603050405020304" pitchFamily="18" charset="0"/>
              </a:rPr>
              <a:t>Ana Ma. Gurrola Togasi. ENP-2</a:t>
            </a:r>
          </a:p>
          <a:p>
            <a:pPr algn="ctr">
              <a:lnSpc>
                <a:spcPct val="90000"/>
              </a:lnSpc>
            </a:pPr>
            <a:r>
              <a:rPr lang="es-MX" sz="1500" b="1" dirty="0">
                <a:solidFill>
                  <a:srgbClr val="FEFFFF"/>
                </a:solidFill>
                <a:effectLst/>
                <a:latin typeface="Arial" panose="020B0604020202020204" pitchFamily="34" charset="0"/>
                <a:ea typeface="Times New Roman" panose="02020603050405020304" pitchFamily="18" charset="0"/>
              </a:rPr>
              <a:t>Ma. Teresa Herrera Islas. ENP-5</a:t>
            </a:r>
          </a:p>
          <a:p>
            <a:pPr algn="ctr">
              <a:lnSpc>
                <a:spcPct val="90000"/>
              </a:lnSpc>
            </a:pPr>
            <a:r>
              <a:rPr lang="es-MX" sz="1500" b="1" dirty="0">
                <a:solidFill>
                  <a:srgbClr val="FEFFFF"/>
                </a:solidFill>
                <a:latin typeface="Arial" panose="020B0604020202020204" pitchFamily="34" charset="0"/>
                <a:ea typeface="Times New Roman" panose="02020603050405020304" pitchFamily="18" charset="0"/>
              </a:rPr>
              <a:t>2020</a:t>
            </a:r>
            <a:endParaRPr lang="es-MX" sz="1500" dirty="0">
              <a:solidFill>
                <a:srgbClr val="FEFFFF"/>
              </a:solidFill>
              <a:effectLst/>
              <a:latin typeface="Times New Roman" panose="02020603050405020304" pitchFamily="18" charset="0"/>
              <a:ea typeface="Times New Roman" panose="02020603050405020304" pitchFamily="18" charset="0"/>
            </a:endParaRPr>
          </a:p>
          <a:p>
            <a:pPr>
              <a:lnSpc>
                <a:spcPct val="90000"/>
              </a:lnSpc>
            </a:pPr>
            <a:endParaRPr lang="es-MX" sz="1100" dirty="0">
              <a:solidFill>
                <a:srgbClr val="FEFFFF"/>
              </a:solidFill>
            </a:endParaRPr>
          </a:p>
        </p:txBody>
      </p:sp>
    </p:spTree>
    <p:extLst>
      <p:ext uri="{BB962C8B-B14F-4D97-AF65-F5344CB8AC3E}">
        <p14:creationId xmlns:p14="http://schemas.microsoft.com/office/powerpoint/2010/main" val="376488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95"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2" name="Rectangle 111">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14" name="Group 113">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15"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6"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7"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8"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9"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0"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1"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2"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3"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4"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5"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6"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8" name="Group 127">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9"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0"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1"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2"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3"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4"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5"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6"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7"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8"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9"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0"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2" name="Rectangle 141">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5">
            <a:extLst>
              <a:ext uri="{FF2B5EF4-FFF2-40B4-BE49-F238E27FC236}">
                <a16:creationId xmlns:a16="http://schemas.microsoft.com/office/drawing/2014/main" id="{40C971A8-BBE6-40CA-95A9-4C3F0649FFBA}"/>
              </a:ext>
            </a:extLst>
          </p:cNvPr>
          <p:cNvPicPr>
            <a:picLocks noChangeAspect="1"/>
          </p:cNvPicPr>
          <p:nvPr/>
        </p:nvPicPr>
        <p:blipFill rotWithShape="1">
          <a:blip r:embed="rId3"/>
          <a:srcRect l="1947" r="47066"/>
          <a:stretch/>
        </p:blipFill>
        <p:spPr>
          <a:xfrm>
            <a:off x="-1555" y="1731"/>
            <a:ext cx="4662331" cy="6858000"/>
          </a:xfrm>
          <a:prstGeom prst="rect">
            <a:avLst/>
          </a:prstGeom>
        </p:spPr>
      </p:pic>
      <p:sp>
        <p:nvSpPr>
          <p:cNvPr id="4" name="CuadroTexto 3">
            <a:extLst>
              <a:ext uri="{FF2B5EF4-FFF2-40B4-BE49-F238E27FC236}">
                <a16:creationId xmlns:a16="http://schemas.microsoft.com/office/drawing/2014/main" id="{A0FC99FC-B070-423B-838B-8EC09719C582}"/>
              </a:ext>
            </a:extLst>
          </p:cNvPr>
          <p:cNvSpPr txBox="1"/>
          <p:nvPr/>
        </p:nvSpPr>
        <p:spPr>
          <a:xfrm>
            <a:off x="6513885" y="1877249"/>
            <a:ext cx="5066419" cy="3777622"/>
          </a:xfrm>
          <a:prstGeom prst="rect">
            <a:avLst/>
          </a:prstGeom>
        </p:spPr>
        <p:txBody>
          <a:bodyPr vert="horz" lIns="91440" tIns="45720" rIns="91440" bIns="45720" rtlCol="0">
            <a:normAutofit/>
          </a:bodyPr>
          <a:lstStyle/>
          <a:p>
            <a:pPr>
              <a:spcBef>
                <a:spcPts val="1000"/>
              </a:spcBef>
              <a:buClr>
                <a:schemeClr val="accent1"/>
              </a:buClr>
            </a:pPr>
            <a:r>
              <a:rPr lang="es-MX" sz="2800" b="1" dirty="0">
                <a:ln>
                  <a:solidFill>
                    <a:srgbClr val="002060"/>
                  </a:solidFill>
                </a:ln>
              </a:rPr>
              <a:t>Diseñar</a:t>
            </a:r>
            <a:r>
              <a:rPr lang="en-US" sz="2800" b="1" dirty="0">
                <a:ln>
                  <a:solidFill>
                    <a:srgbClr val="002060"/>
                  </a:solidFill>
                </a:ln>
              </a:rPr>
              <a:t> e </a:t>
            </a:r>
            <a:r>
              <a:rPr lang="es-MX" sz="2800" b="1" dirty="0">
                <a:ln>
                  <a:solidFill>
                    <a:srgbClr val="002060"/>
                  </a:solidFill>
                </a:ln>
              </a:rPr>
              <a:t>impartir</a:t>
            </a:r>
            <a:r>
              <a:rPr lang="en-US" sz="2800" b="1" dirty="0">
                <a:ln>
                  <a:solidFill>
                    <a:srgbClr val="002060"/>
                  </a:solidFill>
                </a:ln>
              </a:rPr>
              <a:t> un </a:t>
            </a:r>
            <a:r>
              <a:rPr lang="es-MX" sz="2800" b="1" dirty="0">
                <a:ln>
                  <a:solidFill>
                    <a:srgbClr val="002060"/>
                  </a:solidFill>
                </a:ln>
              </a:rPr>
              <a:t>curso</a:t>
            </a:r>
            <a:r>
              <a:rPr lang="en-US" sz="2800" b="1" dirty="0">
                <a:ln>
                  <a:solidFill>
                    <a:srgbClr val="002060"/>
                  </a:solidFill>
                </a:ln>
              </a:rPr>
              <a:t> para </a:t>
            </a:r>
            <a:r>
              <a:rPr lang="es-MX" sz="2800" b="1" dirty="0">
                <a:ln>
                  <a:solidFill>
                    <a:srgbClr val="002060"/>
                  </a:solidFill>
                </a:ln>
              </a:rPr>
              <a:t>ayudar</a:t>
            </a:r>
            <a:r>
              <a:rPr lang="en-US" sz="2800" b="1" dirty="0">
                <a:ln>
                  <a:solidFill>
                    <a:srgbClr val="002060"/>
                  </a:solidFill>
                </a:ln>
              </a:rPr>
              <a:t> a los </a:t>
            </a:r>
            <a:r>
              <a:rPr lang="es-MX" sz="2800" b="1" dirty="0">
                <a:ln>
                  <a:solidFill>
                    <a:srgbClr val="002060"/>
                  </a:solidFill>
                </a:ln>
              </a:rPr>
              <a:t>estudiantes</a:t>
            </a:r>
            <a:r>
              <a:rPr lang="en-US" sz="2800" b="1" dirty="0">
                <a:ln>
                  <a:solidFill>
                    <a:srgbClr val="002060"/>
                  </a:solidFill>
                </a:ln>
              </a:rPr>
              <a:t> a </a:t>
            </a:r>
            <a:r>
              <a:rPr lang="es-MX" sz="2800" b="1" dirty="0">
                <a:ln>
                  <a:solidFill>
                    <a:srgbClr val="002060"/>
                  </a:solidFill>
                </a:ln>
              </a:rPr>
              <a:t>adquirir</a:t>
            </a:r>
            <a:r>
              <a:rPr lang="en-US" sz="2800" b="1" dirty="0">
                <a:ln>
                  <a:solidFill>
                    <a:srgbClr val="002060"/>
                  </a:solidFill>
                </a:ln>
              </a:rPr>
              <a:t> los </a:t>
            </a:r>
            <a:r>
              <a:rPr lang="es-MX" sz="2800" b="1" dirty="0">
                <a:ln>
                  <a:solidFill>
                    <a:srgbClr val="002060"/>
                  </a:solidFill>
                </a:ln>
              </a:rPr>
              <a:t>conocimientos</a:t>
            </a:r>
            <a:r>
              <a:rPr lang="en-US" sz="2800" b="1" dirty="0">
                <a:ln>
                  <a:solidFill>
                    <a:srgbClr val="002060"/>
                  </a:solidFill>
                </a:ln>
              </a:rPr>
              <a:t> </a:t>
            </a:r>
            <a:r>
              <a:rPr lang="es-MX" sz="2800" b="1" dirty="0">
                <a:ln>
                  <a:solidFill>
                    <a:srgbClr val="002060"/>
                  </a:solidFill>
                </a:ln>
              </a:rPr>
              <a:t>químicos</a:t>
            </a:r>
            <a:r>
              <a:rPr lang="en-US" sz="2800" b="1" dirty="0">
                <a:ln>
                  <a:solidFill>
                    <a:srgbClr val="002060"/>
                  </a:solidFill>
                </a:ln>
              </a:rPr>
              <a:t> del </a:t>
            </a:r>
            <a:r>
              <a:rPr lang="es-MX" sz="2800" b="1" dirty="0">
                <a:ln>
                  <a:solidFill>
                    <a:srgbClr val="002060"/>
                  </a:solidFill>
                </a:ln>
              </a:rPr>
              <a:t>curso</a:t>
            </a:r>
            <a:r>
              <a:rPr lang="en-US" sz="2800" b="1" dirty="0">
                <a:ln>
                  <a:solidFill>
                    <a:srgbClr val="002060"/>
                  </a:solidFill>
                </a:ln>
              </a:rPr>
              <a:t> de </a:t>
            </a:r>
            <a:r>
              <a:rPr lang="es-MX" sz="2800" b="1" dirty="0">
                <a:ln>
                  <a:solidFill>
                    <a:srgbClr val="002060"/>
                  </a:solidFill>
                </a:ln>
              </a:rPr>
              <a:t>química</a:t>
            </a:r>
            <a:r>
              <a:rPr lang="en-US" sz="2800" b="1" dirty="0">
                <a:ln>
                  <a:solidFill>
                    <a:srgbClr val="002060"/>
                  </a:solidFill>
                </a:ln>
              </a:rPr>
              <a:t> IV, </a:t>
            </a:r>
            <a:r>
              <a:rPr lang="es-MX" sz="2800" b="1" dirty="0">
                <a:ln>
                  <a:solidFill>
                    <a:srgbClr val="002060"/>
                  </a:solidFill>
                </a:ln>
              </a:rPr>
              <a:t>área</a:t>
            </a:r>
            <a:r>
              <a:rPr lang="en-US" sz="2800" b="1" dirty="0">
                <a:ln>
                  <a:solidFill>
                    <a:srgbClr val="002060"/>
                  </a:solidFill>
                </a:ln>
              </a:rPr>
              <a:t> II, </a:t>
            </a:r>
            <a:r>
              <a:rPr lang="es-MX" sz="2800" b="1" dirty="0">
                <a:ln>
                  <a:solidFill>
                    <a:srgbClr val="002060"/>
                  </a:solidFill>
                </a:ln>
              </a:rPr>
              <a:t>en</a:t>
            </a:r>
            <a:r>
              <a:rPr lang="en-US" sz="2800" b="1" dirty="0">
                <a:ln>
                  <a:solidFill>
                    <a:srgbClr val="002060"/>
                  </a:solidFill>
                </a:ln>
              </a:rPr>
              <a:t> el </a:t>
            </a:r>
            <a:r>
              <a:rPr lang="es-MX" sz="2800" b="1" dirty="0">
                <a:ln>
                  <a:solidFill>
                    <a:srgbClr val="002060"/>
                  </a:solidFill>
                </a:ln>
              </a:rPr>
              <a:t>Plantel</a:t>
            </a:r>
            <a:r>
              <a:rPr lang="en-US" sz="2800" b="1" dirty="0">
                <a:ln>
                  <a:solidFill>
                    <a:srgbClr val="002060"/>
                  </a:solidFill>
                </a:ln>
              </a:rPr>
              <a:t> 9 de la ENP </a:t>
            </a:r>
            <a:r>
              <a:rPr lang="es-MX" sz="2800" b="1" dirty="0">
                <a:ln>
                  <a:solidFill>
                    <a:srgbClr val="002060"/>
                  </a:solidFill>
                </a:ln>
              </a:rPr>
              <a:t>en</a:t>
            </a:r>
            <a:r>
              <a:rPr lang="en-US" sz="2800" b="1" dirty="0">
                <a:ln>
                  <a:solidFill>
                    <a:srgbClr val="002060"/>
                  </a:solidFill>
                </a:ln>
              </a:rPr>
              <a:t> </a:t>
            </a:r>
            <a:r>
              <a:rPr lang="es-MX" sz="2800" b="1" dirty="0">
                <a:ln>
                  <a:solidFill>
                    <a:srgbClr val="002060"/>
                  </a:solidFill>
                </a:ln>
              </a:rPr>
              <a:t>línea</a:t>
            </a:r>
            <a:r>
              <a:rPr lang="en-US" sz="2800" b="1" dirty="0">
                <a:ln>
                  <a:solidFill>
                    <a:srgbClr val="002060"/>
                  </a:solidFill>
                </a:ln>
              </a:rPr>
              <a:t> </a:t>
            </a:r>
            <a:r>
              <a:rPr lang="es-MX" sz="2800" b="1" dirty="0">
                <a:ln>
                  <a:solidFill>
                    <a:srgbClr val="002060"/>
                  </a:solidFill>
                </a:ln>
              </a:rPr>
              <a:t>basado</a:t>
            </a:r>
            <a:r>
              <a:rPr lang="en-US" sz="2800" b="1" dirty="0">
                <a:ln>
                  <a:solidFill>
                    <a:srgbClr val="002060"/>
                  </a:solidFill>
                </a:ln>
              </a:rPr>
              <a:t> </a:t>
            </a:r>
            <a:r>
              <a:rPr lang="es-MX" sz="2800" b="1" dirty="0">
                <a:ln>
                  <a:solidFill>
                    <a:srgbClr val="002060"/>
                  </a:solidFill>
                </a:ln>
              </a:rPr>
              <a:t>en</a:t>
            </a:r>
            <a:r>
              <a:rPr lang="en-US" sz="2800" b="1" dirty="0">
                <a:ln>
                  <a:solidFill>
                    <a:srgbClr val="002060"/>
                  </a:solidFill>
                </a:ln>
              </a:rPr>
              <a:t> el </a:t>
            </a:r>
            <a:r>
              <a:rPr lang="es-MX" sz="2800" b="1" dirty="0">
                <a:ln>
                  <a:solidFill>
                    <a:srgbClr val="002060"/>
                  </a:solidFill>
                </a:ln>
              </a:rPr>
              <a:t>autoestudio</a:t>
            </a:r>
            <a:r>
              <a:rPr lang="en-US" sz="2800" b="1" dirty="0">
                <a:ln>
                  <a:solidFill>
                    <a:srgbClr val="002060"/>
                  </a:solidFill>
                </a:ln>
              </a:rPr>
              <a:t>. </a:t>
            </a:r>
          </a:p>
        </p:txBody>
      </p:sp>
      <p:sp>
        <p:nvSpPr>
          <p:cNvPr id="5" name="Marcador de texto 2">
            <a:extLst>
              <a:ext uri="{FF2B5EF4-FFF2-40B4-BE49-F238E27FC236}">
                <a16:creationId xmlns:a16="http://schemas.microsoft.com/office/drawing/2014/main" id="{32F3BD93-F8F1-46AB-86D7-A8DF8D0784D4}"/>
              </a:ext>
            </a:extLst>
          </p:cNvPr>
          <p:cNvSpPr txBox="1">
            <a:spLocks/>
          </p:cNvSpPr>
          <p:nvPr/>
        </p:nvSpPr>
        <p:spPr>
          <a:xfrm>
            <a:off x="6727658" y="354722"/>
            <a:ext cx="4487483" cy="1184111"/>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s-MX" sz="44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rPr>
              <a:t>Objetivo</a:t>
            </a:r>
            <a:endParaRPr lang="es-MX" sz="4400" kern="12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endParaRPr>
          </a:p>
        </p:txBody>
      </p:sp>
      <p:sp>
        <p:nvSpPr>
          <p:cNvPr id="2" name="Rectangle 1">
            <a:extLst>
              <a:ext uri="{FF2B5EF4-FFF2-40B4-BE49-F238E27FC236}">
                <a16:creationId xmlns:a16="http://schemas.microsoft.com/office/drawing/2014/main" id="{B16B1634-2CD0-4584-B7CF-5C506A99B3D7}"/>
              </a:ext>
            </a:extLst>
          </p:cNvPr>
          <p:cNvSpPr>
            <a:spLocks noChangeArrowheads="1"/>
          </p:cNvSpPr>
          <p:nvPr/>
        </p:nvSpPr>
        <p:spPr bwMode="auto">
          <a:xfrm>
            <a:off x="7256568" y="6157141"/>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428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2F0D7F1-3AA3-41FE-962C-5DB0B5A9B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6" name="Freeform 11">
              <a:extLst>
                <a:ext uri="{FF2B5EF4-FFF2-40B4-BE49-F238E27FC236}">
                  <a16:creationId xmlns:a16="http://schemas.microsoft.com/office/drawing/2014/main" id="{4C17A32D-661C-4A7D-B00F-ED07721E9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7" name="Freeform 12">
              <a:extLst>
                <a:ext uri="{FF2B5EF4-FFF2-40B4-BE49-F238E27FC236}">
                  <a16:creationId xmlns:a16="http://schemas.microsoft.com/office/drawing/2014/main" id="{14934C4F-A6E0-4531-BCA6-E0299B443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8" name="Freeform 13">
              <a:extLst>
                <a:ext uri="{FF2B5EF4-FFF2-40B4-BE49-F238E27FC236}">
                  <a16:creationId xmlns:a16="http://schemas.microsoft.com/office/drawing/2014/main" id="{CBC56C65-6D5F-44BD-987D-CB705ECD8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9" name="Freeform 14">
              <a:extLst>
                <a:ext uri="{FF2B5EF4-FFF2-40B4-BE49-F238E27FC236}">
                  <a16:creationId xmlns:a16="http://schemas.microsoft.com/office/drawing/2014/main" id="{12F08DB5-0184-4523-A76B-F3BE3B64C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0" name="Freeform 15">
              <a:extLst>
                <a:ext uri="{FF2B5EF4-FFF2-40B4-BE49-F238E27FC236}">
                  <a16:creationId xmlns:a16="http://schemas.microsoft.com/office/drawing/2014/main" id="{9F92F39F-8BE5-4422-975B-806D8763E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1" name="Freeform 16">
              <a:extLst>
                <a:ext uri="{FF2B5EF4-FFF2-40B4-BE49-F238E27FC236}">
                  <a16:creationId xmlns:a16="http://schemas.microsoft.com/office/drawing/2014/main" id="{5B45B674-93EA-4CB2-8BFE-4DD11ECB2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2" name="Freeform 17">
              <a:extLst>
                <a:ext uri="{FF2B5EF4-FFF2-40B4-BE49-F238E27FC236}">
                  <a16:creationId xmlns:a16="http://schemas.microsoft.com/office/drawing/2014/main" id="{B9F663F7-D512-43BF-A60F-548158DD2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3" name="Freeform 18">
              <a:extLst>
                <a:ext uri="{FF2B5EF4-FFF2-40B4-BE49-F238E27FC236}">
                  <a16:creationId xmlns:a16="http://schemas.microsoft.com/office/drawing/2014/main" id="{F5792ABF-EE75-49E2-A0E0-3247D09E5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4" name="Freeform 19">
              <a:extLst>
                <a:ext uri="{FF2B5EF4-FFF2-40B4-BE49-F238E27FC236}">
                  <a16:creationId xmlns:a16="http://schemas.microsoft.com/office/drawing/2014/main" id="{D6862EA5-AD9D-43A8-B7D6-57A620D20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5" name="Freeform 20">
              <a:extLst>
                <a:ext uri="{FF2B5EF4-FFF2-40B4-BE49-F238E27FC236}">
                  <a16:creationId xmlns:a16="http://schemas.microsoft.com/office/drawing/2014/main" id="{56312FE8-78B6-4653-92B0-7ADC66B3B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6" name="Freeform 21">
              <a:extLst>
                <a:ext uri="{FF2B5EF4-FFF2-40B4-BE49-F238E27FC236}">
                  <a16:creationId xmlns:a16="http://schemas.microsoft.com/office/drawing/2014/main" id="{E6DC1169-7F5B-490D-BE24-C32167EBB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7" name="Freeform 22">
              <a:extLst>
                <a:ext uri="{FF2B5EF4-FFF2-40B4-BE49-F238E27FC236}">
                  <a16:creationId xmlns:a16="http://schemas.microsoft.com/office/drawing/2014/main" id="{74759D47-CB5B-46A1-8BDF-546FF6071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9" name="Group 78">
            <a:extLst>
              <a:ext uri="{FF2B5EF4-FFF2-40B4-BE49-F238E27FC236}">
                <a16:creationId xmlns:a16="http://schemas.microsoft.com/office/drawing/2014/main" id="{FA955F5D-8B25-4A69-9A86-1963D8A5C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0" name="Freeform 27">
              <a:extLst>
                <a:ext uri="{FF2B5EF4-FFF2-40B4-BE49-F238E27FC236}">
                  <a16:creationId xmlns:a16="http://schemas.microsoft.com/office/drawing/2014/main" id="{A4215EA8-B880-40B5-BCFF-DCFCE9C4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1" name="Freeform 28">
              <a:extLst>
                <a:ext uri="{FF2B5EF4-FFF2-40B4-BE49-F238E27FC236}">
                  <a16:creationId xmlns:a16="http://schemas.microsoft.com/office/drawing/2014/main" id="{4FBCFB3E-4A32-4040-A28F-B296CE90C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2" name="Freeform 29">
              <a:extLst>
                <a:ext uri="{FF2B5EF4-FFF2-40B4-BE49-F238E27FC236}">
                  <a16:creationId xmlns:a16="http://schemas.microsoft.com/office/drawing/2014/main" id="{89CE682E-721B-41C1-8F59-A68EEBC50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3" name="Freeform 30">
              <a:extLst>
                <a:ext uri="{FF2B5EF4-FFF2-40B4-BE49-F238E27FC236}">
                  <a16:creationId xmlns:a16="http://schemas.microsoft.com/office/drawing/2014/main" id="{5C9C7739-9AD6-4B85-A486-C92E99CD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4" name="Freeform 31">
              <a:extLst>
                <a:ext uri="{FF2B5EF4-FFF2-40B4-BE49-F238E27FC236}">
                  <a16:creationId xmlns:a16="http://schemas.microsoft.com/office/drawing/2014/main" id="{5C48EE9C-CD0F-4779-9399-65AC7632B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5" name="Freeform 32">
              <a:extLst>
                <a:ext uri="{FF2B5EF4-FFF2-40B4-BE49-F238E27FC236}">
                  <a16:creationId xmlns:a16="http://schemas.microsoft.com/office/drawing/2014/main" id="{4D0D1044-849F-4C27-A652-D2910B840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6" name="Freeform 33">
              <a:extLst>
                <a:ext uri="{FF2B5EF4-FFF2-40B4-BE49-F238E27FC236}">
                  <a16:creationId xmlns:a16="http://schemas.microsoft.com/office/drawing/2014/main" id="{37B7AEAD-E626-4827-B5EF-F9DD361C8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7" name="Freeform 34">
              <a:extLst>
                <a:ext uri="{FF2B5EF4-FFF2-40B4-BE49-F238E27FC236}">
                  <a16:creationId xmlns:a16="http://schemas.microsoft.com/office/drawing/2014/main" id="{D97C048D-34F0-45AB-9C46-0A797344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8" name="Freeform 35">
              <a:extLst>
                <a:ext uri="{FF2B5EF4-FFF2-40B4-BE49-F238E27FC236}">
                  <a16:creationId xmlns:a16="http://schemas.microsoft.com/office/drawing/2014/main" id="{3D70364F-56BC-43CE-BD82-E6065E8B7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9" name="Freeform 36">
              <a:extLst>
                <a:ext uri="{FF2B5EF4-FFF2-40B4-BE49-F238E27FC236}">
                  <a16:creationId xmlns:a16="http://schemas.microsoft.com/office/drawing/2014/main" id="{F00D1134-DA53-4E46-A37D-77B2B74F8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0" name="Freeform 37">
              <a:extLst>
                <a:ext uri="{FF2B5EF4-FFF2-40B4-BE49-F238E27FC236}">
                  <a16:creationId xmlns:a16="http://schemas.microsoft.com/office/drawing/2014/main" id="{9971E03E-2FA8-4F0F-A287-58C7B091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1" name="Freeform 38">
              <a:extLst>
                <a:ext uri="{FF2B5EF4-FFF2-40B4-BE49-F238E27FC236}">
                  <a16:creationId xmlns:a16="http://schemas.microsoft.com/office/drawing/2014/main" id="{1139B5CD-D486-4C27-9AD1-9E856E260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3" name="Rectangle 92">
            <a:extLst>
              <a:ext uri="{FF2B5EF4-FFF2-40B4-BE49-F238E27FC236}">
                <a16:creationId xmlns:a16="http://schemas.microsoft.com/office/drawing/2014/main" id="{7930CC7B-1674-4BB1-B36F-D9B325A42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5" name="Freeform 11">
            <a:extLst>
              <a:ext uri="{FF2B5EF4-FFF2-40B4-BE49-F238E27FC236}">
                <a16:creationId xmlns:a16="http://schemas.microsoft.com/office/drawing/2014/main" id="{05C24618-074C-47D2-A727-57045F7E6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7" name="Rectangle 96">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1" name="CuadroTexto 3">
            <a:extLst>
              <a:ext uri="{FF2B5EF4-FFF2-40B4-BE49-F238E27FC236}">
                <a16:creationId xmlns:a16="http://schemas.microsoft.com/office/drawing/2014/main" id="{D1D3DDD0-B4F0-42BC-8EA0-6AEFC1E5DA3A}"/>
              </a:ext>
            </a:extLst>
          </p:cNvPr>
          <p:cNvGraphicFramePr/>
          <p:nvPr>
            <p:extLst>
              <p:ext uri="{D42A27DB-BD31-4B8C-83A1-F6EECF244321}">
                <p14:modId xmlns:p14="http://schemas.microsoft.com/office/powerpoint/2010/main" val="1240612452"/>
              </p:ext>
            </p:extLst>
          </p:nvPr>
        </p:nvGraphicFramePr>
        <p:xfrm>
          <a:off x="826387" y="1528874"/>
          <a:ext cx="10844062" cy="494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2">
            <a:extLst>
              <a:ext uri="{FF2B5EF4-FFF2-40B4-BE49-F238E27FC236}">
                <a16:creationId xmlns:a16="http://schemas.microsoft.com/office/drawing/2014/main" id="{CAABD336-4D6B-4FD4-B658-3685AE3CE83F}"/>
              </a:ext>
            </a:extLst>
          </p:cNvPr>
          <p:cNvSpPr txBox="1">
            <a:spLocks/>
          </p:cNvSpPr>
          <p:nvPr/>
        </p:nvSpPr>
        <p:spPr>
          <a:xfrm>
            <a:off x="1929646" y="191920"/>
            <a:ext cx="4487483" cy="1184111"/>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s-MX" sz="4400" kern="12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rPr>
              <a:t>Introducción</a:t>
            </a:r>
          </a:p>
        </p:txBody>
      </p:sp>
      <p:sp>
        <p:nvSpPr>
          <p:cNvPr id="2" name="Rectangle 1">
            <a:extLst>
              <a:ext uri="{FF2B5EF4-FFF2-40B4-BE49-F238E27FC236}">
                <a16:creationId xmlns:a16="http://schemas.microsoft.com/office/drawing/2014/main" id="{B6259042-6219-4BF9-A8D7-5D2D1CFFA1CF}"/>
              </a:ext>
            </a:extLst>
          </p:cNvPr>
          <p:cNvSpPr>
            <a:spLocks noChangeArrowheads="1"/>
          </p:cNvSpPr>
          <p:nvPr/>
        </p:nvSpPr>
        <p:spPr bwMode="auto">
          <a:xfrm>
            <a:off x="4970651" y="6555979"/>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697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F43ED45-53B2-438A-A877-98803383AE91}"/>
              </a:ext>
            </a:extLst>
          </p:cNvPr>
          <p:cNvSpPr txBox="1"/>
          <p:nvPr/>
        </p:nvSpPr>
        <p:spPr>
          <a:xfrm>
            <a:off x="1890868" y="433247"/>
            <a:ext cx="10166984" cy="1255728"/>
          </a:xfrm>
          <a:prstGeom prst="rect">
            <a:avLst/>
          </a:prstGeom>
          <a:noFill/>
        </p:spPr>
        <p:txBody>
          <a:bodyPr wrap="square">
            <a:spAutoFit/>
          </a:bodyPr>
          <a:lstStyle/>
          <a:p>
            <a:pPr>
              <a:lnSpc>
                <a:spcPct val="90000"/>
              </a:lnSpc>
              <a:spcAft>
                <a:spcPts val="600"/>
              </a:spcAft>
            </a:pPr>
            <a:r>
              <a:rPr lang="es-MX" sz="2800" b="1" dirty="0">
                <a:ln>
                  <a:solidFill>
                    <a:srgbClr val="002060"/>
                  </a:solidFill>
                </a:ln>
                <a:solidFill>
                  <a:srgbClr val="002060"/>
                </a:solidFill>
              </a:rPr>
              <a:t>El autoestudio implica el desarrollo de ciertas estrategias o habilidades para el estudio y la asimilación de los contenidos.</a:t>
            </a:r>
          </a:p>
        </p:txBody>
      </p:sp>
      <p:graphicFrame>
        <p:nvGraphicFramePr>
          <p:cNvPr id="64" name="Diagrama 63">
            <a:extLst>
              <a:ext uri="{FF2B5EF4-FFF2-40B4-BE49-F238E27FC236}">
                <a16:creationId xmlns:a16="http://schemas.microsoft.com/office/drawing/2014/main" id="{0D2E0AAF-F8DD-4BAF-AD89-8EA2351C6B84}"/>
              </a:ext>
            </a:extLst>
          </p:cNvPr>
          <p:cNvGraphicFramePr/>
          <p:nvPr>
            <p:extLst>
              <p:ext uri="{D42A27DB-BD31-4B8C-83A1-F6EECF244321}">
                <p14:modId xmlns:p14="http://schemas.microsoft.com/office/powerpoint/2010/main" val="1812922778"/>
              </p:ext>
            </p:extLst>
          </p:nvPr>
        </p:nvGraphicFramePr>
        <p:xfrm>
          <a:off x="2984377" y="1586010"/>
          <a:ext cx="7201020" cy="4575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F4FABB2-3C42-4646-8A8B-D5312BB528BC}"/>
              </a:ext>
            </a:extLst>
          </p:cNvPr>
          <p:cNvSpPr>
            <a:spLocks noChangeArrowheads="1"/>
          </p:cNvSpPr>
          <p:nvPr/>
        </p:nvSpPr>
        <p:spPr bwMode="auto">
          <a:xfrm>
            <a:off x="5494352" y="6166523"/>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504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0726C89-AF9D-4D97-A248-B04151D200E9}"/>
              </a:ext>
            </a:extLst>
          </p:cNvPr>
          <p:cNvGraphicFramePr>
            <a:graphicFrameLocks/>
          </p:cNvGraphicFramePr>
          <p:nvPr>
            <p:extLst>
              <p:ext uri="{D42A27DB-BD31-4B8C-83A1-F6EECF244321}">
                <p14:modId xmlns:p14="http://schemas.microsoft.com/office/powerpoint/2010/main" val="529841904"/>
              </p:ext>
            </p:extLst>
          </p:nvPr>
        </p:nvGraphicFramePr>
        <p:xfrm>
          <a:off x="276226" y="1686385"/>
          <a:ext cx="11668124"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texto 2">
            <a:extLst>
              <a:ext uri="{FF2B5EF4-FFF2-40B4-BE49-F238E27FC236}">
                <a16:creationId xmlns:a16="http://schemas.microsoft.com/office/drawing/2014/main" id="{EE69192C-A309-4F49-8A46-964248B96D65}"/>
              </a:ext>
            </a:extLst>
          </p:cNvPr>
          <p:cNvSpPr txBox="1">
            <a:spLocks/>
          </p:cNvSpPr>
          <p:nvPr/>
        </p:nvSpPr>
        <p:spPr>
          <a:xfrm>
            <a:off x="1957388" y="225193"/>
            <a:ext cx="4487483" cy="1184111"/>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s-MX" sz="44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rPr>
              <a:t>Metodología</a:t>
            </a:r>
            <a:endParaRPr lang="es-MX" sz="4400" kern="12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endParaRPr>
          </a:p>
        </p:txBody>
      </p:sp>
      <p:sp>
        <p:nvSpPr>
          <p:cNvPr id="5" name="CuadroTexto 4">
            <a:extLst>
              <a:ext uri="{FF2B5EF4-FFF2-40B4-BE49-F238E27FC236}">
                <a16:creationId xmlns:a16="http://schemas.microsoft.com/office/drawing/2014/main" id="{AE088CE9-77E4-478D-A929-75E584C0D74A}"/>
              </a:ext>
            </a:extLst>
          </p:cNvPr>
          <p:cNvSpPr txBox="1"/>
          <p:nvPr/>
        </p:nvSpPr>
        <p:spPr>
          <a:xfrm>
            <a:off x="1657350" y="1209331"/>
            <a:ext cx="10534650" cy="954107"/>
          </a:xfrm>
          <a:prstGeom prst="rect">
            <a:avLst/>
          </a:prstGeom>
          <a:noFill/>
        </p:spPr>
        <p:txBody>
          <a:bodyPr wrap="square">
            <a:spAutoFit/>
          </a:bodyPr>
          <a:lstStyle/>
          <a:p>
            <a:r>
              <a:rPr lang="es-MX" sz="2800" b="1" dirty="0">
                <a:solidFill>
                  <a:srgbClr val="002060"/>
                </a:solidFill>
              </a:rPr>
              <a:t>El proceso de enseñanza aprendizaje seguido en el curso se muestra en la siguiente figura.</a:t>
            </a:r>
          </a:p>
        </p:txBody>
      </p:sp>
      <p:sp>
        <p:nvSpPr>
          <p:cNvPr id="2" name="Rectangle 1">
            <a:extLst>
              <a:ext uri="{FF2B5EF4-FFF2-40B4-BE49-F238E27FC236}">
                <a16:creationId xmlns:a16="http://schemas.microsoft.com/office/drawing/2014/main" id="{516F83E7-AADE-48EF-878A-E2CFA4D6DBFB}"/>
              </a:ext>
            </a:extLst>
          </p:cNvPr>
          <p:cNvSpPr>
            <a:spLocks noChangeArrowheads="1"/>
          </p:cNvSpPr>
          <p:nvPr/>
        </p:nvSpPr>
        <p:spPr bwMode="auto">
          <a:xfrm>
            <a:off x="4630280" y="5996885"/>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53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9C0C7-3BEA-4B69-B132-09B4341B7D58}"/>
              </a:ext>
            </a:extLst>
          </p:cNvPr>
          <p:cNvSpPr txBox="1"/>
          <p:nvPr/>
        </p:nvSpPr>
        <p:spPr>
          <a:xfrm>
            <a:off x="1480008" y="1610545"/>
            <a:ext cx="10342774" cy="4528932"/>
          </a:xfrm>
          <a:prstGeom prst="rect">
            <a:avLst/>
          </a:prstGeom>
          <a:noFill/>
        </p:spPr>
        <p:txBody>
          <a:bodyPr wrap="square">
            <a:spAutoFit/>
          </a:bodyPr>
          <a:lstStyle/>
          <a:p>
            <a:pPr algn="just"/>
            <a:r>
              <a:rPr lang="es-MX" sz="2400" b="1" dirty="0">
                <a:solidFill>
                  <a:srgbClr val="002060"/>
                </a:solidFill>
                <a:effectLst/>
                <a:ea typeface="Times New Roman" panose="02020603050405020304" pitchFamily="18" charset="0"/>
              </a:rPr>
              <a:t>Al finalizar el curso se aplicó a los estudiantes una encuesta para conocer sus conceptos sobre el autoaprendizaje y el impacto del curso sobre sus hábitos de estudio. A continuación, se enumeran los resultados más relevantes.</a:t>
            </a:r>
          </a:p>
          <a:p>
            <a:pPr algn="just">
              <a:lnSpc>
                <a:spcPct val="115000"/>
              </a:lnSpc>
            </a:pPr>
            <a:r>
              <a:rPr lang="es-MX" sz="1800" dirty="0">
                <a:solidFill>
                  <a:srgbClr val="333333"/>
                </a:solidFill>
                <a:effectLst/>
                <a:latin typeface="Arial" panose="020B0604020202020204" pitchFamily="34" charset="0"/>
                <a:ea typeface="Times New Roman" panose="02020603050405020304" pitchFamily="18" charset="0"/>
              </a:rPr>
              <a:t> </a:t>
            </a:r>
            <a:endParaRPr lang="es-MX" sz="1800" dirty="0">
              <a:effectLst/>
              <a:latin typeface="Times New Roman" panose="02020603050405020304" pitchFamily="18" charset="0"/>
              <a:ea typeface="Times New Roman" panose="02020603050405020304" pitchFamily="18" charset="0"/>
            </a:endParaRPr>
          </a:p>
          <a:p>
            <a:pPr algn="just">
              <a:lnSpc>
                <a:spcPct val="115000"/>
              </a:lnSpc>
            </a:pPr>
            <a:r>
              <a:rPr lang="es-MX" sz="2400" b="1" dirty="0">
                <a:solidFill>
                  <a:srgbClr val="002060"/>
                </a:solidFill>
                <a:effectLst/>
                <a:latin typeface="Arial Black" panose="020B0A04020102020204" pitchFamily="34" charset="0"/>
                <a:ea typeface="Times New Roman" panose="02020603050405020304" pitchFamily="18" charset="0"/>
              </a:rPr>
              <a:t>ESTRATEGIAS DE ESTUDIO MÁS USADAS</a:t>
            </a:r>
          </a:p>
          <a:p>
            <a:pPr marL="342900" lvl="0" indent="-342900" algn="just">
              <a:buFont typeface="+mj-lt"/>
              <a:buAutoNum type="arabicPeriod"/>
            </a:pPr>
            <a:r>
              <a:rPr lang="es-MX" sz="2400" b="1" dirty="0">
                <a:solidFill>
                  <a:srgbClr val="002060"/>
                </a:solidFill>
                <a:effectLst/>
                <a:ea typeface="Times New Roman" panose="02020603050405020304" pitchFamily="18" charset="0"/>
              </a:rPr>
              <a:t>Subrayar lo más importante de mis apuntes.</a:t>
            </a:r>
          </a:p>
          <a:p>
            <a:pPr marL="342900" lvl="0" indent="-342900" algn="just">
              <a:buFont typeface="+mj-lt"/>
              <a:buAutoNum type="arabicPeriod"/>
            </a:pPr>
            <a:r>
              <a:rPr lang="es-MX" sz="2400" b="1" dirty="0">
                <a:solidFill>
                  <a:srgbClr val="002060"/>
                </a:solidFill>
                <a:effectLst/>
                <a:ea typeface="Times New Roman" panose="02020603050405020304" pitchFamily="18" charset="0"/>
              </a:rPr>
              <a:t>Hacer resúmenes.</a:t>
            </a:r>
          </a:p>
          <a:p>
            <a:pPr marL="342900" lvl="0" indent="-342900" algn="just">
              <a:buFont typeface="+mj-lt"/>
              <a:buAutoNum type="arabicPeriod"/>
            </a:pPr>
            <a:r>
              <a:rPr lang="es-MX" sz="2400" b="1" dirty="0">
                <a:solidFill>
                  <a:srgbClr val="002060"/>
                </a:solidFill>
                <a:effectLst/>
                <a:ea typeface="Times New Roman" panose="02020603050405020304" pitchFamily="18" charset="0"/>
              </a:rPr>
              <a:t>Consultar materiales de Internet como videos, páginas web</a:t>
            </a:r>
            <a:r>
              <a:rPr lang="es-MX" sz="2400" b="1" dirty="0">
                <a:solidFill>
                  <a:srgbClr val="002060"/>
                </a:solidFill>
                <a:ea typeface="Times New Roman" panose="02020603050405020304" pitchFamily="18" charset="0"/>
              </a:rPr>
              <a:t> y</a:t>
            </a:r>
            <a:r>
              <a:rPr lang="es-MX" sz="2400" b="1" dirty="0">
                <a:solidFill>
                  <a:srgbClr val="002060"/>
                </a:solidFill>
                <a:effectLst/>
                <a:ea typeface="Times New Roman" panose="02020603050405020304" pitchFamily="18" charset="0"/>
              </a:rPr>
              <a:t> tutoriales.</a:t>
            </a:r>
          </a:p>
          <a:p>
            <a:pPr marL="342900" lvl="0" indent="-342900" algn="just">
              <a:buFont typeface="+mj-lt"/>
              <a:buAutoNum type="arabicPeriod"/>
            </a:pPr>
            <a:r>
              <a:rPr lang="es-MX" sz="2400" b="1" dirty="0">
                <a:solidFill>
                  <a:srgbClr val="002060"/>
                </a:solidFill>
                <a:effectLst/>
                <a:ea typeface="Times New Roman" panose="02020603050405020304" pitchFamily="18" charset="0"/>
              </a:rPr>
              <a:t>Consultar libros.</a:t>
            </a:r>
          </a:p>
          <a:p>
            <a:pPr marL="342900" lvl="0" indent="-342900" algn="just">
              <a:buFont typeface="+mj-lt"/>
              <a:buAutoNum type="arabicPeriod"/>
            </a:pPr>
            <a:r>
              <a:rPr lang="es-MX" sz="2400" b="1" dirty="0">
                <a:solidFill>
                  <a:srgbClr val="002060"/>
                </a:solidFill>
                <a:effectLst/>
                <a:ea typeface="Times New Roman" panose="02020603050405020304" pitchFamily="18" charset="0"/>
              </a:rPr>
              <a:t>Conceptos sobre el autoestudio.</a:t>
            </a:r>
          </a:p>
        </p:txBody>
      </p:sp>
      <p:sp>
        <p:nvSpPr>
          <p:cNvPr id="5" name="Marcador de texto 2">
            <a:extLst>
              <a:ext uri="{FF2B5EF4-FFF2-40B4-BE49-F238E27FC236}">
                <a16:creationId xmlns:a16="http://schemas.microsoft.com/office/drawing/2014/main" id="{BC4E5F73-C0A8-472D-9D43-6C87E4035F2A}"/>
              </a:ext>
            </a:extLst>
          </p:cNvPr>
          <p:cNvSpPr txBox="1">
            <a:spLocks/>
          </p:cNvSpPr>
          <p:nvPr/>
        </p:nvSpPr>
        <p:spPr>
          <a:xfrm>
            <a:off x="1990628" y="235671"/>
            <a:ext cx="4487483" cy="1184111"/>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s-MX" sz="44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rPr>
              <a:t>Resultados</a:t>
            </a:r>
            <a:endParaRPr lang="es-MX" sz="4400" kern="12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endParaRPr>
          </a:p>
        </p:txBody>
      </p:sp>
      <p:sp>
        <p:nvSpPr>
          <p:cNvPr id="2" name="Rectangle 1">
            <a:extLst>
              <a:ext uri="{FF2B5EF4-FFF2-40B4-BE49-F238E27FC236}">
                <a16:creationId xmlns:a16="http://schemas.microsoft.com/office/drawing/2014/main" id="{8D7F7B05-CE68-473E-9509-86F214DA1F28}"/>
              </a:ext>
            </a:extLst>
          </p:cNvPr>
          <p:cNvSpPr>
            <a:spLocks noChangeArrowheads="1"/>
          </p:cNvSpPr>
          <p:nvPr/>
        </p:nvSpPr>
        <p:spPr bwMode="auto">
          <a:xfrm>
            <a:off x="4234369" y="6207129"/>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46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473C2D-B3D3-4229-B21B-A00D6B4F4739}"/>
              </a:ext>
            </a:extLst>
          </p:cNvPr>
          <p:cNvSpPr txBox="1"/>
          <p:nvPr/>
        </p:nvSpPr>
        <p:spPr>
          <a:xfrm>
            <a:off x="1366886" y="374830"/>
            <a:ext cx="10553700" cy="6108339"/>
          </a:xfrm>
          <a:prstGeom prst="rect">
            <a:avLst/>
          </a:prstGeom>
          <a:noFill/>
        </p:spPr>
        <p:txBody>
          <a:bodyPr wrap="square">
            <a:spAutoFit/>
          </a:bodyPr>
          <a:lstStyle/>
          <a:p>
            <a:pPr algn="just">
              <a:lnSpc>
                <a:spcPct val="115000"/>
              </a:lnSpc>
            </a:pPr>
            <a:r>
              <a:rPr lang="es-MX" sz="2400" dirty="0">
                <a:solidFill>
                  <a:srgbClr val="002060"/>
                </a:solidFill>
                <a:effectLst/>
                <a:latin typeface="Arial Black" panose="020B0A04020102020204" pitchFamily="34" charset="0"/>
                <a:ea typeface="Times New Roman" panose="02020603050405020304" pitchFamily="18" charset="0"/>
              </a:rPr>
              <a:t>CONCEPCIÓN SOBRE EL AUTOESTUDIO</a:t>
            </a:r>
          </a:p>
          <a:p>
            <a:pPr algn="just">
              <a:spcAft>
                <a:spcPts val="800"/>
              </a:spcAft>
            </a:pPr>
            <a:r>
              <a:rPr lang="es-MX" sz="2400" b="1" spc="15" dirty="0">
                <a:solidFill>
                  <a:srgbClr val="002060"/>
                </a:solidFill>
                <a:effectLst/>
                <a:ea typeface="Times New Roman" panose="02020603050405020304" pitchFamily="18" charset="0"/>
                <a:cs typeface="Times New Roman" panose="02020603050405020304" pitchFamily="18" charset="0"/>
              </a:rPr>
              <a:t>Investigar sobre un tema y al ritmo preferido. Es adelantar la materia por su cuenta, y cuando expliquen el tema en clase entenderlo con más facilidad o poder preguntar mis dudas especificas al profesor.</a:t>
            </a:r>
            <a:endParaRPr lang="es-MX" sz="2400" b="1" dirty="0">
              <a:solidFill>
                <a:srgbClr val="002060"/>
              </a:solidFill>
              <a:effectLst/>
              <a:ea typeface="Calibri" panose="020F0502020204030204" pitchFamily="34" charset="0"/>
              <a:cs typeface="Times New Roman" panose="02020603050405020304" pitchFamily="18" charset="0"/>
            </a:endParaRPr>
          </a:p>
          <a:p>
            <a:pPr algn="just">
              <a:spcAft>
                <a:spcPts val="800"/>
              </a:spcAft>
            </a:pPr>
            <a:r>
              <a:rPr lang="es-MX" sz="1800" spc="1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2400" b="1" dirty="0">
                <a:solidFill>
                  <a:srgbClr val="002060"/>
                </a:solidFill>
                <a:effectLst/>
                <a:latin typeface="Arial Black" panose="020B0A04020102020204" pitchFamily="34" charset="0"/>
                <a:ea typeface="Times New Roman" panose="02020603050405020304" pitchFamily="18" charset="0"/>
              </a:rPr>
              <a:t>HABILIDADES NECESARIAS PARA EL AUTO ESTUDIO</a:t>
            </a:r>
            <a:endParaRPr lang="es-MX" sz="2400" dirty="0">
              <a:solidFill>
                <a:srgbClr val="002060"/>
              </a:solidFill>
              <a:effectLst/>
              <a:latin typeface="Arial Black" panose="020B0A04020102020204" pitchFamily="34" charset="0"/>
              <a:ea typeface="Times New Roman" panose="02020603050405020304" pitchFamily="18" charset="0"/>
            </a:endParaRPr>
          </a:p>
          <a:p>
            <a:pPr algn="just">
              <a:spcAft>
                <a:spcPts val="800"/>
              </a:spcAft>
            </a:pPr>
            <a:r>
              <a:rPr lang="es-MX" sz="2400" b="1" spc="15" dirty="0">
                <a:solidFill>
                  <a:srgbClr val="002060"/>
                </a:solidFill>
                <a:effectLst/>
                <a:ea typeface="Times New Roman" panose="02020603050405020304" pitchFamily="18" charset="0"/>
                <a:cs typeface="Times New Roman" panose="02020603050405020304" pitchFamily="18" charset="0"/>
              </a:rPr>
              <a:t>Comprensión lectora, organización, concentración, responsabilidad y ansías por aprender.</a:t>
            </a:r>
            <a:endParaRPr lang="es-MX" sz="2400" b="1" dirty="0">
              <a:solidFill>
                <a:srgbClr val="002060"/>
              </a:solidFill>
              <a:effectLst/>
              <a:ea typeface="Calibri" panose="020F0502020204030204" pitchFamily="34" charset="0"/>
              <a:cs typeface="Times New Roman" panose="02020603050405020304" pitchFamily="18" charset="0"/>
            </a:endParaRPr>
          </a:p>
          <a:p>
            <a:pPr algn="just">
              <a:spcAft>
                <a:spcPts val="800"/>
              </a:spcAft>
            </a:pPr>
            <a:endParaRPr lang="es-MX" sz="2400" spc="10"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a:p>
            <a:pPr algn="just">
              <a:spcAft>
                <a:spcPts val="800"/>
              </a:spcAft>
            </a:pPr>
            <a:r>
              <a:rPr lang="es-MX" sz="2400" spc="10"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HABILIDADES DESARROLLADAS EN EL CURSO</a:t>
            </a:r>
            <a:endParaRPr lang="es-MX" sz="24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s-MX" sz="2400" b="1" spc="15" dirty="0">
                <a:solidFill>
                  <a:srgbClr val="002060"/>
                </a:solidFill>
                <a:effectLst/>
                <a:ea typeface="Times New Roman" panose="02020603050405020304" pitchFamily="18" charset="0"/>
                <a:cs typeface="Times New Roman" panose="02020603050405020304" pitchFamily="18" charset="0"/>
              </a:rPr>
              <a:t>Mejoré la forma estética de mis trabajos.</a:t>
            </a:r>
            <a:endParaRPr lang="es-MX" sz="2400" b="1" dirty="0">
              <a:solidFill>
                <a:srgbClr val="002060"/>
              </a:solidFill>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MX" sz="2400" b="1" spc="15" dirty="0">
                <a:solidFill>
                  <a:srgbClr val="002060"/>
                </a:solidFill>
                <a:effectLst/>
                <a:ea typeface="Times New Roman" panose="02020603050405020304" pitchFamily="18" charset="0"/>
                <a:cs typeface="Times New Roman" panose="02020603050405020304" pitchFamily="18" charset="0"/>
              </a:rPr>
              <a:t>Mayor organización con mi tiempo.</a:t>
            </a:r>
            <a:endParaRPr lang="es-MX" sz="2400" b="1" dirty="0">
              <a:solidFill>
                <a:srgbClr val="002060"/>
              </a:solidFill>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s-MX" sz="2400" b="1" spc="15" dirty="0">
                <a:solidFill>
                  <a:srgbClr val="002060"/>
                </a:solidFill>
                <a:effectLst/>
                <a:ea typeface="Times New Roman" panose="02020603050405020304" pitchFamily="18" charset="0"/>
                <a:cs typeface="Times New Roman" panose="02020603050405020304" pitchFamily="18" charset="0"/>
              </a:rPr>
              <a:t>Organizarme correctamente. </a:t>
            </a:r>
            <a:endParaRPr lang="es-MX" sz="2400" b="1" dirty="0">
              <a:solidFill>
                <a:srgbClr val="002060"/>
              </a:solidFill>
              <a:effectLst/>
              <a:ea typeface="Calibri" panose="020F0502020204030204" pitchFamily="34" charset="0"/>
              <a:cs typeface="Times New Roman" panose="02020603050405020304" pitchFamily="18" charset="0"/>
            </a:endParaRPr>
          </a:p>
          <a:p>
            <a:pPr marL="342900" lvl="0" indent="-342900" algn="just">
              <a:spcAft>
                <a:spcPts val="800"/>
              </a:spcAft>
              <a:buFont typeface="+mj-lt"/>
              <a:buAutoNum type="arabicPeriod"/>
            </a:pPr>
            <a:r>
              <a:rPr lang="es-MX" sz="2400" b="1" spc="15" dirty="0">
                <a:solidFill>
                  <a:srgbClr val="002060"/>
                </a:solidFill>
                <a:effectLst/>
                <a:ea typeface="Times New Roman" panose="02020603050405020304" pitchFamily="18" charset="0"/>
                <a:cs typeface="Times New Roman" panose="02020603050405020304" pitchFamily="18" charset="0"/>
              </a:rPr>
              <a:t>Resolver muchos problemas como estrategia de estudios en materias prácticas como química y matemáticas.</a:t>
            </a:r>
            <a:endParaRPr lang="es-MX" sz="2400" b="1" dirty="0">
              <a:solidFill>
                <a:srgbClr val="002060"/>
              </a:solidFill>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72EBBC5-BBD9-4734-8461-E304E4A48484}"/>
              </a:ext>
            </a:extLst>
          </p:cNvPr>
          <p:cNvSpPr>
            <a:spLocks noChangeArrowheads="1"/>
          </p:cNvSpPr>
          <p:nvPr/>
        </p:nvSpPr>
        <p:spPr bwMode="auto">
          <a:xfrm>
            <a:off x="4615992" y="6360058"/>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73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D0185B-AFBD-4992-B044-D9FB608FEDEE}"/>
              </a:ext>
            </a:extLst>
          </p:cNvPr>
          <p:cNvSpPr txBox="1"/>
          <p:nvPr/>
        </p:nvSpPr>
        <p:spPr>
          <a:xfrm>
            <a:off x="1838227" y="810704"/>
            <a:ext cx="6627043" cy="461665"/>
          </a:xfrm>
          <a:prstGeom prst="rect">
            <a:avLst/>
          </a:prstGeom>
          <a:noFill/>
        </p:spPr>
        <p:txBody>
          <a:bodyPr wrap="square" rtlCol="0">
            <a:spAutoFit/>
          </a:bodyPr>
          <a:lstStyle/>
          <a:p>
            <a:r>
              <a:rPr lang="es-ES" sz="2400" dirty="0">
                <a:solidFill>
                  <a:srgbClr val="0070C0"/>
                </a:solidFill>
                <a:latin typeface="Arial Black" panose="020B0A04020102020204" pitchFamily="34" charset="0"/>
              </a:rPr>
              <a:t>Reflexiones de los estudiantes</a:t>
            </a:r>
            <a:endParaRPr lang="es-MX" sz="2400" dirty="0">
              <a:solidFill>
                <a:srgbClr val="0070C0"/>
              </a:solidFill>
              <a:latin typeface="Arial Black" panose="020B0A04020102020204" pitchFamily="34" charset="0"/>
            </a:endParaRPr>
          </a:p>
        </p:txBody>
      </p:sp>
      <p:pic>
        <p:nvPicPr>
          <p:cNvPr id="4" name="Imagen 3">
            <a:extLst>
              <a:ext uri="{FF2B5EF4-FFF2-40B4-BE49-F238E27FC236}">
                <a16:creationId xmlns:a16="http://schemas.microsoft.com/office/drawing/2014/main" id="{AD8C194B-CF1C-4678-82F8-38D301CB17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14934" y="129369"/>
            <a:ext cx="2286000" cy="2286000"/>
          </a:xfrm>
          <a:prstGeom prst="rect">
            <a:avLst/>
          </a:prstGeom>
        </p:spPr>
      </p:pic>
      <p:graphicFrame>
        <p:nvGraphicFramePr>
          <p:cNvPr id="7" name="Tabla 6">
            <a:extLst>
              <a:ext uri="{FF2B5EF4-FFF2-40B4-BE49-F238E27FC236}">
                <a16:creationId xmlns:a16="http://schemas.microsoft.com/office/drawing/2014/main" id="{DF937693-B2A5-4DA0-82F1-FC252A513A08}"/>
              </a:ext>
            </a:extLst>
          </p:cNvPr>
          <p:cNvGraphicFramePr>
            <a:graphicFrameLocks noGrp="1"/>
          </p:cNvGraphicFramePr>
          <p:nvPr>
            <p:extLst>
              <p:ext uri="{D42A27DB-BD31-4B8C-83A1-F6EECF244321}">
                <p14:modId xmlns:p14="http://schemas.microsoft.com/office/powerpoint/2010/main" val="1895462557"/>
              </p:ext>
            </p:extLst>
          </p:nvPr>
        </p:nvGraphicFramePr>
        <p:xfrm>
          <a:off x="876694" y="1305393"/>
          <a:ext cx="7179552" cy="1802136"/>
        </p:xfrm>
        <a:graphic>
          <a:graphicData uri="http://schemas.openxmlformats.org/drawingml/2006/table">
            <a:tbl>
              <a:tblPr firstRow="1" firstCol="1" bandRow="1"/>
              <a:tblGrid>
                <a:gridCol w="1197203">
                  <a:extLst>
                    <a:ext uri="{9D8B030D-6E8A-4147-A177-3AD203B41FA5}">
                      <a16:colId xmlns:a16="http://schemas.microsoft.com/office/drawing/2014/main" val="1537067429"/>
                    </a:ext>
                  </a:extLst>
                </a:gridCol>
                <a:gridCol w="1536569">
                  <a:extLst>
                    <a:ext uri="{9D8B030D-6E8A-4147-A177-3AD203B41FA5}">
                      <a16:colId xmlns:a16="http://schemas.microsoft.com/office/drawing/2014/main" val="3663354381"/>
                    </a:ext>
                  </a:extLst>
                </a:gridCol>
                <a:gridCol w="1178351">
                  <a:extLst>
                    <a:ext uri="{9D8B030D-6E8A-4147-A177-3AD203B41FA5}">
                      <a16:colId xmlns:a16="http://schemas.microsoft.com/office/drawing/2014/main" val="2290913852"/>
                    </a:ext>
                  </a:extLst>
                </a:gridCol>
                <a:gridCol w="1338606">
                  <a:extLst>
                    <a:ext uri="{9D8B030D-6E8A-4147-A177-3AD203B41FA5}">
                      <a16:colId xmlns:a16="http://schemas.microsoft.com/office/drawing/2014/main" val="2294412078"/>
                    </a:ext>
                  </a:extLst>
                </a:gridCol>
                <a:gridCol w="1928823">
                  <a:extLst>
                    <a:ext uri="{9D8B030D-6E8A-4147-A177-3AD203B41FA5}">
                      <a16:colId xmlns:a16="http://schemas.microsoft.com/office/drawing/2014/main" val="2385919333"/>
                    </a:ext>
                  </a:extLst>
                </a:gridCol>
              </a:tblGrid>
              <a:tr h="475240">
                <a:tc>
                  <a:txBody>
                    <a:bodyPr/>
                    <a:lstStyle/>
                    <a:p>
                      <a:pPr algn="ctr">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Enlaces covalentes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Entre qué y qué se forman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Igualdad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Ejemplo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Diferencias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2460652265"/>
                  </a:ext>
                </a:extLst>
              </a:tr>
              <a:tr h="516886">
                <a:tc>
                  <a:txBody>
                    <a:bodyPr/>
                    <a:lstStyle/>
                    <a:p>
                      <a:pPr algn="just">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Covalente apolar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15000"/>
                        </a:lnSpc>
                        <a:spcAft>
                          <a:spcPts val="1000"/>
                        </a:spcAft>
                      </a:pPr>
                      <a:r>
                        <a:rPr lang="es-MX" sz="10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Entre átomos del mismo elemento o diferentes con la misma carga.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15000"/>
                        </a:lnSpc>
                        <a:spcAft>
                          <a:spcPts val="1000"/>
                        </a:spcAft>
                      </a:pPr>
                      <a:r>
                        <a:rPr lang="es-MX" sz="10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Prácticamente perfecta ya que se complementan.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s-MX"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CH</a:t>
                      </a:r>
                      <a:r>
                        <a:rPr lang="es-MX" sz="1200"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ct val="115000"/>
                        </a:lnSpc>
                        <a:spcAft>
                          <a:spcPts val="1000"/>
                        </a:spcAft>
                      </a:pPr>
                      <a:r>
                        <a:rPr lang="es-MX"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La diferencia de electronegatividad entre los átomos es cero o menor a 0.5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499306095"/>
                  </a:ext>
                </a:extLst>
              </a:tr>
              <a:tr h="602851">
                <a:tc>
                  <a:txBody>
                    <a:bodyPr/>
                    <a:lstStyle/>
                    <a:p>
                      <a:pPr algn="just">
                        <a:lnSpc>
                          <a:spcPct val="115000"/>
                        </a:lnSpc>
                        <a:spcAft>
                          <a:spcPts val="1000"/>
                        </a:spcAft>
                      </a:pPr>
                      <a:r>
                        <a:rPr lang="es-MX"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Covalente polar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15000"/>
                        </a:lnSpc>
                        <a:spcAft>
                          <a:spcPts val="1000"/>
                        </a:spcAft>
                      </a:pPr>
                      <a:r>
                        <a:rPr lang="es-MX" sz="1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Diferentes elementos con cargas muy desiguales.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15000"/>
                        </a:lnSpc>
                        <a:spcAft>
                          <a:spcPts val="1000"/>
                        </a:spcAft>
                      </a:pPr>
                      <a:r>
                        <a:rPr lang="es-MX" sz="1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Ligeramente desigual en alguna parte de la molécula.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es-MX"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a:t>
                      </a:r>
                      <a:r>
                        <a:rPr lang="es-MX" sz="1200" baseline="-25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a:t>
                      </a:r>
                      <a:r>
                        <a:rPr lang="es-MX"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just">
                        <a:lnSpc>
                          <a:spcPct val="115000"/>
                        </a:lnSpc>
                        <a:spcAft>
                          <a:spcPts val="1000"/>
                        </a:spcAft>
                      </a:pPr>
                      <a:r>
                        <a:rPr lang="es-MX"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La diferencia de electronegatividad entre los átomos es mayor de 0.5 y hasta de 1.7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2747654759"/>
                  </a:ext>
                </a:extLst>
              </a:tr>
            </a:tbl>
          </a:graphicData>
        </a:graphic>
      </p:graphicFrame>
      <p:sp>
        <p:nvSpPr>
          <p:cNvPr id="9" name="Rectangle 1">
            <a:extLst>
              <a:ext uri="{FF2B5EF4-FFF2-40B4-BE49-F238E27FC236}">
                <a16:creationId xmlns:a16="http://schemas.microsoft.com/office/drawing/2014/main" id="{CEE95660-85DA-4C04-9015-3E1AF070BE73}"/>
              </a:ext>
            </a:extLst>
          </p:cNvPr>
          <p:cNvSpPr>
            <a:spLocks noChangeArrowheads="1"/>
          </p:cNvSpPr>
          <p:nvPr/>
        </p:nvSpPr>
        <p:spPr bwMode="auto">
          <a:xfrm>
            <a:off x="771053" y="3363981"/>
            <a:ext cx="1064989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90938" algn="l"/>
              </a:tabLst>
              <a:defRPr>
                <a:solidFill>
                  <a:schemeClr val="tx1"/>
                </a:solidFill>
                <a:latin typeface="Arial" panose="020B0604020202020204" pitchFamily="34" charset="0"/>
              </a:defRPr>
            </a:lvl1pPr>
            <a:lvl2pPr eaLnBrk="0" fontAlgn="base" hangingPunct="0">
              <a:spcBef>
                <a:spcPct val="0"/>
              </a:spcBef>
              <a:spcAft>
                <a:spcPct val="0"/>
              </a:spcAft>
              <a:tabLst>
                <a:tab pos="3690938" algn="l"/>
              </a:tabLst>
              <a:defRPr>
                <a:solidFill>
                  <a:schemeClr val="tx1"/>
                </a:solidFill>
                <a:latin typeface="Arial" panose="020B0604020202020204" pitchFamily="34" charset="0"/>
              </a:defRPr>
            </a:lvl2pPr>
            <a:lvl3pPr eaLnBrk="0" fontAlgn="base" hangingPunct="0">
              <a:spcBef>
                <a:spcPct val="0"/>
              </a:spcBef>
              <a:spcAft>
                <a:spcPct val="0"/>
              </a:spcAft>
              <a:tabLst>
                <a:tab pos="3690938" algn="l"/>
              </a:tabLst>
              <a:defRPr>
                <a:solidFill>
                  <a:schemeClr val="tx1"/>
                </a:solidFill>
                <a:latin typeface="Arial" panose="020B0604020202020204" pitchFamily="34" charset="0"/>
              </a:defRPr>
            </a:lvl3pPr>
            <a:lvl4pPr eaLnBrk="0" fontAlgn="base" hangingPunct="0">
              <a:spcBef>
                <a:spcPct val="0"/>
              </a:spcBef>
              <a:spcAft>
                <a:spcPct val="0"/>
              </a:spcAft>
              <a:tabLst>
                <a:tab pos="3690938" algn="l"/>
              </a:tabLst>
              <a:defRPr>
                <a:solidFill>
                  <a:schemeClr val="tx1"/>
                </a:solidFill>
                <a:latin typeface="Arial" panose="020B0604020202020204" pitchFamily="34" charset="0"/>
              </a:defRPr>
            </a:lvl4pPr>
            <a:lvl5pPr eaLnBrk="0" fontAlgn="base" hangingPunct="0">
              <a:spcBef>
                <a:spcPct val="0"/>
              </a:spcBef>
              <a:spcAft>
                <a:spcPct val="0"/>
              </a:spcAft>
              <a:tabLst>
                <a:tab pos="3690938" algn="l"/>
              </a:tabLst>
              <a:defRPr>
                <a:solidFill>
                  <a:schemeClr val="tx1"/>
                </a:solidFill>
                <a:latin typeface="Arial" panose="020B0604020202020204" pitchFamily="34" charset="0"/>
              </a:defRPr>
            </a:lvl5pPr>
            <a:lvl6pPr eaLnBrk="0" fontAlgn="base" hangingPunct="0">
              <a:spcBef>
                <a:spcPct val="0"/>
              </a:spcBef>
              <a:spcAft>
                <a:spcPct val="0"/>
              </a:spcAft>
              <a:tabLst>
                <a:tab pos="3690938" algn="l"/>
              </a:tabLst>
              <a:defRPr>
                <a:solidFill>
                  <a:schemeClr val="tx1"/>
                </a:solidFill>
                <a:latin typeface="Arial" panose="020B0604020202020204" pitchFamily="34" charset="0"/>
              </a:defRPr>
            </a:lvl6pPr>
            <a:lvl7pPr eaLnBrk="0" fontAlgn="base" hangingPunct="0">
              <a:spcBef>
                <a:spcPct val="0"/>
              </a:spcBef>
              <a:spcAft>
                <a:spcPct val="0"/>
              </a:spcAft>
              <a:tabLst>
                <a:tab pos="3690938" algn="l"/>
              </a:tabLst>
              <a:defRPr>
                <a:solidFill>
                  <a:schemeClr val="tx1"/>
                </a:solidFill>
                <a:latin typeface="Arial" panose="020B0604020202020204" pitchFamily="34" charset="0"/>
              </a:defRPr>
            </a:lvl7pPr>
            <a:lvl8pPr eaLnBrk="0" fontAlgn="base" hangingPunct="0">
              <a:spcBef>
                <a:spcPct val="0"/>
              </a:spcBef>
              <a:spcAft>
                <a:spcPct val="0"/>
              </a:spcAft>
              <a:tabLst>
                <a:tab pos="3690938" algn="l"/>
              </a:tabLst>
              <a:defRPr>
                <a:solidFill>
                  <a:schemeClr val="tx1"/>
                </a:solidFill>
                <a:latin typeface="Arial" panose="020B0604020202020204" pitchFamily="34" charset="0"/>
              </a:defRPr>
            </a:lvl8pPr>
            <a:lvl9pPr eaLnBrk="0" fontAlgn="base" hangingPunct="0">
              <a:spcBef>
                <a:spcPct val="0"/>
              </a:spcBef>
              <a:spcAft>
                <a:spcPct val="0"/>
              </a:spcAft>
              <a:tabLst>
                <a:tab pos="36909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90938" algn="l"/>
              </a:tabLst>
            </a:pPr>
            <a:r>
              <a:rPr kumimoji="0" lang="es-MX" altLang="es-MX"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Correcci</a:t>
            </a:r>
            <a:r>
              <a:rPr kumimoji="0" lang="es-MX" altLang="es-MX" sz="16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6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n</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90938" algn="l"/>
              </a:tabLst>
            </a:pP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Enlace covalente, este se produce en la uni</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n de dos no metales, los cuales para estar estables necesitan un total de 8 electrones en su </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ú</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ltima capa de valencia, lo cual se obtiene al compartir electrones para estar estables. </a:t>
            </a:r>
            <a:r>
              <a:rPr kumimoji="0" lang="es-MX" altLang="es-MX" sz="11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Un enlace covalente es la unión química de elementos que comparten electrones de valencia para completar el octeto en la capa más externa</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90938" algn="l"/>
              </a:tabLst>
            </a:pP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Los puentes de hidr</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genos son los responsables de interactuar con el etanol haciendo un acomodo de sus </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tomos ya que estos ejercen una ligera atracci</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n hacia las cargas parcialmente positivas de otros </a:t>
            </a:r>
            <a:r>
              <a:rPr kumimoji="0" lang="es-MX" altLang="es-MX" sz="1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2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tomos de hidrogeno.</a:t>
            </a:r>
            <a:r>
              <a:rPr kumimoji="0" lang="es-MX"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MX" altLang="es-MX" sz="1100" b="0"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Los átomos que pueden formar puentes con el hidrógeno son el oxígeno, el flúor y el nitrógeno.</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90938" algn="l"/>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74BAD13C-5E0E-4349-A888-F5AA6D192281}"/>
              </a:ext>
            </a:extLst>
          </p:cNvPr>
          <p:cNvSpPr txBox="1"/>
          <p:nvPr/>
        </p:nvSpPr>
        <p:spPr>
          <a:xfrm>
            <a:off x="876694" y="4917280"/>
            <a:ext cx="10239454" cy="1015663"/>
          </a:xfrm>
          <a:prstGeom prst="rect">
            <a:avLst/>
          </a:prstGeom>
          <a:noFill/>
        </p:spPr>
        <p:txBody>
          <a:bodyPr wrap="square" rtlCol="0">
            <a:spAutoFit/>
          </a:bodyPr>
          <a:lstStyle/>
          <a:p>
            <a:r>
              <a:rPr lang="es-MX" sz="1200" dirty="0">
                <a:effectLst/>
                <a:latin typeface="Arial" panose="020B0604020202020204" pitchFamily="34" charset="0"/>
                <a:ea typeface="Calibri" panose="020F0502020204030204" pitchFamily="34" charset="0"/>
                <a:cs typeface="Times New Roman" panose="02020603050405020304" pitchFamily="18" charset="0"/>
              </a:rPr>
              <a:t>En las preguntas abiertas simplemente tuve que complementar las respuestas mientras que en la actividad 3.3 obtuve 5 aciertos de 8 y me equivoque en la función estructural de las células, termorregulador a través de la sudoración y amortiguador y regulador de los cambios térmicos. Y para terminar, para seguir aprendiendo solo tengo que buscar más información relacionada con el tema para obtener un mayor panorama del tema y poder conectar para darle un significado más lógico para mí.</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dirty="0"/>
          </a:p>
        </p:txBody>
      </p:sp>
      <p:sp>
        <p:nvSpPr>
          <p:cNvPr id="3" name="Rectangle 1">
            <a:extLst>
              <a:ext uri="{FF2B5EF4-FFF2-40B4-BE49-F238E27FC236}">
                <a16:creationId xmlns:a16="http://schemas.microsoft.com/office/drawing/2014/main" id="{1847EB78-4743-425B-A832-E66A865FC0F9}"/>
              </a:ext>
            </a:extLst>
          </p:cNvPr>
          <p:cNvSpPr>
            <a:spLocks noChangeArrowheads="1"/>
          </p:cNvSpPr>
          <p:nvPr/>
        </p:nvSpPr>
        <p:spPr bwMode="auto">
          <a:xfrm>
            <a:off x="3976040" y="6194848"/>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381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a:extLst>
              <a:ext uri="{FF2B5EF4-FFF2-40B4-BE49-F238E27FC236}">
                <a16:creationId xmlns:a16="http://schemas.microsoft.com/office/drawing/2014/main" id="{8D4ED8C2-9E23-4600-9365-374C5C5C9402}"/>
              </a:ext>
            </a:extLst>
          </p:cNvPr>
          <p:cNvSpPr txBox="1">
            <a:spLocks/>
          </p:cNvSpPr>
          <p:nvPr/>
        </p:nvSpPr>
        <p:spPr>
          <a:xfrm>
            <a:off x="1967170" y="218103"/>
            <a:ext cx="4944837" cy="1184111"/>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s-MX" sz="4400" kern="1200" dirty="0">
                <a:ln w="0">
                  <a:solidFill>
                    <a:srgbClr val="002060"/>
                  </a:solidFill>
                </a:ln>
                <a:solidFill>
                  <a:srgbClr val="002060"/>
                </a:solidFill>
                <a:effectLst>
                  <a:outerShdw blurRad="38100" dist="25400" dir="5400000" algn="ctr" rotWithShape="0">
                    <a:srgbClr val="6E747A">
                      <a:alpha val="43000"/>
                    </a:srgbClr>
                  </a:outerShdw>
                </a:effectLst>
                <a:latin typeface="Arial Black" panose="020B0A04020102020204" pitchFamily="34" charset="0"/>
                <a:ea typeface="+mj-ea"/>
                <a:cs typeface="+mj-cs"/>
              </a:rPr>
              <a:t>Conclusiones</a:t>
            </a:r>
          </a:p>
        </p:txBody>
      </p:sp>
      <p:sp>
        <p:nvSpPr>
          <p:cNvPr id="7" name="CuadroTexto 6">
            <a:extLst>
              <a:ext uri="{FF2B5EF4-FFF2-40B4-BE49-F238E27FC236}">
                <a16:creationId xmlns:a16="http://schemas.microsoft.com/office/drawing/2014/main" id="{AFDDB6F1-AEE8-4BC6-99E1-8A8AE736A798}"/>
              </a:ext>
            </a:extLst>
          </p:cNvPr>
          <p:cNvSpPr txBox="1"/>
          <p:nvPr/>
        </p:nvSpPr>
        <p:spPr>
          <a:xfrm>
            <a:off x="1043344" y="1273902"/>
            <a:ext cx="10907487" cy="5262979"/>
          </a:xfrm>
          <a:prstGeom prst="rect">
            <a:avLst/>
          </a:prstGeom>
          <a:noFill/>
        </p:spPr>
        <p:txBody>
          <a:bodyPr wrap="square">
            <a:spAutoFit/>
          </a:bodyPr>
          <a:lstStyle/>
          <a:p>
            <a:pPr algn="just"/>
            <a:r>
              <a:rPr lang="es-MX" sz="2200" b="1" dirty="0">
                <a:solidFill>
                  <a:srgbClr val="002060"/>
                </a:solidFill>
                <a:effectLst/>
                <a:ea typeface="Calibri" panose="020F0502020204030204" pitchFamily="34" charset="0"/>
                <a:cs typeface="Times New Roman" panose="02020603050405020304" pitchFamily="18" charset="0"/>
              </a:rPr>
              <a:t>El autoestudio no es una estrategia de enseñanza aprendizaje muy aplicada en la ENP, esta situación a causado que los estudiantes no desarrollen las habilidades necesarias para ser autónomos en el aprendizaje. </a:t>
            </a:r>
          </a:p>
          <a:p>
            <a:pPr algn="just"/>
            <a:endParaRPr lang="es-MX" sz="2200" b="1" dirty="0">
              <a:solidFill>
                <a:srgbClr val="002060"/>
              </a:solidFill>
              <a:effectLst/>
              <a:ea typeface="Calibri" panose="020F0502020204030204" pitchFamily="34" charset="0"/>
              <a:cs typeface="Times New Roman" panose="02020603050405020304" pitchFamily="18" charset="0"/>
            </a:endParaRPr>
          </a:p>
          <a:p>
            <a:pPr algn="just"/>
            <a:r>
              <a:rPr lang="es-MX" sz="2200" b="1" dirty="0">
                <a:solidFill>
                  <a:srgbClr val="002060"/>
                </a:solidFill>
                <a:ea typeface="Calibri" panose="020F0502020204030204" pitchFamily="34" charset="0"/>
                <a:cs typeface="Times New Roman" panose="02020603050405020304" pitchFamily="18" charset="0"/>
              </a:rPr>
              <a:t>R</a:t>
            </a:r>
            <a:r>
              <a:rPr lang="es-MX" sz="2200" b="1" dirty="0">
                <a:solidFill>
                  <a:srgbClr val="002060"/>
                </a:solidFill>
                <a:effectLst/>
                <a:ea typeface="Calibri" panose="020F0502020204030204" pitchFamily="34" charset="0"/>
                <a:cs typeface="Times New Roman" panose="02020603050405020304" pitchFamily="18" charset="0"/>
              </a:rPr>
              <a:t>esultó una estrategia muy útil, facilitó que los estudiantes identificaran claramente sus dudas, las cuáles fueron explicadas en las videoconferencias haciendo que las sesiones fueran productivas, ágiles y participativas, basadas en las necesidades de los estudiantes y no en la exposición del profesor. De igual manera, permitió que el profesor diseñara las intervenciones necesarias para favorecer el aprendizaje de los estudiantes.</a:t>
            </a:r>
          </a:p>
          <a:p>
            <a:pPr algn="just"/>
            <a:endParaRPr lang="es-MX" sz="2200" b="1" dirty="0">
              <a:solidFill>
                <a:srgbClr val="002060"/>
              </a:solidFill>
              <a:ea typeface="Calibri" panose="020F0502020204030204" pitchFamily="34" charset="0"/>
              <a:cs typeface="Times New Roman" panose="02020603050405020304" pitchFamily="18" charset="0"/>
            </a:endParaRPr>
          </a:p>
          <a:p>
            <a:pPr algn="just"/>
            <a:r>
              <a:rPr lang="es-MX" sz="2200" b="1" dirty="0">
                <a:solidFill>
                  <a:srgbClr val="002060"/>
                </a:solidFill>
                <a:effectLst/>
                <a:ea typeface="Calibri" panose="020F0502020204030204" pitchFamily="34" charset="0"/>
                <a:cs typeface="Times New Roman" panose="02020603050405020304" pitchFamily="18" charset="0"/>
              </a:rPr>
              <a:t>A fin de poder participar adecuadamente en esta sociedad los ciudadanos debemos desarrollar habilidades para aprender de forma autónoma. Por tal razón, esta estrategia debería de usarse de manera más intensiva en nuestra institución.</a:t>
            </a:r>
          </a:p>
        </p:txBody>
      </p:sp>
      <p:sp>
        <p:nvSpPr>
          <p:cNvPr id="2" name="Rectangle 1">
            <a:extLst>
              <a:ext uri="{FF2B5EF4-FFF2-40B4-BE49-F238E27FC236}">
                <a16:creationId xmlns:a16="http://schemas.microsoft.com/office/drawing/2014/main" id="{84ED024F-2D4A-499F-B8D7-FA88F5C7666E}"/>
              </a:ext>
            </a:extLst>
          </p:cNvPr>
          <p:cNvSpPr>
            <a:spLocks noChangeArrowheads="1"/>
          </p:cNvSpPr>
          <p:nvPr/>
        </p:nvSpPr>
        <p:spPr bwMode="auto">
          <a:xfrm>
            <a:off x="4439588" y="6204275"/>
            <a:ext cx="2960016"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000" dirty="0">
                <a:solidFill>
                  <a:srgbClr val="222222"/>
                </a:solidFill>
                <a:latin typeface="Courier New" panose="02070309020205020404" pitchFamily="49" charset="0"/>
              </a:rPr>
              <a:t>2020, D</a:t>
            </a:r>
            <a:r>
              <a:rPr kumimoji="0" lang="es-MX" altLang="es-MX" sz="1000" b="0" i="0" u="none" strike="noStrike" cap="none" normalizeH="0" baseline="0" dirty="0">
                <a:ln>
                  <a:noFill/>
                </a:ln>
                <a:solidFill>
                  <a:srgbClr val="222222"/>
                </a:solidFill>
                <a:effectLst/>
                <a:latin typeface="Courier New" panose="02070309020205020404" pitchFamily="49" charset="0"/>
              </a:rPr>
              <a:t>erechos </a:t>
            </a:r>
            <a:r>
              <a:rPr kumimoji="0" lang="es-MX" altLang="es-MX" sz="1000" b="0" i="0" u="none" strike="noStrike" cap="none" normalizeH="0" baseline="0" dirty="0" err="1">
                <a:ln>
                  <a:noFill/>
                </a:ln>
                <a:solidFill>
                  <a:srgbClr val="222222"/>
                </a:solidFill>
                <a:effectLst/>
                <a:latin typeface="Courier New" panose="02070309020205020404" pitchFamily="49" charset="0"/>
              </a:rPr>
              <a:t>Creative</a:t>
            </a:r>
            <a:r>
              <a:rPr kumimoji="0" lang="es-MX" altLang="es-MX" sz="1000" b="0" i="0" u="none" strike="noStrike" cap="none" normalizeH="0" baseline="0" dirty="0">
                <a:ln>
                  <a:noFill/>
                </a:ln>
                <a:solidFill>
                  <a:srgbClr val="222222"/>
                </a:solidFill>
                <a:effectLst/>
                <a:latin typeface="Courier New" panose="02070309020205020404" pitchFamily="49" charset="0"/>
              </a:rPr>
              <a:t> </a:t>
            </a:r>
            <a:r>
              <a:rPr kumimoji="0" lang="es-MX" altLang="es-MX" sz="1000" b="0" i="0" u="none" strike="noStrike" cap="none" normalizeH="0" baseline="0" dirty="0" err="1">
                <a:ln>
                  <a:noFill/>
                </a:ln>
                <a:solidFill>
                  <a:srgbClr val="222222"/>
                </a:solidFill>
                <a:effectLst/>
                <a:latin typeface="Courier New" panose="02070309020205020404" pitchFamily="49" charset="0"/>
              </a:rPr>
              <a:t>Commons</a:t>
            </a:r>
            <a:r>
              <a:rPr kumimoji="0" lang="es-MX" altLang="es-MX" sz="1000" b="0" i="0" u="none" strike="noStrike" cap="none" normalizeH="0" baseline="0" dirty="0">
                <a:ln>
                  <a:noFill/>
                </a:ln>
                <a:solidFill>
                  <a:srgbClr val="222222"/>
                </a:solidFill>
                <a:effectLst/>
                <a:latin typeface="Courier New" panose="02070309020205020404" pitchFamily="49" charset="0"/>
              </a:rPr>
              <a:t> 3.0</a:t>
            </a:r>
            <a:r>
              <a:rPr kumimoji="0" lang="es-MX" altLang="es-MX" sz="800" b="0" i="0" u="none" strike="noStrike" cap="none" normalizeH="0" baseline="0" dirty="0">
                <a:ln>
                  <a:noFill/>
                </a:ln>
                <a:solidFill>
                  <a:schemeClr val="tx1"/>
                </a:solidFill>
                <a:effectLst/>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4450515"/>
      </p:ext>
    </p:extLst>
  </p:cSld>
  <p:clrMapOvr>
    <a:masterClrMapping/>
  </p:clrMapOvr>
</p:sld>
</file>

<file path=ppt/theme/theme1.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67</TotalTime>
  <Words>910</Words>
  <Application>Microsoft Office PowerPoint</Application>
  <PresentationFormat>Panorámica</PresentationFormat>
  <Paragraphs>87</Paragraphs>
  <Slides>9</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Arial Black</vt:lpstr>
      <vt:lpstr>Calibri</vt:lpstr>
      <vt:lpstr>Century Gothic</vt:lpstr>
      <vt:lpstr>Courier New</vt:lpstr>
      <vt:lpstr>Times New Roman</vt:lpstr>
      <vt:lpstr>Wingdings 3</vt:lpstr>
      <vt:lpstr>Espiral</vt:lpstr>
      <vt:lpstr>Curso propedéutico autodirigido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propedéutico autodirigido</dc:title>
  <dc:creator>Kim David</dc:creator>
  <cp:lastModifiedBy>togasi</cp:lastModifiedBy>
  <cp:revision>14</cp:revision>
  <dcterms:created xsi:type="dcterms:W3CDTF">2020-10-28T02:43:19Z</dcterms:created>
  <dcterms:modified xsi:type="dcterms:W3CDTF">2020-11-12T17:51:11Z</dcterms:modified>
</cp:coreProperties>
</file>