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Amatic SC" panose="020B0604020202020204" charset="-79"/>
      <p:regular r:id="rId12"/>
      <p:bold r:id="rId13"/>
    </p:embeddedFont>
    <p:embeddedFont>
      <p:font typeface="Caveat" panose="020B0604020202020204" charset="0"/>
      <p:regular r:id="rId14"/>
      <p:bold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Source Code Pr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6b1e1e5f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16b1e1e5f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c4516501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c4516501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6b1e1e5f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16b1e1e5f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c4516501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c4516501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edb658cd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edb658cd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f0dd03e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f0dd03e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6b1e1e5f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6b1e1e5f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c451650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c451650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4je81bAKOtn7Ekcqj6Xq4oaGlWkMRVv3/view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/>
          <p:cNvPicPr preferRelativeResize="0"/>
          <p:nvPr/>
        </p:nvPicPr>
        <p:blipFill rotWithShape="1">
          <a:blip r:embed="rId3">
            <a:alphaModFix amt="56000"/>
          </a:blip>
          <a:srcRect l="5356" r="2613"/>
          <a:stretch/>
        </p:blipFill>
        <p:spPr>
          <a:xfrm>
            <a:off x="0" y="-12100"/>
            <a:ext cx="9187776" cy="40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86225"/>
            <a:ext cx="9187776" cy="9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789375" y="518850"/>
            <a:ext cx="7912800" cy="2331300"/>
          </a:xfrm>
          <a:prstGeom prst="rect">
            <a:avLst/>
          </a:prstGeom>
          <a:noFill/>
          <a:ln>
            <a:noFill/>
          </a:ln>
          <a:effectLst>
            <a:outerShdw blurRad="57150" dist="66675" dir="7500000" algn="bl" rotWithShape="0">
              <a:srgbClr val="BF9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B45F06"/>
                </a:solidFill>
                <a:latin typeface="Amatic SC"/>
                <a:ea typeface="Amatic SC"/>
                <a:cs typeface="Amatic SC"/>
                <a:sym typeface="Amatic SC"/>
              </a:rPr>
              <a:t>Uso de recursos interactivos en aulas virtuales Moodle</a:t>
            </a:r>
            <a:endParaRPr sz="6600" b="1">
              <a:solidFill>
                <a:srgbClr val="B45F0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B45F0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B45F0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/>
        </p:nvSpPr>
        <p:spPr>
          <a:xfrm>
            <a:off x="666150" y="196750"/>
            <a:ext cx="80181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Algunas versiones de moodle permiten crear recursos H5P en sus aulas virtuales, por ejemplo la versión usada en las aulas que proporciona la CUAIEED </a:t>
            </a:r>
            <a:endParaRPr sz="49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/>
        </p:nvSpPr>
        <p:spPr>
          <a:xfrm>
            <a:off x="818550" y="577750"/>
            <a:ext cx="77361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>
                <a:solidFill>
                  <a:srgbClr val="1155CC"/>
                </a:solidFill>
                <a:latin typeface="Caveat"/>
                <a:ea typeface="Caveat"/>
                <a:cs typeface="Caveat"/>
                <a:sym typeface="Caveat"/>
              </a:rPr>
              <a:t>H5P es la abreviación de  paquete HTML5.  Estos  recursos permiten crear contenidos interactivos. </a:t>
            </a:r>
            <a:endParaRPr sz="5300" b="1">
              <a:solidFill>
                <a:srgbClr val="1155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887" y="0"/>
            <a:ext cx="9187776" cy="9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1"/>
          <p:cNvSpPr txBox="1"/>
          <p:nvPr/>
        </p:nvSpPr>
        <p:spPr>
          <a:xfrm>
            <a:off x="745345" y="1325563"/>
            <a:ext cx="7701538" cy="271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Este es mi curso </a:t>
            </a:r>
            <a:r>
              <a:rPr lang="en" sz="4400" b="1" dirty="0">
                <a:solidFill>
                  <a:schemeClr val="accent2">
                    <a:lumMod val="75000"/>
                  </a:schemeClr>
                </a:solidFill>
                <a:latin typeface="Caveat"/>
                <a:ea typeface="Caveat"/>
                <a:cs typeface="Caveat"/>
                <a:sym typeface="Caveat"/>
              </a:rPr>
              <a:t>en un aula virtual Moodle, con recursos H5P integrados</a:t>
            </a:r>
            <a:endParaRPr sz="4400" b="1" dirty="0">
              <a:solidFill>
                <a:schemeClr val="accent2">
                  <a:lumMod val="75000"/>
                </a:schemeClr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solidFill>
                <a:srgbClr val="BF9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(recomiendo abrir el video en Chrome en pantalla completa)</a:t>
            </a:r>
            <a:endParaRPr sz="1200" b="1" dirty="0">
              <a:solidFill>
                <a:schemeClr val="accent4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2"/>
          <p:cNvPicPr preferRelativeResize="0"/>
          <p:nvPr/>
        </p:nvPicPr>
        <p:blipFill rotWithShape="1">
          <a:blip r:embed="rId3">
            <a:alphaModFix amt="67000"/>
          </a:blip>
          <a:srcRect t="10523" b="1053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2"/>
          <p:cNvSpPr txBox="1"/>
          <p:nvPr/>
        </p:nvSpPr>
        <p:spPr>
          <a:xfrm>
            <a:off x="789375" y="137850"/>
            <a:ext cx="7356300" cy="1119300"/>
          </a:xfrm>
          <a:prstGeom prst="rect">
            <a:avLst/>
          </a:prstGeom>
          <a:noFill/>
          <a:ln>
            <a:noFill/>
          </a:ln>
          <a:effectLst>
            <a:outerShdw blurRad="57150" dist="66675" dir="7500000" algn="bl" rotWithShape="0">
              <a:srgbClr val="BF9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rPr>
              <a:t>¡gracias!</a:t>
            </a:r>
            <a:endParaRPr sz="7200" b="1">
              <a:solidFill>
                <a:srgbClr val="1C4587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rgbClr val="1C4587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rgbClr val="1C458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887" y="0"/>
            <a:ext cx="9187776" cy="9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3"/>
          <p:cNvSpPr txBox="1"/>
          <p:nvPr/>
        </p:nvSpPr>
        <p:spPr>
          <a:xfrm>
            <a:off x="2166825" y="1204650"/>
            <a:ext cx="5365800" cy="2331300"/>
          </a:xfrm>
          <a:prstGeom prst="rect">
            <a:avLst/>
          </a:prstGeom>
          <a:noFill/>
          <a:ln>
            <a:noFill/>
          </a:ln>
          <a:effectLst>
            <a:outerShdw blurRad="57150" dist="66675" dir="7500000" algn="bl" rotWithShape="0">
              <a:srgbClr val="BF9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Pilar Valencia Saravia</a:t>
            </a:r>
            <a:endParaRPr sz="4600" b="1">
              <a:solidFill>
                <a:srgbClr val="99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Facultad de Ciencias, UNAm</a:t>
            </a:r>
            <a:endParaRPr sz="3800" b="1">
              <a:solidFill>
                <a:srgbClr val="99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2020</a:t>
            </a:r>
            <a:endParaRPr sz="3800" b="1">
              <a:solidFill>
                <a:srgbClr val="99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rgbClr val="B45F0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rgbClr val="B45F0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4" name="Google Shape;144;p33"/>
          <p:cNvPicPr preferRelativeResize="0"/>
          <p:nvPr/>
        </p:nvPicPr>
        <p:blipFill rotWithShape="1">
          <a:blip r:embed="rId4">
            <a:alphaModFix/>
          </a:blip>
          <a:srcRect l="3100" t="13264" r="2381" b="7452"/>
          <a:stretch/>
        </p:blipFill>
        <p:spPr>
          <a:xfrm>
            <a:off x="2233350" y="3828625"/>
            <a:ext cx="5365800" cy="8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85</Words>
  <Application>Microsoft Office PowerPoint</Application>
  <PresentationFormat>On-screen Show (16:9)</PresentationFormat>
  <Paragraphs>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Caveat</vt:lpstr>
      <vt:lpstr>Montserrat</vt:lpstr>
      <vt:lpstr>Source Code Pro</vt:lpstr>
      <vt:lpstr>Arial</vt:lpstr>
      <vt:lpstr>Amatic SC</vt:lpstr>
      <vt:lpstr>Beach Day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2</cp:revision>
  <dcterms:modified xsi:type="dcterms:W3CDTF">2020-11-18T19:55:15Z</dcterms:modified>
</cp:coreProperties>
</file>