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60" r:id="rId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090"/>
    <a:srgbClr val="0B5DAC"/>
    <a:srgbClr val="042F64"/>
    <a:srgbClr val="C1003D"/>
    <a:srgbClr val="ED004B"/>
    <a:srgbClr val="BF003D"/>
    <a:srgbClr val="CD0920"/>
    <a:srgbClr val="A50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Garibay" userId="ffacfc7393dae86f" providerId="LiveId" clId="{089C0CC9-AC9F-EB41-94BB-D879FAEE6AC7}"/>
    <pc:docChg chg="undo custSel addSld delSld modSld modMainMaster">
      <pc:chgData name="Stephen Garibay" userId="ffacfc7393dae86f" providerId="LiveId" clId="{089C0CC9-AC9F-EB41-94BB-D879FAEE6AC7}" dt="2019-03-19T20:52:33.244" v="232" actId="2696"/>
      <pc:docMkLst>
        <pc:docMk/>
      </pc:docMkLst>
      <pc:sldChg chg="addSp delSp modSp">
        <pc:chgData name="Stephen Garibay" userId="ffacfc7393dae86f" providerId="LiveId" clId="{089C0CC9-AC9F-EB41-94BB-D879FAEE6AC7}" dt="2019-03-19T20:48:34.170" v="57"/>
        <pc:sldMkLst>
          <pc:docMk/>
          <pc:sldMk cId="3419738699" sldId="256"/>
        </pc:sldMkLst>
        <pc:spChg chg="mod">
          <ac:chgData name="Stephen Garibay" userId="ffacfc7393dae86f" providerId="LiveId" clId="{089C0CC9-AC9F-EB41-94BB-D879FAEE6AC7}" dt="2019-03-19T20:47:54.501" v="35" actId="20577"/>
          <ac:spMkLst>
            <pc:docMk/>
            <pc:sldMk cId="3419738699" sldId="256"/>
            <ac:spMk id="3" creationId="{00000000-0000-0000-0000-000000000000}"/>
          </ac:spMkLst>
        </pc:spChg>
        <pc:spChg chg="mod">
          <ac:chgData name="Stephen Garibay" userId="ffacfc7393dae86f" providerId="LiveId" clId="{089C0CC9-AC9F-EB41-94BB-D879FAEE6AC7}" dt="2019-03-19T20:48:15.022" v="51" actId="20577"/>
          <ac:spMkLst>
            <pc:docMk/>
            <pc:sldMk cId="3419738699" sldId="256"/>
            <ac:spMk id="4" creationId="{00000000-0000-0000-0000-000000000000}"/>
          </ac:spMkLst>
        </pc:spChg>
        <pc:spChg chg="add del mod">
          <ac:chgData name="Stephen Garibay" userId="ffacfc7393dae86f" providerId="LiveId" clId="{089C0CC9-AC9F-EB41-94BB-D879FAEE6AC7}" dt="2019-03-19T20:48:32.414" v="55"/>
          <ac:spMkLst>
            <pc:docMk/>
            <pc:sldMk cId="3419738699" sldId="256"/>
            <ac:spMk id="5" creationId="{87CA4338-796F-6D41-B153-362B572DDD13}"/>
          </ac:spMkLst>
        </pc:spChg>
        <pc:spChg chg="add del mod">
          <ac:chgData name="Stephen Garibay" userId="ffacfc7393dae86f" providerId="LiveId" clId="{089C0CC9-AC9F-EB41-94BB-D879FAEE6AC7}" dt="2019-03-19T20:48:34.170" v="57"/>
          <ac:spMkLst>
            <pc:docMk/>
            <pc:sldMk cId="3419738699" sldId="256"/>
            <ac:spMk id="6" creationId="{DD19CCFD-4B35-CE4D-B52C-E765487D18E2}"/>
          </ac:spMkLst>
        </pc:spChg>
      </pc:sldChg>
      <pc:sldChg chg="addSp delSp modSp del">
        <pc:chgData name="Stephen Garibay" userId="ffacfc7393dae86f" providerId="LiveId" clId="{089C0CC9-AC9F-EB41-94BB-D879FAEE6AC7}" dt="2019-03-19T20:52:20.336" v="228" actId="2696"/>
        <pc:sldMkLst>
          <pc:docMk/>
          <pc:sldMk cId="2122540744" sldId="257"/>
        </pc:sldMkLst>
        <pc:spChg chg="mod">
          <ac:chgData name="Stephen Garibay" userId="ffacfc7393dae86f" providerId="LiveId" clId="{089C0CC9-AC9F-EB41-94BB-D879FAEE6AC7}" dt="2019-03-19T20:48:39.335" v="99" actId="20577"/>
          <ac:spMkLst>
            <pc:docMk/>
            <pc:sldMk cId="2122540744" sldId="257"/>
            <ac:spMk id="2" creationId="{00000000-0000-0000-0000-000000000000}"/>
          </ac:spMkLst>
        </pc:spChg>
        <pc:spChg chg="mod">
          <ac:chgData name="Stephen Garibay" userId="ffacfc7393dae86f" providerId="LiveId" clId="{089C0CC9-AC9F-EB41-94BB-D879FAEE6AC7}" dt="2019-03-19T20:51:31.212" v="180" actId="20577"/>
          <ac:spMkLst>
            <pc:docMk/>
            <pc:sldMk cId="2122540744" sldId="257"/>
            <ac:spMk id="3" creationId="{00000000-0000-0000-0000-000000000000}"/>
          </ac:spMkLst>
        </pc:spChg>
        <pc:spChg chg="add del mod">
          <ac:chgData name="Stephen Garibay" userId="ffacfc7393dae86f" providerId="LiveId" clId="{089C0CC9-AC9F-EB41-94BB-D879FAEE6AC7}" dt="2019-03-19T20:51:33.154" v="182"/>
          <ac:spMkLst>
            <pc:docMk/>
            <pc:sldMk cId="2122540744" sldId="257"/>
            <ac:spMk id="5" creationId="{8399DB84-E6B4-764C-A7C7-7BF895456198}"/>
          </ac:spMkLst>
        </pc:spChg>
      </pc:sldChg>
      <pc:sldChg chg="modSp add del">
        <pc:chgData name="Stephen Garibay" userId="ffacfc7393dae86f" providerId="LiveId" clId="{089C0CC9-AC9F-EB41-94BB-D879FAEE6AC7}" dt="2019-03-19T20:52:16.613" v="227"/>
        <pc:sldMkLst>
          <pc:docMk/>
          <pc:sldMk cId="1677173869" sldId="259"/>
        </pc:sldMkLst>
        <pc:spChg chg="mod">
          <ac:chgData name="Stephen Garibay" userId="ffacfc7393dae86f" providerId="LiveId" clId="{089C0CC9-AC9F-EB41-94BB-D879FAEE6AC7}" dt="2019-03-19T20:52:15.855" v="226" actId="20577"/>
          <ac:spMkLst>
            <pc:docMk/>
            <pc:sldMk cId="1677173869" sldId="259"/>
            <ac:spMk id="2" creationId="{3FE8A790-BA1B-4B4B-B058-EE675A69F8BE}"/>
          </ac:spMkLst>
        </pc:spChg>
        <pc:spChg chg="mod">
          <ac:chgData name="Stephen Garibay" userId="ffacfc7393dae86f" providerId="LiveId" clId="{089C0CC9-AC9F-EB41-94BB-D879FAEE6AC7}" dt="2019-03-19T20:52:05.313" v="217" actId="20577"/>
          <ac:spMkLst>
            <pc:docMk/>
            <pc:sldMk cId="1677173869" sldId="259"/>
            <ac:spMk id="3" creationId="{5866AEA9-1B14-0141-BFD6-9E09545F91EC}"/>
          </ac:spMkLst>
        </pc:spChg>
      </pc:sldChg>
      <pc:sldChg chg="add del">
        <pc:chgData name="Stephen Garibay" userId="ffacfc7393dae86f" providerId="LiveId" clId="{089C0CC9-AC9F-EB41-94BB-D879FAEE6AC7}" dt="2019-03-19T20:49:07.219" v="101" actId="2696"/>
        <pc:sldMkLst>
          <pc:docMk/>
          <pc:sldMk cId="1829648750" sldId="259"/>
        </pc:sldMkLst>
      </pc:sldChg>
      <pc:sldChg chg="add del">
        <pc:chgData name="Stephen Garibay" userId="ffacfc7393dae86f" providerId="LiveId" clId="{089C0CC9-AC9F-EB41-94BB-D879FAEE6AC7}" dt="2019-03-19T20:52:33.244" v="232" actId="2696"/>
        <pc:sldMkLst>
          <pc:docMk/>
          <pc:sldMk cId="3066347096" sldId="259"/>
        </pc:sldMkLst>
      </pc:sldChg>
      <pc:sldChg chg="addSp delSp modSp add">
        <pc:chgData name="Stephen Garibay" userId="ffacfc7393dae86f" providerId="LiveId" clId="{089C0CC9-AC9F-EB41-94BB-D879FAEE6AC7}" dt="2019-03-19T20:52:29.619" v="231"/>
        <pc:sldMkLst>
          <pc:docMk/>
          <pc:sldMk cId="1344219745" sldId="260"/>
        </pc:sldMkLst>
        <pc:spChg chg="del">
          <ac:chgData name="Stephen Garibay" userId="ffacfc7393dae86f" providerId="LiveId" clId="{089C0CC9-AC9F-EB41-94BB-D879FAEE6AC7}" dt="2019-03-19T20:52:29.619" v="231"/>
          <ac:spMkLst>
            <pc:docMk/>
            <pc:sldMk cId="1344219745" sldId="260"/>
            <ac:spMk id="2" creationId="{8763ADF0-4E61-B04C-B4B2-A372DA296121}"/>
          </ac:spMkLst>
        </pc:spChg>
        <pc:spChg chg="del">
          <ac:chgData name="Stephen Garibay" userId="ffacfc7393dae86f" providerId="LiveId" clId="{089C0CC9-AC9F-EB41-94BB-D879FAEE6AC7}" dt="2019-03-19T20:52:29.619" v="231"/>
          <ac:spMkLst>
            <pc:docMk/>
            <pc:sldMk cId="1344219745" sldId="260"/>
            <ac:spMk id="3" creationId="{F761938D-4B7D-D343-8B4D-A392430C5184}"/>
          </ac:spMkLst>
        </pc:spChg>
        <pc:spChg chg="add mod">
          <ac:chgData name="Stephen Garibay" userId="ffacfc7393dae86f" providerId="LiveId" clId="{089C0CC9-AC9F-EB41-94BB-D879FAEE6AC7}" dt="2019-03-19T20:52:29.619" v="231"/>
          <ac:spMkLst>
            <pc:docMk/>
            <pc:sldMk cId="1344219745" sldId="260"/>
            <ac:spMk id="5" creationId="{04AC0C40-A8F2-5B44-B62E-78FB7982CED1}"/>
          </ac:spMkLst>
        </pc:spChg>
        <pc:spChg chg="add mod">
          <ac:chgData name="Stephen Garibay" userId="ffacfc7393dae86f" providerId="LiveId" clId="{089C0CC9-AC9F-EB41-94BB-D879FAEE6AC7}" dt="2019-03-19T20:52:29.619" v="231"/>
          <ac:spMkLst>
            <pc:docMk/>
            <pc:sldMk cId="1344219745" sldId="260"/>
            <ac:spMk id="6" creationId="{28368E7B-6880-EF4F-AA25-0F5F2F6F39B6}"/>
          </ac:spMkLst>
        </pc:spChg>
        <pc:spChg chg="add mod">
          <ac:chgData name="Stephen Garibay" userId="ffacfc7393dae86f" providerId="LiveId" clId="{089C0CC9-AC9F-EB41-94BB-D879FAEE6AC7}" dt="2019-03-19T20:52:29.619" v="231"/>
          <ac:spMkLst>
            <pc:docMk/>
            <pc:sldMk cId="1344219745" sldId="260"/>
            <ac:spMk id="7" creationId="{2288B9B8-482B-9046-9300-42381D960B27}"/>
          </ac:spMkLst>
        </pc:spChg>
      </pc:sldChg>
      <pc:sldMasterChg chg="modSldLayout">
        <pc:chgData name="Stephen Garibay" userId="ffacfc7393dae86f" providerId="LiveId" clId="{089C0CC9-AC9F-EB41-94BB-D879FAEE6AC7}" dt="2019-03-19T20:50:09.750" v="128"/>
        <pc:sldMasterMkLst>
          <pc:docMk/>
          <pc:sldMasterMk cId="807877279" sldId="2147483648"/>
        </pc:sldMasterMkLst>
        <pc:sldLayoutChg chg="addSp delSp modSp">
          <pc:chgData name="Stephen Garibay" userId="ffacfc7393dae86f" providerId="LiveId" clId="{089C0CC9-AC9F-EB41-94BB-D879FAEE6AC7}" dt="2019-03-19T20:50:09.750" v="128"/>
          <pc:sldLayoutMkLst>
            <pc:docMk/>
            <pc:sldMasterMk cId="807877279" sldId="2147483648"/>
            <pc:sldLayoutMk cId="1532527143" sldId="2147483649"/>
          </pc:sldLayoutMkLst>
          <pc:spChg chg="add del mod">
            <ac:chgData name="Stephen Garibay" userId="ffacfc7393dae86f" providerId="LiveId" clId="{089C0CC9-AC9F-EB41-94BB-D879FAEE6AC7}" dt="2019-03-19T20:50:09.750" v="128"/>
            <ac:spMkLst>
              <pc:docMk/>
              <pc:sldMasterMk cId="807877279" sldId="2147483648"/>
              <pc:sldLayoutMk cId="1532527143" sldId="2147483649"/>
              <ac:spMk id="4" creationId="{46FFA16F-02B0-2E41-93C5-AE6EA44BD20C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98EAE-B608-3C4F-A60D-C8F0CC5D51D1}" type="datetimeFigureOut">
              <a:rPr lang="es-ES" smtClean="0"/>
              <a:t>19/3/19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65FF6-9D3E-FA46-A767-65A86FBF2B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457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0D56C-45C0-7A4D-8915-0604B7D6C597}" type="datetimeFigureOut">
              <a:rPr lang="es-ES" smtClean="0"/>
              <a:t>19/3/19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3E5F6-1D29-2241-B08C-DCB5174AC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5432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585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95A7B8-DF6F-CA4F-B1E0-80E4A609F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3165" y="2363491"/>
            <a:ext cx="9163346" cy="3783161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457200" y="4736194"/>
            <a:ext cx="7919634" cy="915501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latin typeface="Myriad Pro "/>
                <a:cs typeface="Myriad Pro 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 userDrawn="1">
            <p:ph type="ctrTitle"/>
          </p:nvPr>
        </p:nvSpPr>
        <p:spPr>
          <a:xfrm>
            <a:off x="457200" y="3546525"/>
            <a:ext cx="7919634" cy="1003035"/>
          </a:xfrm>
        </p:spPr>
        <p:txBody>
          <a:bodyPr>
            <a:noAutofit/>
          </a:bodyPr>
          <a:lstStyle>
            <a:lvl1pPr algn="r">
              <a:defRPr sz="3200" b="0">
                <a:latin typeface="Tahoma"/>
                <a:cs typeface="Tahom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133E05-B5D1-C34A-9BDF-F306838A0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6698" y="6258499"/>
            <a:ext cx="3926346" cy="4692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B9FDB9B-A444-1247-8128-3F2EBC50C7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9853" y="535430"/>
            <a:ext cx="2477510" cy="244384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93FADEC-51A2-B841-B0DD-7B2D703D7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4149" y="995561"/>
            <a:ext cx="4242685" cy="52162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1B2E930-E833-5D44-A0F2-3160714FC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63" t="65851" r="12418" b="10766"/>
          <a:stretch/>
        </p:blipFill>
        <p:spPr>
          <a:xfrm>
            <a:off x="4143482" y="1512023"/>
            <a:ext cx="4233352" cy="6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2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A852-A1FF-B942-954B-9BE812CAD63A}" type="datetime1">
              <a:rPr lang="es-MX" smtClean="0"/>
              <a:t>19/03/19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7FA1-2F78-7A40-B1AA-C00609BE4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35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F93-D04A-7C41-84D2-055BA3C20A8C}" type="datetime1">
              <a:rPr lang="es-MX" smtClean="0"/>
              <a:t>19/03/19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7FA1-2F78-7A40-B1AA-C00609BE4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3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F84-FECC-F24D-A97B-29A36797408C}" type="datetime1">
              <a:rPr lang="es-MX" smtClean="0"/>
              <a:t>19/03/19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63553" y="6356350"/>
            <a:ext cx="365645" cy="365125"/>
          </a:xfrm>
        </p:spPr>
        <p:txBody>
          <a:bodyPr/>
          <a:lstStyle/>
          <a:p>
            <a:fld id="{05FB7FA1-2F78-7A40-B1AA-C00609BE4D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981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AD5C-6627-1249-8C08-10A03113AF76}" type="datetime1">
              <a:rPr lang="es-MX" smtClean="0"/>
              <a:t>19/03/19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7FA1-2F78-7A40-B1AA-C00609BE4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54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BA7-45D3-5342-9846-0B947B4CA40B}" type="datetime1">
              <a:rPr lang="es-MX" smtClean="0"/>
              <a:t>19/03/19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7FA1-2F78-7A40-B1AA-C00609BE4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9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5C33-02E0-1E44-B9A1-7F8513B823F8}" type="datetime1">
              <a:rPr lang="es-MX" smtClean="0"/>
              <a:t>19/03/19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7FA1-2F78-7A40-B1AA-C00609BE4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86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F4F-0F54-7D48-95E7-4B153FA12EF5}" type="datetime1">
              <a:rPr lang="es-MX" smtClean="0"/>
              <a:t>19/03/19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7FA1-2F78-7A40-B1AA-C00609BE4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17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3F00-02C5-5E44-AF77-0150C5883CC3}" type="datetime1">
              <a:rPr lang="es-MX" smtClean="0"/>
              <a:t>19/03/19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7FA1-2F78-7A40-B1AA-C00609BE4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32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315A-794E-CD41-994B-516C58248091}" type="datetime1">
              <a:rPr lang="es-MX" smtClean="0"/>
              <a:t>19/03/19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7FA1-2F78-7A40-B1AA-C00609BE4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06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26F7-AC2E-9741-827B-B15312C9EDE1}" type="datetime1">
              <a:rPr lang="es-MX" smtClean="0"/>
              <a:t>19/03/19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7FA1-2F78-7A40-B1AA-C00609BE4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74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448BC88C-43AE-7949-BD8D-2E01FD1869F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16181" y="-4161"/>
            <a:ext cx="9144000" cy="110872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4B91BAF2-657E-204E-AEE1-44012639D027}"/>
              </a:ext>
            </a:extLst>
          </p:cNvPr>
          <p:cNvSpPr/>
          <p:nvPr userDrawn="1"/>
        </p:nvSpPr>
        <p:spPr>
          <a:xfrm>
            <a:off x="8578312" y="6261315"/>
            <a:ext cx="519193" cy="51919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49078" y="182467"/>
            <a:ext cx="6919500" cy="92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B4F0-79DF-4242-9EDF-C6D6DE0AB194}" type="datetime1">
              <a:rPr lang="es-MX" smtClean="0"/>
              <a:t>19/03/19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5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fld id="{05FB7FA1-2F78-7A40-B1AA-C00609BE4D90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0" y="1111860"/>
            <a:ext cx="9144000" cy="0"/>
          </a:xfrm>
          <a:prstGeom prst="line">
            <a:avLst/>
          </a:prstGeom>
          <a:ln w="1270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6B83F8-AD7E-CF43-B7B2-66888BA6CAA5}"/>
              </a:ext>
            </a:extLst>
          </p:cNvPr>
          <p:cNvGrpSpPr/>
          <p:nvPr userDrawn="1"/>
        </p:nvGrpSpPr>
        <p:grpSpPr>
          <a:xfrm>
            <a:off x="7602197" y="127537"/>
            <a:ext cx="1084603" cy="796471"/>
            <a:chOff x="7723169" y="91663"/>
            <a:chExt cx="1208256" cy="887275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68B7096-03F3-6647-AD66-2B9DBECFD4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878679" y="91663"/>
              <a:ext cx="897236" cy="88504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D8449531-261F-7247-B463-FDF848AB60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3169" y="830386"/>
              <a:ext cx="1208256" cy="148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787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latin typeface="Myriad Pro Cond"/>
          <a:ea typeface="+mj-ea"/>
          <a:cs typeface="Myriad Pro C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400" b="0" i="0" kern="1200">
          <a:solidFill>
            <a:schemeClr val="tx1"/>
          </a:solidFill>
          <a:latin typeface="Myriad Pro Cond"/>
          <a:ea typeface="+mn-ea"/>
          <a:cs typeface="Myriad Pro Cond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/>
        <a:buChar char="–"/>
        <a:defRPr sz="2000" b="0" i="0" kern="1200">
          <a:solidFill>
            <a:schemeClr val="tx1"/>
          </a:solidFill>
          <a:latin typeface="Myriad Pro Cond"/>
          <a:ea typeface="+mn-ea"/>
          <a:cs typeface="Myriad Pro Cond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Myriad Pro Cond"/>
          <a:ea typeface="+mn-ea"/>
          <a:cs typeface="Myriad Pro Cond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600" b="0" i="0" kern="1200">
          <a:solidFill>
            <a:schemeClr val="tx1"/>
          </a:solidFill>
          <a:latin typeface="Myriad Pro Cond"/>
          <a:ea typeface="+mn-ea"/>
          <a:cs typeface="Myriad Pro Cond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600" b="0" i="0" kern="1200">
          <a:solidFill>
            <a:schemeClr val="tx1"/>
          </a:solidFill>
          <a:latin typeface="Myriad Pro Cond"/>
          <a:ea typeface="+mn-ea"/>
          <a:cs typeface="Myriad Pro Co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1800" dirty="0"/>
              <a:t>Nombre del autor principal</a:t>
            </a:r>
          </a:p>
          <a:p>
            <a:r>
              <a:rPr lang="es-ES" sz="1800" dirty="0"/>
              <a:t>Nombre del coautor 1</a:t>
            </a:r>
          </a:p>
          <a:p>
            <a:r>
              <a:rPr lang="es-ES" sz="1800" dirty="0"/>
              <a:t>Nombre del coautor 2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 de la ponencia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877400" y="6348173"/>
            <a:ext cx="1499434" cy="286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BF003D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yriad Pro "/>
                <a:ea typeface="+mn-ea"/>
                <a:cs typeface="Myriad Pro 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ED004B"/>
              </a:buClr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yriad Pro Cond"/>
                <a:ea typeface="+mn-ea"/>
                <a:cs typeface="Myriad Pro Con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yriad Pro Cond"/>
                <a:ea typeface="+mn-ea"/>
                <a:cs typeface="Myriad Pro Con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yriad Pro Cond"/>
                <a:ea typeface="+mn-ea"/>
                <a:cs typeface="Myriad Pro Con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yriad Pro Cond"/>
                <a:ea typeface="+mn-ea"/>
                <a:cs typeface="Myriad Pro Con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 err="1">
                <a:solidFill>
                  <a:schemeClr val="tx1"/>
                </a:solidFill>
                <a:latin typeface="Tahoma"/>
                <a:cs typeface="Tahoma"/>
              </a:rPr>
              <a:t>Xx</a:t>
            </a:r>
            <a:r>
              <a:rPr lang="es-ES" sz="1200" dirty="0">
                <a:solidFill>
                  <a:schemeClr val="tx1"/>
                </a:solidFill>
                <a:latin typeface="Tahoma"/>
                <a:cs typeface="Tahoma"/>
              </a:rPr>
              <a:t> de julio de 2019</a:t>
            </a:r>
          </a:p>
        </p:txBody>
      </p:sp>
    </p:spTree>
    <p:extLst>
      <p:ext uri="{BB962C8B-B14F-4D97-AF65-F5344CB8AC3E}">
        <p14:creationId xmlns:p14="http://schemas.microsoft.com/office/powerpoint/2010/main" val="341973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63553" y="6356350"/>
            <a:ext cx="365645" cy="365125"/>
          </a:xfrm>
        </p:spPr>
        <p:txBody>
          <a:bodyPr/>
          <a:lstStyle/>
          <a:p>
            <a:fld id="{05FB7FA1-2F78-7A40-B1AA-C00609BE4D90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29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4AC0C40-A8F2-5B44-B62E-78FB7982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368E7B-6880-EF4F-AA25-0F5F2F6F39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288B9B8-482B-9046-9300-42381D960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B8ED0-3770-FE45-8269-81868C0D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7FA1-2F78-7A40-B1AA-C00609BE4D90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4219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</TotalTime>
  <Words>23</Words>
  <Application>Microsoft Macintosh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Myriad Pro </vt:lpstr>
      <vt:lpstr>Myriad Pro Cond</vt:lpstr>
      <vt:lpstr>Tahoma</vt:lpstr>
      <vt:lpstr>Tema de Office</vt:lpstr>
      <vt:lpstr>Título de la ponencia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Ponencia #educatic2019</dc:title>
  <dc:subject/>
  <dc:creator>Coordinación de Tecnologías para la Educación</dc:creator>
  <cp:keywords/>
  <dc:description/>
  <cp:lastModifiedBy>Stephen Garibay</cp:lastModifiedBy>
  <cp:revision>41</cp:revision>
  <dcterms:created xsi:type="dcterms:W3CDTF">2017-06-06T23:12:27Z</dcterms:created>
  <dcterms:modified xsi:type="dcterms:W3CDTF">2019-03-19T20:53:01Z</dcterms:modified>
  <cp:category/>
</cp:coreProperties>
</file>