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090"/>
    <a:srgbClr val="0B5DAC"/>
    <a:srgbClr val="042F64"/>
    <a:srgbClr val="C1003D"/>
    <a:srgbClr val="ED004B"/>
    <a:srgbClr val="BF003D"/>
    <a:srgbClr val="CD0920"/>
    <a:srgbClr val="A50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713"/>
  </p:normalViewPr>
  <p:slideViewPr>
    <p:cSldViewPr snapToGrid="0" snapToObjects="1">
      <p:cViewPr varScale="1">
        <p:scale>
          <a:sx n="145" d="100"/>
          <a:sy n="145" d="100"/>
        </p:scale>
        <p:origin x="4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98EAE-B608-3C4F-A60D-C8F0CC5D51D1}" type="datetimeFigureOut">
              <a:rPr lang="es-ES" smtClean="0"/>
              <a:t>14/3/18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65FF6-9D3E-FA46-A767-65A86FBF2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457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0D56C-45C0-7A4D-8915-0604B7D6C597}" type="datetimeFigureOut">
              <a:rPr lang="es-ES" smtClean="0"/>
              <a:t>14/3/18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3E5F6-1D29-2241-B08C-DCB5174AC6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5432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58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Imagen 19"/>
          <p:cNvPicPr>
            <a:picLocks noChangeAspect="1"/>
          </p:cNvPicPr>
          <p:nvPr userDrawn="1"/>
        </p:nvPicPr>
        <p:blipFill rotWithShape="1"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6"/>
          <a:stretch/>
        </p:blipFill>
        <p:spPr>
          <a:xfrm>
            <a:off x="3165" y="855360"/>
            <a:ext cx="9158597" cy="60114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Agrupar 10"/>
          <p:cNvGrpSpPr/>
          <p:nvPr userDrawn="1"/>
        </p:nvGrpSpPr>
        <p:grpSpPr>
          <a:xfrm>
            <a:off x="1" y="6146657"/>
            <a:ext cx="9156042" cy="720000"/>
            <a:chOff x="1" y="6138516"/>
            <a:chExt cx="9156042" cy="720000"/>
          </a:xfrm>
        </p:grpSpPr>
        <p:pic>
          <p:nvPicPr>
            <p:cNvPr id="15" name="Imagen 14" descr="fondo_pleca_educatic_2018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6138516"/>
              <a:ext cx="9057960" cy="719999"/>
            </a:xfrm>
            <a:prstGeom prst="rect">
              <a:avLst/>
            </a:prstGeom>
          </p:spPr>
        </p:pic>
        <p:pic>
          <p:nvPicPr>
            <p:cNvPr id="8" name="Imagen 7" descr="Logo 60 anŞos.pn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6043" y="6138516"/>
              <a:ext cx="720000" cy="720000"/>
            </a:xfrm>
            <a:prstGeom prst="rect">
              <a:avLst/>
            </a:prstGeom>
          </p:spPr>
        </p:pic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5091954"/>
            <a:ext cx="7601665" cy="915501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Myriad Pro "/>
                <a:cs typeface="Myriad Pro 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3165" y="4980112"/>
            <a:ext cx="9158598" cy="0"/>
          </a:xfrm>
          <a:prstGeom prst="line">
            <a:avLst/>
          </a:prstGeom>
          <a:ln w="12700" cmpd="sng">
            <a:solidFill>
              <a:srgbClr val="8064A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8" b="27648"/>
          <a:stretch/>
        </p:blipFill>
        <p:spPr>
          <a:xfrm>
            <a:off x="457200" y="6231194"/>
            <a:ext cx="7627802" cy="4509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457200" y="3902285"/>
            <a:ext cx="8265274" cy="1003035"/>
          </a:xfrm>
        </p:spPr>
        <p:txBody>
          <a:bodyPr>
            <a:noAutofit/>
          </a:bodyPr>
          <a:lstStyle>
            <a:lvl1pPr algn="l">
              <a:defRPr sz="3200" b="0">
                <a:latin typeface="Tahoma"/>
                <a:cs typeface="Tahoma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012" y="62605"/>
            <a:ext cx="3474980" cy="348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52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A852-A1FF-B942-954B-9BE812CAD63A}" type="datetime1">
              <a:rPr lang="es-MX" smtClean="0"/>
              <a:t>14/03/18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535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6F93-D04A-7C41-84D2-055BA3C20A8C}" type="datetime1">
              <a:rPr lang="es-MX" smtClean="0"/>
              <a:t>14/03/18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3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DF84-FECC-F24D-A97B-29A36797408C}" type="datetime1">
              <a:rPr lang="es-MX" smtClean="0"/>
              <a:t>14/03/18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81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AD5C-6627-1249-8C08-10A03113AF76}" type="datetime1">
              <a:rPr lang="es-MX" smtClean="0"/>
              <a:t>14/03/18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54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DBA7-45D3-5342-9846-0B947B4CA40B}" type="datetime1">
              <a:rPr lang="es-MX" smtClean="0"/>
              <a:t>14/03/18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9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5C33-02E0-1E44-B9A1-7F8513B823F8}" type="datetime1">
              <a:rPr lang="es-MX" smtClean="0"/>
              <a:t>14/03/18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86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F4F-0F54-7D48-95E7-4B153FA12EF5}" type="datetime1">
              <a:rPr lang="es-MX" smtClean="0"/>
              <a:t>14/03/18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17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3F00-02C5-5E44-AF77-0150C5883CC3}" type="datetime1">
              <a:rPr lang="es-MX" smtClean="0"/>
              <a:t>14/03/18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32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315A-794E-CD41-994B-516C58248091}" type="datetime1">
              <a:rPr lang="es-MX" smtClean="0"/>
              <a:t>14/03/18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06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26F7-AC2E-9741-827B-B15312C9EDE1}" type="datetime1">
              <a:rPr lang="es-MX" smtClean="0"/>
              <a:t>14/03/18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74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13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79" b="23902"/>
          <a:stretch/>
        </p:blipFill>
        <p:spPr>
          <a:xfrm>
            <a:off x="-1" y="0"/>
            <a:ext cx="7706577" cy="11118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lipse 8"/>
          <p:cNvSpPr/>
          <p:nvPr userDrawn="1"/>
        </p:nvSpPr>
        <p:spPr>
          <a:xfrm>
            <a:off x="8561365" y="6267646"/>
            <a:ext cx="591322" cy="595661"/>
          </a:xfrm>
          <a:custGeom>
            <a:avLst/>
            <a:gdLst>
              <a:gd name="connsiteX0" fmla="*/ 0 w 1118948"/>
              <a:gd name="connsiteY0" fmla="*/ 559474 h 1118948"/>
              <a:gd name="connsiteX1" fmla="*/ 559474 w 1118948"/>
              <a:gd name="connsiteY1" fmla="*/ 0 h 1118948"/>
              <a:gd name="connsiteX2" fmla="*/ 1118948 w 1118948"/>
              <a:gd name="connsiteY2" fmla="*/ 559474 h 1118948"/>
              <a:gd name="connsiteX3" fmla="*/ 559474 w 1118948"/>
              <a:gd name="connsiteY3" fmla="*/ 1118948 h 1118948"/>
              <a:gd name="connsiteX4" fmla="*/ 0 w 1118948"/>
              <a:gd name="connsiteY4" fmla="*/ 559474 h 1118948"/>
              <a:gd name="connsiteX0" fmla="*/ 0 w 1118995"/>
              <a:gd name="connsiteY0" fmla="*/ 628734 h 1188208"/>
              <a:gd name="connsiteX1" fmla="*/ 559474 w 1118995"/>
              <a:gd name="connsiteY1" fmla="*/ 69260 h 1188208"/>
              <a:gd name="connsiteX2" fmla="*/ 591322 w 1118995"/>
              <a:gd name="connsiteY2" fmla="*/ 70463 h 1188208"/>
              <a:gd name="connsiteX3" fmla="*/ 1118948 w 1118995"/>
              <a:gd name="connsiteY3" fmla="*/ 628734 h 1188208"/>
              <a:gd name="connsiteX4" fmla="*/ 559474 w 1118995"/>
              <a:gd name="connsiteY4" fmla="*/ 1188208 h 1188208"/>
              <a:gd name="connsiteX5" fmla="*/ 0 w 1118995"/>
              <a:gd name="connsiteY5" fmla="*/ 628734 h 1188208"/>
              <a:gd name="connsiteX0" fmla="*/ 0 w 1118995"/>
              <a:gd name="connsiteY0" fmla="*/ 628734 h 1188208"/>
              <a:gd name="connsiteX1" fmla="*/ 559474 w 1118995"/>
              <a:gd name="connsiteY1" fmla="*/ 69260 h 1188208"/>
              <a:gd name="connsiteX2" fmla="*/ 591322 w 1118995"/>
              <a:gd name="connsiteY2" fmla="*/ 70463 h 1188208"/>
              <a:gd name="connsiteX3" fmla="*/ 1118948 w 1118995"/>
              <a:gd name="connsiteY3" fmla="*/ 628734 h 1188208"/>
              <a:gd name="connsiteX4" fmla="*/ 559474 w 1118995"/>
              <a:gd name="connsiteY4" fmla="*/ 1188208 h 1188208"/>
              <a:gd name="connsiteX5" fmla="*/ 0 w 1118995"/>
              <a:gd name="connsiteY5" fmla="*/ 628734 h 1188208"/>
              <a:gd name="connsiteX0" fmla="*/ 0 w 1118995"/>
              <a:gd name="connsiteY0" fmla="*/ 599813 h 1159287"/>
              <a:gd name="connsiteX1" fmla="*/ 559474 w 1118995"/>
              <a:gd name="connsiteY1" fmla="*/ 40339 h 1159287"/>
              <a:gd name="connsiteX2" fmla="*/ 591322 w 1118995"/>
              <a:gd name="connsiteY2" fmla="*/ 41542 h 1159287"/>
              <a:gd name="connsiteX3" fmla="*/ 1118948 w 1118995"/>
              <a:gd name="connsiteY3" fmla="*/ 599813 h 1159287"/>
              <a:gd name="connsiteX4" fmla="*/ 559474 w 1118995"/>
              <a:gd name="connsiteY4" fmla="*/ 1159287 h 1159287"/>
              <a:gd name="connsiteX5" fmla="*/ 0 w 1118995"/>
              <a:gd name="connsiteY5" fmla="*/ 599813 h 1159287"/>
              <a:gd name="connsiteX0" fmla="*/ 0 w 1118995"/>
              <a:gd name="connsiteY0" fmla="*/ 559474 h 1118948"/>
              <a:gd name="connsiteX1" fmla="*/ 559474 w 1118995"/>
              <a:gd name="connsiteY1" fmla="*/ 0 h 1118948"/>
              <a:gd name="connsiteX2" fmla="*/ 591322 w 1118995"/>
              <a:gd name="connsiteY2" fmla="*/ 1203 h 1118948"/>
              <a:gd name="connsiteX3" fmla="*/ 1118948 w 1118995"/>
              <a:gd name="connsiteY3" fmla="*/ 559474 h 1118948"/>
              <a:gd name="connsiteX4" fmla="*/ 559474 w 1118995"/>
              <a:gd name="connsiteY4" fmla="*/ 1118948 h 1118948"/>
              <a:gd name="connsiteX5" fmla="*/ 0 w 1118995"/>
              <a:gd name="connsiteY5" fmla="*/ 559474 h 1118948"/>
              <a:gd name="connsiteX0" fmla="*/ 0 w 626683"/>
              <a:gd name="connsiteY0" fmla="*/ 559474 h 1118949"/>
              <a:gd name="connsiteX1" fmla="*/ 559474 w 626683"/>
              <a:gd name="connsiteY1" fmla="*/ 0 h 1118949"/>
              <a:gd name="connsiteX2" fmla="*/ 591322 w 626683"/>
              <a:gd name="connsiteY2" fmla="*/ 1203 h 1118949"/>
              <a:gd name="connsiteX3" fmla="*/ 559210 w 626683"/>
              <a:gd name="connsiteY3" fmla="*/ 555613 h 1118949"/>
              <a:gd name="connsiteX4" fmla="*/ 559474 w 626683"/>
              <a:gd name="connsiteY4" fmla="*/ 1118948 h 1118949"/>
              <a:gd name="connsiteX5" fmla="*/ 0 w 626683"/>
              <a:gd name="connsiteY5" fmla="*/ 559474 h 1118949"/>
              <a:gd name="connsiteX0" fmla="*/ 0 w 632626"/>
              <a:gd name="connsiteY0" fmla="*/ 559474 h 1119020"/>
              <a:gd name="connsiteX1" fmla="*/ 559474 w 632626"/>
              <a:gd name="connsiteY1" fmla="*/ 0 h 1119020"/>
              <a:gd name="connsiteX2" fmla="*/ 591322 w 632626"/>
              <a:gd name="connsiteY2" fmla="*/ 1203 h 1119020"/>
              <a:gd name="connsiteX3" fmla="*/ 586232 w 632626"/>
              <a:gd name="connsiteY3" fmla="*/ 594215 h 1119020"/>
              <a:gd name="connsiteX4" fmla="*/ 559474 w 632626"/>
              <a:gd name="connsiteY4" fmla="*/ 1118948 h 1119020"/>
              <a:gd name="connsiteX5" fmla="*/ 0 w 632626"/>
              <a:gd name="connsiteY5" fmla="*/ 559474 h 1119020"/>
              <a:gd name="connsiteX0" fmla="*/ 69541 w 702167"/>
              <a:gd name="connsiteY0" fmla="*/ 559474 h 1118948"/>
              <a:gd name="connsiteX1" fmla="*/ 629015 w 702167"/>
              <a:gd name="connsiteY1" fmla="*/ 0 h 1118948"/>
              <a:gd name="connsiteX2" fmla="*/ 660863 w 702167"/>
              <a:gd name="connsiteY2" fmla="*/ 1203 h 1118948"/>
              <a:gd name="connsiteX3" fmla="*/ 655773 w 702167"/>
              <a:gd name="connsiteY3" fmla="*/ 594215 h 1118948"/>
              <a:gd name="connsiteX4" fmla="*/ 629015 w 702167"/>
              <a:gd name="connsiteY4" fmla="*/ 1118948 h 1118948"/>
              <a:gd name="connsiteX5" fmla="*/ 70241 w 702167"/>
              <a:gd name="connsiteY5" fmla="*/ 595661 h 1118948"/>
              <a:gd name="connsiteX6" fmla="*/ 69541 w 702167"/>
              <a:gd name="connsiteY6" fmla="*/ 559474 h 1118948"/>
              <a:gd name="connsiteX0" fmla="*/ 0 w 632626"/>
              <a:gd name="connsiteY0" fmla="*/ 559474 h 1118948"/>
              <a:gd name="connsiteX1" fmla="*/ 559474 w 632626"/>
              <a:gd name="connsiteY1" fmla="*/ 0 h 1118948"/>
              <a:gd name="connsiteX2" fmla="*/ 591322 w 632626"/>
              <a:gd name="connsiteY2" fmla="*/ 1203 h 1118948"/>
              <a:gd name="connsiteX3" fmla="*/ 586232 w 632626"/>
              <a:gd name="connsiteY3" fmla="*/ 594215 h 1118948"/>
              <a:gd name="connsiteX4" fmla="*/ 559474 w 632626"/>
              <a:gd name="connsiteY4" fmla="*/ 1118948 h 1118948"/>
              <a:gd name="connsiteX5" fmla="*/ 700 w 632626"/>
              <a:gd name="connsiteY5" fmla="*/ 595661 h 1118948"/>
              <a:gd name="connsiteX6" fmla="*/ 0 w 632626"/>
              <a:gd name="connsiteY6" fmla="*/ 559474 h 1118948"/>
              <a:gd name="connsiteX0" fmla="*/ 0 w 660670"/>
              <a:gd name="connsiteY0" fmla="*/ 559474 h 639961"/>
              <a:gd name="connsiteX1" fmla="*/ 559474 w 660670"/>
              <a:gd name="connsiteY1" fmla="*/ 0 h 639961"/>
              <a:gd name="connsiteX2" fmla="*/ 591322 w 660670"/>
              <a:gd name="connsiteY2" fmla="*/ 1203 h 639961"/>
              <a:gd name="connsiteX3" fmla="*/ 586232 w 660670"/>
              <a:gd name="connsiteY3" fmla="*/ 594215 h 639961"/>
              <a:gd name="connsiteX4" fmla="*/ 700 w 660670"/>
              <a:gd name="connsiteY4" fmla="*/ 595661 h 639961"/>
              <a:gd name="connsiteX5" fmla="*/ 0 w 660670"/>
              <a:gd name="connsiteY5" fmla="*/ 559474 h 639961"/>
              <a:gd name="connsiteX0" fmla="*/ 0 w 660670"/>
              <a:gd name="connsiteY0" fmla="*/ 559474 h 595661"/>
              <a:gd name="connsiteX1" fmla="*/ 559474 w 660670"/>
              <a:gd name="connsiteY1" fmla="*/ 0 h 595661"/>
              <a:gd name="connsiteX2" fmla="*/ 591322 w 660670"/>
              <a:gd name="connsiteY2" fmla="*/ 1203 h 595661"/>
              <a:gd name="connsiteX3" fmla="*/ 586232 w 660670"/>
              <a:gd name="connsiteY3" fmla="*/ 594215 h 595661"/>
              <a:gd name="connsiteX4" fmla="*/ 700 w 660670"/>
              <a:gd name="connsiteY4" fmla="*/ 595661 h 595661"/>
              <a:gd name="connsiteX5" fmla="*/ 0 w 660670"/>
              <a:gd name="connsiteY5" fmla="*/ 559474 h 595661"/>
              <a:gd name="connsiteX0" fmla="*/ 0 w 591322"/>
              <a:gd name="connsiteY0" fmla="*/ 559474 h 595661"/>
              <a:gd name="connsiteX1" fmla="*/ 559474 w 591322"/>
              <a:gd name="connsiteY1" fmla="*/ 0 h 595661"/>
              <a:gd name="connsiteX2" fmla="*/ 591322 w 591322"/>
              <a:gd name="connsiteY2" fmla="*/ 1203 h 595661"/>
              <a:gd name="connsiteX3" fmla="*/ 586232 w 591322"/>
              <a:gd name="connsiteY3" fmla="*/ 594215 h 595661"/>
              <a:gd name="connsiteX4" fmla="*/ 700 w 591322"/>
              <a:gd name="connsiteY4" fmla="*/ 595661 h 595661"/>
              <a:gd name="connsiteX5" fmla="*/ 0 w 591322"/>
              <a:gd name="connsiteY5" fmla="*/ 559474 h 59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322" h="595661">
                <a:moveTo>
                  <a:pt x="0" y="559474"/>
                </a:moveTo>
                <a:cubicBezTo>
                  <a:pt x="0" y="250485"/>
                  <a:pt x="250485" y="0"/>
                  <a:pt x="559474" y="0"/>
                </a:cubicBezTo>
                <a:lnTo>
                  <a:pt x="591322" y="1203"/>
                </a:lnTo>
                <a:cubicBezTo>
                  <a:pt x="589625" y="198874"/>
                  <a:pt x="587929" y="396544"/>
                  <a:pt x="586232" y="594215"/>
                </a:cubicBezTo>
                <a:lnTo>
                  <a:pt x="700" y="595661"/>
                </a:lnTo>
                <a:cubicBezTo>
                  <a:pt x="467" y="583599"/>
                  <a:pt x="233" y="571536"/>
                  <a:pt x="0" y="559474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49078" y="182467"/>
            <a:ext cx="6919500" cy="92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B4F0-79DF-4242-9EDF-C6D6DE0AB194}" type="datetime1">
              <a:rPr lang="es-MX" smtClean="0"/>
              <a:t>14/03/18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5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fld id="{05FB7FA1-2F78-7A40-B1AA-C00609BE4D90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877" y="182467"/>
            <a:ext cx="1013184" cy="836537"/>
          </a:xfrm>
          <a:prstGeom prst="rect">
            <a:avLst/>
          </a:prstGeom>
        </p:spPr>
      </p:pic>
      <p:cxnSp>
        <p:nvCxnSpPr>
          <p:cNvPr id="14" name="Conector recto 13"/>
          <p:cNvCxnSpPr/>
          <p:nvPr userDrawn="1"/>
        </p:nvCxnSpPr>
        <p:spPr>
          <a:xfrm>
            <a:off x="0" y="1111860"/>
            <a:ext cx="9144000" cy="0"/>
          </a:xfrm>
          <a:prstGeom prst="line">
            <a:avLst/>
          </a:prstGeom>
          <a:ln w="12700" cmpd="sng"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87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latin typeface="Myriad Pro Cond"/>
          <a:ea typeface="+mj-ea"/>
          <a:cs typeface="Myriad Pro Con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C20090"/>
        </a:buClr>
        <a:buFont typeface="Arial"/>
        <a:buChar char="•"/>
        <a:defRPr sz="2400" b="0" i="0" kern="1200">
          <a:solidFill>
            <a:schemeClr val="tx1"/>
          </a:solidFill>
          <a:latin typeface="Myriad Pro Cond"/>
          <a:ea typeface="+mn-ea"/>
          <a:cs typeface="Myriad Pro Cond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Arial"/>
        <a:buChar char="–"/>
        <a:defRPr sz="2000" b="0" i="0" kern="1200">
          <a:solidFill>
            <a:schemeClr val="tx1"/>
          </a:solidFill>
          <a:latin typeface="Myriad Pro Cond"/>
          <a:ea typeface="+mn-ea"/>
          <a:cs typeface="Myriad Pro Cond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•"/>
        <a:defRPr sz="1800" b="0" i="0" kern="1200">
          <a:solidFill>
            <a:schemeClr val="tx1"/>
          </a:solidFill>
          <a:latin typeface="Myriad Pro Cond"/>
          <a:ea typeface="+mn-ea"/>
          <a:cs typeface="Myriad Pro Cond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5"/>
        </a:buClr>
        <a:buFont typeface="Arial"/>
        <a:buChar char="–"/>
        <a:defRPr sz="1600" b="0" i="0" kern="1200">
          <a:solidFill>
            <a:schemeClr val="tx1"/>
          </a:solidFill>
          <a:latin typeface="Myriad Pro Cond"/>
          <a:ea typeface="+mn-ea"/>
          <a:cs typeface="Myriad Pro Cond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1600" b="0" i="0" kern="1200">
          <a:solidFill>
            <a:schemeClr val="tx1"/>
          </a:solidFill>
          <a:latin typeface="Myriad Pro Cond"/>
          <a:ea typeface="+mn-ea"/>
          <a:cs typeface="Myriad Pro Con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1800" dirty="0"/>
              <a:t>Nombre del ponente 1</a:t>
            </a:r>
          </a:p>
          <a:p>
            <a:r>
              <a:rPr lang="es-ES" sz="1800" dirty="0"/>
              <a:t>Nombre del ponente 2</a:t>
            </a:r>
          </a:p>
          <a:p>
            <a:r>
              <a:rPr lang="es-ES" sz="1800" dirty="0"/>
              <a:t>Nombre del ponente 3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Título de la ponencia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591907" y="3522286"/>
            <a:ext cx="1863969" cy="2866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rgbClr val="BF003D"/>
              </a:buClr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Myriad Pro "/>
                <a:ea typeface="+mn-ea"/>
                <a:cs typeface="Myriad Pro 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ED004B"/>
              </a:buClr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Myriad Pro Cond"/>
                <a:ea typeface="+mn-ea"/>
                <a:cs typeface="Myriad Pro Cond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Myriad Pro Cond"/>
                <a:ea typeface="+mn-ea"/>
                <a:cs typeface="Myriad Pro Cond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Myriad Pro Cond"/>
                <a:ea typeface="+mn-ea"/>
                <a:cs typeface="Myriad Pro Cond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Myriad Pro Cond"/>
                <a:ea typeface="+mn-ea"/>
                <a:cs typeface="Myriad Pro Cond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000" dirty="0" err="1">
                <a:solidFill>
                  <a:srgbClr val="7030A0"/>
                </a:solidFill>
                <a:latin typeface="Tahoma"/>
                <a:cs typeface="Tahoma"/>
              </a:rPr>
              <a:t>encuentro.educatic.unam.mx</a:t>
            </a:r>
            <a:endParaRPr lang="es-ES" sz="1000" dirty="0">
              <a:solidFill>
                <a:srgbClr val="7030A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1973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40ADA-B16C-D142-8873-EBBBA220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08D81A-7002-D847-B4BE-5C357DA14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6838F621-9FFE-C24E-9838-FA0EF0FD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196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2660</TotalTime>
  <Words>24</Words>
  <Application>Microsoft Macintosh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Myriad Pro </vt:lpstr>
      <vt:lpstr>Myriad Pro Cond</vt:lpstr>
      <vt:lpstr>Tahoma</vt:lpstr>
      <vt:lpstr>Tema de Office</vt:lpstr>
      <vt:lpstr>Título de la ponencia</vt:lpstr>
      <vt:lpstr>Presentación de PowerPoint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</dc:creator>
  <cp:lastModifiedBy>Stephen García Garibay</cp:lastModifiedBy>
  <cp:revision>33</cp:revision>
  <dcterms:created xsi:type="dcterms:W3CDTF">2017-06-06T23:12:27Z</dcterms:created>
  <dcterms:modified xsi:type="dcterms:W3CDTF">2018-03-14T20:36:05Z</dcterms:modified>
</cp:coreProperties>
</file>